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50" r:id="rId2"/>
    <p:sldId id="351" r:id="rId3"/>
    <p:sldId id="256" r:id="rId4"/>
    <p:sldId id="388" r:id="rId5"/>
    <p:sldId id="363" r:id="rId6"/>
    <p:sldId id="364" r:id="rId7"/>
    <p:sldId id="365" r:id="rId8"/>
    <p:sldId id="366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76" r:id="rId19"/>
    <p:sldId id="377" r:id="rId20"/>
    <p:sldId id="387" r:id="rId21"/>
    <p:sldId id="354" r:id="rId22"/>
    <p:sldId id="378" r:id="rId23"/>
    <p:sldId id="379" r:id="rId24"/>
    <p:sldId id="291" r:id="rId25"/>
  </p:sldIdLst>
  <p:sldSz cx="9144000" cy="6858000" type="screen4x3"/>
  <p:notesSz cx="6805613" cy="99441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38" autoAdjust="0"/>
    <p:restoredTop sz="80233" autoAdjust="0"/>
  </p:normalViewPr>
  <p:slideViewPr>
    <p:cSldViewPr>
      <p:cViewPr varScale="1">
        <p:scale>
          <a:sx n="90" d="100"/>
          <a:sy n="90" d="100"/>
        </p:scale>
        <p:origin x="993" y="3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7205"/>
          </a:xfrm>
          <a:prstGeom prst="rect">
            <a:avLst/>
          </a:prstGeom>
        </p:spPr>
        <p:txBody>
          <a:bodyPr vert="horz" lIns="95701" tIns="47850" rIns="95701" bIns="47850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7205"/>
          </a:xfrm>
          <a:prstGeom prst="rect">
            <a:avLst/>
          </a:prstGeom>
        </p:spPr>
        <p:txBody>
          <a:bodyPr vert="horz" lIns="95701" tIns="47850" rIns="95701" bIns="47850" rtlCol="0"/>
          <a:lstStyle>
            <a:lvl1pPr algn="r">
              <a:defRPr sz="1300"/>
            </a:lvl1pPr>
          </a:lstStyle>
          <a:p>
            <a:fld id="{D07A4283-3305-4151-B301-043957B337AB}" type="datetimeFigureOut">
              <a:rPr lang="en-US" smtClean="0"/>
              <a:pPr/>
              <a:t>5/2/2024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5701" tIns="47850" rIns="95701" bIns="47850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39" y="9445169"/>
            <a:ext cx="2949099" cy="497205"/>
          </a:xfrm>
          <a:prstGeom prst="rect">
            <a:avLst/>
          </a:prstGeom>
        </p:spPr>
        <p:txBody>
          <a:bodyPr vert="horz" lIns="95701" tIns="47850" rIns="95701" bIns="47850" rtlCol="0" anchor="b"/>
          <a:lstStyle>
            <a:lvl1pPr algn="r">
              <a:defRPr sz="1300"/>
            </a:lvl1pPr>
          </a:lstStyle>
          <a:p>
            <a:fld id="{248E4605-C691-438C-9AC0-F6D2771EFE8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1:54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 3311 0 0,'0'0'251'0'0,"3"0"-160"0"0,73-10 3621 0 0,-74 9-3018 0 0,21-4 984 0 0,-22 4-1318 0 0,1 0-68 0 0,9-6 514 0 0,-6 5-3256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1:33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0 115 6991 0 0,'0'0'1035'0'0,"3"0"562"0"0,16-2 2349 0 0,-1 0-1 0 0,35-9 0 0 0,-51 11-2909 0 0,1-1-720 0 0,0 0-1 0 0,1 1 1 0 0,-1-1 0 0 0,0-1-1 0 0,0 1 1 0 0,4-3 0 0 0,0 1 219 0 0,-4 2-51 0 0,1-1-164 0 0,12-8-255 0 0,-1 0 0 0 0,16-14 0 0 0,-27 21-634 0 0,12-12-1039 0 0,-6 2-6805 0 0,-4 4 1643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0:15.1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428 0 4543 0 0,'6'3'475'0'0,"0"2"-227"0"0,0-1 0 0 0,-1 1 0 0 0,0 1 0 0 0,0-1 0 0 0,0 0 0 0 0,0 1 0 0 0,-1 0 0 0 0,0 0 0 0 0,-1 1 0 0 0,6 12 0 0 0,-5-12 259 0 0,-1 0 0 0 0,0 0 0 0 0,0 0 0 0 0,-1 1 1 0 0,0-1-1 0 0,0 1 0 0 0,-1 0 0 0 0,0 0 0 0 0,0-1 0 0 0,0 1 0 0 0,-3 15 0 0 0,1-10-156 0 0,-1-1 0 0 0,-1-1 0 0 0,0 1 0 0 0,-1 0 0 0 0,0-1 0 0 0,-6 12 1 0 0,-39 64 634 0 0,38-68-744 0 0,-21 29 96 0 0,-46 56 1 0 0,68-92-47 0 0,-1-1 0 0 0,1 0-1 0 0,-2 0 1 0 0,1-2 0 0 0,-1 1 0 0 0,-19 10 0 0 0,23-15-182 0 0,0-1 0 0 0,-1 0 1 0 0,1 0-1 0 0,0-1 0 0 0,-1 0 0 0 0,0-1 0 0 0,0 0 0 0 0,0 0 1 0 0,0-1-1 0 0,0 0 0 0 0,-17-1 0 0 0,21 0-77 0 0,1-1 0 0 0,0 0 0 0 0,-1 0 0 0 0,1-1 0 0 0,0 1 0 0 0,0-1 0 0 0,0 0 0 0 0,0 0 0 0 0,0 0 0 0 0,0 0 0 0 0,1-1 0 0 0,-1 0 0 0 0,1 1-1 0 0,-1-1 1 0 0,1-1 0 0 0,0 1 0 0 0,0 0 0 0 0,1-1 0 0 0,-1 1 0 0 0,-4-9 0 0 0,5 7-26 0 0,-1 0 1 0 0,1 0-1 0 0,0 0 0 0 0,1-1 0 0 0,-1 1 1 0 0,1-1-1 0 0,0 1 0 0 0,0-1 0 0 0,0 1 1 0 0,1-1-1 0 0,0 0 0 0 0,0 1 0 0 0,1-1 1 0 0,0 0-1 0 0,2-10 0 0 0,0 5 19 0 0,1 1 0 0 0,1-1-1 0 0,-1 1 1 0 0,2 0 0 0 0,-1 0-1 0 0,1 1 1 0 0,1 0 0 0 0,0 0 0 0 0,0 0-1 0 0,1 1 1 0 0,0 0 0 0 0,0 0-1 0 0,14-9 1 0 0,-12 10 204 0 0,-1 0-1 0 0,12-12 1 0 0,10-8 460 0 0,-16 16-408 0 0,-8 5-90 0 0,1 0 0 0 0,-1 1 0 0 0,1 0 1 0 0,-1 1-1 0 0,1-1 0 0 0,13-3 1 0 0,-16 6-75 0 0,0 0-1 0 0,0 0 1 0 0,0 1 0 0 0,0 0 0 0 0,0 0 0 0 0,0 0-1 0 0,1 1 1 0 0,-1 0 0 0 0,0 0 0 0 0,0 0 0 0 0,1 1-1 0 0,-1 0 1 0 0,8 2 0 0 0,-7-2-20 0 0,0 1 140 0 0,-1 0-1 0 0,1 0 1 0 0,8 6-1 0 0,0 0 11 0 0,-11-7-168 0 0,0 1 0 0 0,0 0 0 0 0,0-1 0 0 0,-1 1 0 0 0,1 0 0 0 0,-1 0 0 0 0,0 0 0 0 0,1 1 0 0 0,-1-1 0 0 0,0 1 0 0 0,0-1 0 0 0,3 6 0 0 0,11 17 647 0 0,3 6 162 0 0,21 50 452 0 0,-26-50-1250 0 0,-9-12-91 0 0,-4-16 0 0 0,-1-1 0 0 0,1 1 0 0 0,-1-1 0 0 0,1 1 0 0 0,0-1 0 0 0,0 0 0 0 0,0 0 0 0 0,0 1 0 0 0,0-1 0 0 0,0 0 0 0 0,1 0 0 0 0,-1 0 0 0 0,3 2 0 0 0,-1 0 0 0 0,8 9 0 0 0,13 1 0 0 0,-4-1 0 0 0,-13-10 0 0 0,11 3 0 0 0,4 0-3746 0 0,-12-4-1536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0:15.5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7487 0 0,'0'0'575'0'0,"3"1"-379"0"0,46 22 6186 0 0,-7-2-1729 0 0,64 21 0 0 0,-66-32-3057 0 0,-26-7-1145 0 0,-1 0-1 0 0,0 1 1 0 0,0 1-1 0 0,-1 0 1 0 0,23 12 0 0 0,-34-16-106 0 0,-4 7 19 0 0,-6 13 71 0 0,8-17-380 0 0,0 0 0 0 0,0-1-1 0 0,-1 0 1 0 0,1 1 0 0 0,-1-1 0 0 0,0 0-1 0 0,0 0 1 0 0,0 0 0 0 0,-5 5 0 0 0,3-3 7 0 0,-1 1 1 0 0,1 0 0 0 0,0 0 0 0 0,-6 12-1 0 0,-8 13 390 0 0,-10 14 414 0 0,19-30-496 0 0,-19 26-1 0 0,16-26-231 0 0,7-7-103 0 0,0-1-1 0 0,-1-1 1 0 0,0 1 0 0 0,-1-1 0 0 0,0 0 0 0 0,-10 8 0 0 0,14-12 11 0 0,-2 4-238 0 0,3-4-941 0 0,16-8-3050 0 0,1 2-2747 0 0,1 0-1841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0:16.3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1487 4175 0 0,'0'0'73'0'0,"0"0"-1"0"0,0 0 0 0 0,0 0 0 0 0,0 1 0 0 0,0-1 1 0 0,0 0-1 0 0,0 0 0 0 0,-1 0 0 0 0,1 0 0 0 0,0 0 1 0 0,0 0-1 0 0,0 1 0 0 0,0-1 0 0 0,-1 0 0 0 0,1 0 1 0 0,0 0-1 0 0,0 0 0 0 0,0 0 0 0 0,0 0 0 0 0,-1 0 1 0 0,1 0-1 0 0,0 0 0 0 0,0 0 0 0 0,0 0 0 0 0,-1 0 1 0 0,1 0-1 0 0,0 0 0 0 0,0 0 0 0 0,0 0 0 0 0,0 0 1 0 0,-1 0-1 0 0,1 0 0 0 0,0 0 0 0 0,0 0 0 0 0,0 0 1 0 0,-1-1-1 0 0,1 1 0 0 0,0 0 0 0 0,0 0 0 0 0,0 0 1 0 0,0 0-1 0 0,-1 0 0 0 0,-3-11 1067 0 0,3-16-523 0 0,3-183 2904 0 0,5 87-2378 0 0,-2 61-832 0 0,0 5-59 0 0,4 0 0 0 0,21-83 0 0 0,47-105 563 0 0,-62 207-509 0 0,1 1 1 0 0,2 1-1 0 0,1 0 0 0 0,30-40 0 0 0,-9 21 891 0 0,82-84 1 0 0,-99 116-663 0 0,45-36 0 0 0,-58 52-358 0 0,1-1 0 0 0,0 1 0 0 0,1 1 0 0 0,-1 0 0 0 0,1 1 1 0 0,0 0-1 0 0,17-4 0 0 0,-26 8-103 0 0,0 0-1 0 0,1 1 1 0 0,-1-1 0 0 0,0 1 0 0 0,0 0 0 0 0,1 0-1 0 0,-1 0 1 0 0,0 0 0 0 0,1 0 0 0 0,-1 1 0 0 0,0-1 0 0 0,0 1-1 0 0,0 0 1 0 0,0 0 0 0 0,0 0 0 0 0,0 1 0 0 0,0-1-1 0 0,0 1 1 0 0,0 0 0 0 0,0-1 0 0 0,-1 1 0 0 0,1 0-1 0 0,-1 1 1 0 0,1-1 0 0 0,-1 0 0 0 0,0 1 0 0 0,0-1 0 0 0,0 1-1 0 0,0 0 1 0 0,0-1 0 0 0,-1 1 0 0 0,1 0 0 0 0,-1 0-1 0 0,0 0 1 0 0,0 0 0 0 0,0 1 0 0 0,0-1 0 0 0,-1 0-1 0 0,1 0 1 0 0,-1 0 0 0 0,0 1 0 0 0,1-1 0 0 0,-2 0-1 0 0,1 1 1 0 0,-1 2 0 0 0,-1 7 163 0 0,-2 0 0 0 0,1 0-1 0 0,-2 0 1 0 0,1-1 0 0 0,-2 0 0 0 0,0 0-1 0 0,0-1 1 0 0,-1 1 0 0 0,0-1 0 0 0,-14 15-1 0 0,11-14-150 0 0,-9 9 263 0 0,0 0-1 0 0,-38 30 0 0 0,54-49-283 0 0,-1 0 1 0 0,1 0-1 0 0,-1 0 0 0 0,1-1 1 0 0,-1 1-1 0 0,-6 0 0 0 0,6-1-8 0 0,1 0 0 0 0,0 0-1 0 0,-1 0 1 0 0,1 0 0 0 0,0 1 0 0 0,0-1-1 0 0,-4 4 1 0 0,6-4 48 0 0,9-2-88 0 0,-1 0 0 0 0,1-1 1 0 0,-1 0-1 0 0,1 0 0 0 0,12-6 0 0 0,-4 2-9 0 0,4-3-7 0 0,-17 7 0 0 0,1 0 0 0 0,0 0 0 0 0,-1 1 0 0 0,1-1 0 0 0,0 1 0 0 0,0 0 0 0 0,8-1 0 0 0,121-5 0 0 0,-128 6 0 0 0,0 1 0 0 0,0-1 0 0 0,0 1 0 0 0,0 1 0 0 0,0-1 0 0 0,0 1 0 0 0,0 0 0 0 0,0 0 0 0 0,8 3 0 0 0,-12-4 6 0 0,0 0 0 0 0,0 0 0 0 0,-1 1 0 0 0,1-1 0 0 0,0 1 0 0 0,0-1 0 0 0,-1 1 0 0 0,1-1 0 0 0,0 1 0 0 0,0-1 0 0 0,-1 1 0 0 0,1 0 0 0 0,-1-1 0 0 0,1 1 0 0 0,0 0 0 0 0,-1 0 0 0 0,1-1 0 0 0,-1 1 0 0 0,0 0 0 0 0,1 0 0 0 0,-1 0 0 0 0,0-1 0 0 0,1 1 0 0 0,-1 0 0 0 0,0 0 0 0 0,0 0 0 0 0,0 0 0 0 0,0 0 0 0 0,0 0 0 0 0,0 0 0 0 0,0-1 0 0 0,0 1 0 0 0,0 0 0 0 0,0 0 0 0 0,0 0 0 0 0,-1 0 0 0 0,1 0 0 0 0,0 0 0 0 0,-1-1 0 0 0,1 1 0 0 0,-1 0 0 0 0,1 0 0 0 0,-1 0 0 0 0,1-1 0 0 0,-1 1 0 0 0,1 0 0 0 0,-2 0 0 0 0,1 1 2 0 0,-13 19 378 0 0,0-1 0 0 0,-1-1 0 0 0,-30 30 0 0 0,35-39-226 0 0,-23 22 91 0 0,-44 32 0 0 0,3-3-129 0 0,40-31-122 0 0,-1-2 0 0 0,-58 36 0 0 0,67-49 0 0 0,0-2 0 0 0,-1 0 0 0 0,0-2 0 0 0,-52 15 0 0 0,57-24 0 0 0,21-2 0 0 0,0 0 0 0 0,0 0 0 0 0,0 0 0 0 0,-1 0 0 0 0,1-1 0 0 0,0 1 0 0 0,0 0 0 0 0,0-1 0 0 0,0 1 0 0 0,0-1 0 0 0,-1 0 0 0 0,1 0-60 0 0,0 1-1 0 0,1-1 1 0 0,-1 0 0 0 0,0 1-1 0 0,1-1 1 0 0,-1 0 0 0 0,1 0 0 0 0,-1 0-1 0 0,1 0 1 0 0,0 1 0 0 0,-1-1-1 0 0,1 0 1 0 0,0 0 0 0 0,0 0-1 0 0,-1 0 1 0 0,1 0 0 0 0,0 0-1 0 0,0 0 1 0 0,0 0 0 0 0,0 0-1 0 0,0 0 1 0 0,0 0 0 0 0,0 0-1 0 0,1 0 1 0 0,-1 1 0 0 0,0-1 0 0 0,0 0-1 0 0,1 0 1 0 0,-1 0 0 0 0,1 0-1 0 0,-1 0 1 0 0,1 0 0 0 0,-1 1-1 0 0,1-2 1 0 0,3-3-1323 0 0,-1 0-1 0 0,1 0 1 0 0,-1 1 0 0 0,6-5-1 0 0,13-12-8812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0:17.5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215 1 3567 0 0,'74'5'512'0'0,"-71"-4"154"0"0,2 1 232 0 0,12 4 38 0 0,0 1-1 0 0,0 0 0 0 0,0 2 1 0 0,-2 0-1 0 0,28 20 0 0 0,-39-26-747 0 0,0 1 0 0 0,0 0-1 0 0,0 0 1 0 0,-1 0 0 0 0,1 0 0 0 0,-1 0-1 0 0,0 1 1 0 0,0-1 0 0 0,-1 1 0 0 0,1 0-1 0 0,-1 0 1 0 0,2 8 0 0 0,-2-7 44 0 0,-1 1 0 0 0,0 0 1 0 0,0 1-1 0 0,-1-1 0 0 0,0 0 1 0 0,0 0-1 0 0,-1 0 1 0 0,0 0-1 0 0,-2 7 0 0 0,0 1 23 0 0,-2-1-1 0 0,0 0 1 0 0,0 0-1 0 0,-10 16 1 0 0,-33 51 761 0 0,22-39-389 0 0,14-24-259 0 0,0-1 0 0 0,0-1-1 0 0,-28 28 1 0 0,-52 35 1377 0 0,89-76-1682 0 0,0-1 1 0 0,0 0-1 0 0,-1 0 0 0 0,1 0 0 0 0,0 0 0 0 0,-1 0 0 0 0,0 0 1 0 0,1-1-1 0 0,-1 0 0 0 0,0 0 0 0 0,0 0 0 0 0,0 0 1 0 0,0-1-1 0 0,0 1 0 0 0,1-1 0 0 0,-1 0 0 0 0,0 0 0 0 0,0-1 1 0 0,0 1-1 0 0,0-1 0 0 0,0 0 0 0 0,-7-2 0 0 0,5 0-20 0 0,0 0 0 0 0,0 0-1 0 0,0-1 1 0 0,1 1 0 0 0,-1-1-1 0 0,1-1 1 0 0,0 1 0 0 0,0-1-1 0 0,0 0 1 0 0,1 0 0 0 0,-1 0-1 0 0,-4-9 1 0 0,5 9-27 0 0,1 0-1 0 0,0 0 1 0 0,1 0 0 0 0,-1 0-1 0 0,1-1 1 0 0,0 1-1 0 0,1-1 1 0 0,-1 0 0 0 0,1 0-1 0 0,0 1 1 0 0,0-1 0 0 0,1 0-1 0 0,0 0 1 0 0,0 0-1 0 0,0 0 1 0 0,0 0 0 0 0,1 0-1 0 0,0 1 1 0 0,1-1-1 0 0,3-9 1 0 0,-4 10 10 0 0,1-1-1 0 0,0 1 1 0 0,1 0-1 0 0,-1 1 0 0 0,1-1 1 0 0,0 0-1 0 0,0 1 1 0 0,0-1-1 0 0,1 1 1 0 0,0 0-1 0 0,0 0 1 0 0,0 1-1 0 0,0-1 1 0 0,0 1-1 0 0,1 0 0 0 0,-1 0 1 0 0,1 0-1 0 0,0 0 1 0 0,0 1-1 0 0,6-2 1 0 0,-1 2 254 0 0,0 0-1 0 0,0 0 1 0 0,0 1 0 0 0,0 0 0 0 0,1 1 0 0 0,-1 0 0 0 0,0 1-1 0 0,0 0 1 0 0,0 1 0 0 0,0 0 0 0 0,0 0 0 0 0,0 1-1 0 0,0 1 1 0 0,12 5 0 0 0,4 5 606 0 0,0 0-1 0 0,-1 2 1 0 0,39 31 0 0 0,-1-2-881 0 0,-61-42-5 0 0,1-1 0 0 0,-1 0 0 0 0,1 0 0 0 0,0 0 0 0 0,-1 0 0 0 0,1-1 0 0 0,4 3 0 0 0,-1-2 0 0 0,-5-2-1 0 0,0 1 0 0 0,0-1 0 0 0,0 0 0 0 0,0 1 0 0 0,0-1 0 0 0,0 0 0 0 0,0 0 0 0 0,0 1 0 0 0,0-1 0 0 0,1 0 0 0 0,-1 0 0 0 0,0 0 0 0 0,0-1 0 0 0,0 1 0 0 0,0 0 0 0 0,0 0 0 0 0,0 0 0 0 0,0-1 0 0 0,0 1 1 0 0,1-1-1 0 0,0 0-128 0 0,-1 1-22 0 0,0-1 1 0 0,0 0-1 0 0,0 1 1 0 0,0-1-1 0 0,0 1 1 0 0,0-1-1 0 0,0 0 1 0 0,0 0-1 0 0,0 0 0 0 0,0 0 1 0 0,-1 1-1 0 0,1-1 1 0 0,0 0-1 0 0,-1 0 1 0 0,1 0-1 0 0,0-2 1 0 0,2-1-1366 0 0,6-8-5621 0 0,2-1-2094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0:17.8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337 1 7367 0 0,'0'0'568'0'0,"-1"2"-373"0"0,-4 9-417 0 0,1 0 1392 0 0,-1-1 1 0 0,0 0-1 0 0,-1 0 1 0 0,-10 14 0 0 0,-38 37 4983 0 0,-94 80-1 0 0,119-113-5069 0 0,20-18-402 0 0,-1-1-1 0 0,0 0 1 0 0,-21 14 0 0 0,29-21-122 0 0,2 3-120 0 0,-1-4-365 0 0,1 1 0 0 0,0 0 0 0 0,0 0 1 0 0,0-1-1 0 0,0 1 0 0 0,0 0 0 0 0,1-1 1 0 0,-1 1-1 0 0,0 0 0 0 0,1-1 0 0 0,-1 1 1 0 0,1-1-1 0 0,0 1 0 0 0,-1 0 1 0 0,1-1-1 0 0,0 0 0 0 0,0 1 0 0 0,0-1 1 0 0,0 1-1 0 0,0-1 0 0 0,0 0 0 0 0,3 2 1 0 0,16 13-37 0 0,0-1 0 0 0,2-1 1 0 0,36 18-1 0 0,-29-17-39 0 0,55 17 0 0 0,-67-27 0 0 0,1-1 0 0 0,-1 0 0 0 0,1-1 0 0 0,32 1 0 0 0,-45-4 0 0 0,0 0 0 0 0,0 0 0 0 0,0 0 0 0 0,-1-1 0 0 0,1 1 0 0 0,5-2 0 0 0,1-1 0 0 0,-8 3 2 0 0,1 0-1 0 0,-1-1 1 0 0,1 1-1 0 0,-1-1 1 0 0,1 0-1 0 0,-1 0 1 0 0,7-3 0 0 0,-3 1-234 0 0,-5 2-905 0 0,0 0-404 0 0,7 0 178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0:18.3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1389 6391 0 0,'1'-19'407'0'0,"7"-37"-1"0"0,-3 23 548 0 0,26-131 3798 0 0,17-105-560 0 0,-38 206-3528 0 0,24-130 1028 0 0,-22 143-735 0 0,32-89-1 0 0,-14 63 1022 0 0,65-117 0 0 0,-83 173-1302 0 0,22-27 1 0 0,-27 39-418 0 0,-1 1-1 0 0,1 0 1 0 0,1 0 0 0 0,-1 0 0 0 0,1 1-1 0 0,10-6 1 0 0,-15 10-163 0 0,0 1 1 0 0,0-1-1 0 0,0 1 0 0 0,1-1 1 0 0,-1 1-1 0 0,0 0 0 0 0,1 1 1 0 0,-1-1-1 0 0,1 1 0 0 0,-1-1 1 0 0,1 1-1 0 0,-1 0 0 0 0,0 0 1 0 0,1 0-1 0 0,-1 1 1 0 0,1-1-1 0 0,-1 1 0 0 0,1 0 1 0 0,-1 0-1 0 0,0 0 0 0 0,0 0 1 0 0,1 1-1 0 0,-1 0 0 0 0,0-1 1 0 0,0 1-1 0 0,0 0 0 0 0,-1 0 1 0 0,1 0-1 0 0,0 1 0 0 0,-1-1 1 0 0,0 1-1 0 0,1-1 0 0 0,-1 1 1 0 0,3 5-1 0 0,-1 0-63 0 0,-1 0 1 0 0,0 0-1 0 0,-1 0 1 0 0,0 0-1 0 0,0 1 0 0 0,-1-1 1 0 0,0 1-1 0 0,0-1 1 0 0,-1 1-1 0 0,0-1 1 0 0,0 1-1 0 0,-1-1 0 0 0,0 1 1 0 0,-1-1-1 0 0,0 0 1 0 0,-3 9-1 0 0,-3 6 34 0 0,-1-1 0 0 0,-1-1 1 0 0,-1 0-1 0 0,-21 32 0 0 0,-43 75-67 0 0,60-103 0 0 0,10-16 0 0 0,0-1 0 0 0,0 0 0 0 0,-1 0 0 0 0,0-1 0 0 0,0 0 0 0 0,-1 0 0 0 0,-12 10 0 0 0,10-11 0 0 0,8-6 0 0 0,2-5 0 0 0,8-6 0 0 0,11-3 0 0 0,0 0 0 0 0,1 2 0 0 0,1 0 0 0 0,0 2 0 0 0,1 0 0 0 0,45-12 0 0 0,-51 17 0 0 0,-6 2 0 0 0,0 1 0 0 0,0 0 0 0 0,20-1 0 0 0,-15 4 0 0 0,-15 0 0 0 0,0-1 0 0 0,0 1 0 0 0,0-1 0 0 0,0 1 0 0 0,0-1 0 0 0,-1 1 0 0 0,1 0 0 0 0,0-1 0 0 0,0 1 0 0 0,0 0 0 0 0,-1 0 0 0 0,1-1 0 0 0,0 1 0 0 0,-1 0 0 0 0,1 0 0 0 0,-1 0 0 0 0,1 0 0 0 0,-1 0 0 0 0,1 0 0 0 0,-1 0 0 0 0,0 1 0 0 0,1 0 0 0 0,-1 0 0 0 0,0 1 0 0 0,0-1 0 0 0,0 0 0 0 0,0 0 0 0 0,0 1 0 0 0,-1-1 0 0 0,1 0 0 0 0,-2 4 0 0 0,-1 3 0 0 0,-1 0 0 0 0,0 0 0 0 0,-9 12 0 0 0,12-19 0 0 0,-20 28 0 0 0,-46 51 0 0 0,19-26 0 0 0,15-13 0 0 0,-76 86 0 0 0,95-115 0 0 0,0 0 0 0 0,0-1 0 0 0,-1 0 0 0 0,-1-2 0 0 0,0 0 0 0 0,-32 15 0 0 0,41-22 0 0 0,1-1 0 0 0,-1 0 0 0 0,0 0 0 0 0,0-1 0 0 0,0 0 0 0 0,0 0 0 0 0,-13-1 0 0 0,17 0 0 0 0,-1 0 0 0 0,1 0 0 0 0,-1-1 0 0 0,1 1 0 0 0,0-1 0 0 0,0 0 0 0 0,-1 0 0 0 0,1 0 0 0 0,0-1 0 0 0,0 1 0 0 0,0-1 0 0 0,0 1 0 0 0,0-1 0 0 0,1 0 0 0 0,-1 0 0 0 0,1-1 0 0 0,-1 1 0 0 0,-2-4 0 0 0,-4-10 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0:58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1 323 6127 0 0,'0'-2'38'0'0,"0"0"-1"0"0,0 0 0 0 0,0 0 1 0 0,0 0-1 0 0,1 0 0 0 0,-1 0 1 0 0,1 0-1 0 0,-1 0 0 0 0,1 0 1 0 0,0 0-1 0 0,0 0 0 0 0,0 0 1 0 0,0 0-1 0 0,0 1 0 0 0,0-1 1 0 0,2-2-1 0 0,26-29 806 0 0,-25 29-362 0 0,14-11 1346 0 0,1 0 1 0 0,0 2-1 0 0,0 0 1 0 0,25-12-1 0 0,0-1-215 0 0,-23 14-341 0 0,42-19 0 0 0,-61 30-1219 0 0,0 0 1 0 0,0 0 0 0 0,0 0 0 0 0,-1 0 0 0 0,1 0 0 0 0,-1 0 0 0 0,1-1 0 0 0,-1 1 0 0 0,1-1-1 0 0,-1 1 1 0 0,0-1 0 0 0,1 1 0 0 0,-1-1 0 0 0,0 0 0 0 0,1-2 0 0 0,-1 2-6 0 0,-1 1-40 0 0,0 1-1 0 0,1-1 1 0 0,-1 1 0 0 0,0-1-1 0 0,0 0 1 0 0,0 1 0 0 0,0-1-1 0 0,0 0 1 0 0,0 1 0 0 0,0-1-1 0 0,0 0 1 0 0,-1 1 0 0 0,1-1-1 0 0,0 0 1 0 0,0 1 0 0 0,0-1-1 0 0,-1 0 1 0 0,0-1 7 0 0,1-13-168 0 0,-3-6-1910 0 0,0 8-2928 0 0,4 1-1555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0:58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3567 0 0,'0'0'278'0'0,"3"1"-182"0"0,9 2 340 0 0,1 0 1 0 0,16 2-1 0 0,50-4 3592 0 0,-77-1-3236 0 0,1 0 59 0 0,0 1-389 0 0,1-1 0 0 0,-1 1 0 0 0,1 0 1 0 0,0 0-1 0 0,-1 0 0 0 0,0 0 0 0 0,1 0 1 0 0,-1 1-1 0 0,5 3 0 0 0,-6-3-278 0 0,0 0 0 0 0,1 0 1 0 0,-1 1-1 0 0,-1-1 0 0 0,1 1 0 0 0,0-1 0 0 0,-1 1 0 0 0,1 0 0 0 0,-1 0 0 0 0,0 0 0 0 0,0 0 0 0 0,0 0 0 0 0,0 0 1 0 0,0 0-1 0 0,-1 0 0 0 0,0 0 0 0 0,1 0 0 0 0,-1 0 0 0 0,-1 4 0 0 0,1 9 620 0 0,-2 0 0 0 0,-5 23 0 0 0,5-28-286 0 0,-2 6-60 0 0,0 0 0 0 0,-1-1-1 0 0,-1 0 1 0 0,0 0 0 0 0,-1 0-1 0 0,-18 27 1 0 0,4-11 61 0 0,19-31-1613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45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446 1 2039 0 0,'1'20'180'0'0,"0"0"-1"0"0,-2 0 0 0 0,0 0 0 0 0,-5 21 0 0 0,-1-4 817 0 0,-15 43 0 0 0,17-66-835 0 0,0 0-1 0 0,-1-1 1 0 0,0 0-1 0 0,-1 0 1 0 0,0-1-1 0 0,-1 1 0 0 0,-1-2 1 0 0,0 1-1 0 0,0-1 1 0 0,-1-1-1 0 0,-1 0 0 0 0,0 0 1 0 0,0-1-1 0 0,-1 0 1 0 0,0-1-1 0 0,0 0 1 0 0,-1-1-1 0 0,-21 8 0 0 0,25-12-87 0 0,0-1-1 0 0,0 0 1 0 0,0 0-1 0 0,0-1 0 0 0,0-1 1 0 0,0 0-1 0 0,0 0 1 0 0,0 0-1 0 0,0-1 0 0 0,-16-4 1 0 0,20 4-44 0 0,-1 0-1 0 0,0-1 1 0 0,1 0 0 0 0,-1 0 0 0 0,1-1 0 0 0,0 1-1 0 0,0-1 1 0 0,0 0 0 0 0,0-1 0 0 0,0 1-1 0 0,1-1 1 0 0,0 0 0 0 0,-1 0 0 0 0,1 0 0 0 0,1-1-1 0 0,-1 1 1 0 0,-5-10 0 0 0,8 10-13 0 0,-1 1 0 0 0,1-1-1 0 0,0 0 1 0 0,0 0 0 0 0,0 1 0 0 0,1-1-1 0 0,0 0 1 0 0,-1 0 0 0 0,2-5 0 0 0,4-37 290 0 0,-2 30-27 0 0,-1 2-91 0 0,1 1 1 0 0,1 0-1 0 0,0 0 0 0 0,0 1 1 0 0,9-17-1 0 0,-9 23 60 0 0,-1 1-1 0 0,1 0 0 0 0,0 0 1 0 0,0 1-1 0 0,1-1 0 0 0,-1 1 1 0 0,10-7-1 0 0,-13 10 138 0 0,7 0 190 0 0,0-3 192 0 0,25 0 1003 0 0,-31 4-1370 0 0,1 1-72 0 0,22 5 295 0 0,-22-5-360 0 0,0 0-21 0 0,8 5 56 0 0,-1 1 1 0 0,1 0-1 0 0,-1 0 0 0 0,0 1 0 0 0,-1 0 0 0 0,0 1 0 0 0,15 19 1 0 0,59 92 3867 0 0,-75-111-3808 0 0,0-1 0 0 0,1 0-1 0 0,16 12 1 0 0,-21-17-198 0 0,6 5 188 0 0,-5-4-103 0 0,1 1-1 0 0,-1-1 0 0 0,1 0 0 0 0,0-1 1 0 0,1 1-1 0 0,-1-1 0 0 0,7 2 0 0 0,-11-4 11 0 0,11 0 632 0 0,-9-2-810 0 0,0-1 1 0 0,0 1-1 0 0,0-1 1 0 0,0 1-1 0 0,-1-1 1 0 0,1 0 0 0 0,-1 0-1 0 0,1-1 1 0 0,-1 1-1 0 0,0-1 1 0 0,1 0-1 0 0,-1 0 1 0 0,-1 0-1 0 0,4-4 1 0 0,2-4-1205 0 0,0-2 1 0 0,11-23-1 0 0,-3 5-6175 0 0,-1 6-1558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46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0 4975 0 0,'0'0'448'0'0,"3"18"-360"0"0,-6 3-88 0 0,1 0 0 0 0,1-1 864 0 0,-2-2 152 0 0,-5 0 32 0 0,2 0 8 0 0,2 0-352 0 0,-2-3-64 0 0,0-1-8 0 0,0-1-8 0 0,-2-1-496 0 0,2-3-128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1:34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4863 0 0,'0'3'375'0'0,"9"160"5561"0"0,-10-94-2104 0 0,0-44-2072 0 0,1-1 1 0 0,3 27-1 0 0,-1 1 640 0 0,1-49-1793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47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3247 0 0,'25'7'342'0'0,"55"13"9598"0"0,-33-10-5994 0 0,-45-10-3127 0 0,1 1-10 0 0,14 4 69 0 0,0 0-1 0 0,0 1 0 0 0,0 1 0 0 0,-1 1 1 0 0,18 11-1 0 0,-18-7 251 0 0,0 0-1 0 0,27 27 1 0 0,-38-34-1027 0 0,0 1 1 0 0,0-1-1 0 0,-1 1 0 0 0,0 0 1 0 0,0 0-1 0 0,0 0 1 0 0,-1 1-1 0 0,0-1 0 0 0,0 1 1 0 0,-1 0-1 0 0,0 0 1 0 0,0 0-1 0 0,0 0 0 0 0,-1 0 1 0 0,0 0-1 0 0,-1 0 1 0 0,0 12-1 0 0,-8 73 660 0 0,7-84-596 0 0,-1 1-1 0 0,-5 16 0 0 0,-1 2 51 0 0,5-17-42 0 0,0 1 0 0 0,-1-1 0 0 0,-1 0 0 0 0,0 0 0 0 0,0 0 0 0 0,-1-1 0 0 0,-9 14 0 0 0,5-14-149 0 0,1-4 40 0 0,9-5-70 0 0,-1 0-1 0 0,1 0 1 0 0,0 0 0 0 0,-1 0-1 0 0,1 0 1 0 0,0 0-1 0 0,0 0 1 0 0,-1 0-1 0 0,1 0 1 0 0,0 0-1 0 0,0 0 1 0 0,-1-1-1 0 0,1 1 1 0 0,0 0-1 0 0,0 0 1 0 0,-1 0 0 0 0,1 0-1 0 0,0 0 1 0 0,0-1-1 0 0,-1 1 1 0 0,1 0-1 0 0,0 0 1 0 0,0 0-1 0 0,0-1 1 0 0,0 1-1 0 0,-1 0 1 0 0,1 0 0 0 0,0-1-1 0 0,0 1 1 0 0,0 0-1 0 0,0 0 1 0 0,0-1-1 0 0,0 1 1 0 0,0 0-1 0 0,0-1 1 0 0,0 1-1 0 0,0 0 1 0 0,0 0 0 0 0,0-1-1 0 0,0 1 1 0 0,-2-12-338 0 0,6-3-1554 0 0,3 0-5002 0 0,-6 15 6576 0 0,7-18-9479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47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453 575 2791 0 0,'-3'-1'139'0'0,"-10"-7"-30"0"0,-5-5 326 0 0,0-2 0 0 0,1 0-1 0 0,0-1 1 0 0,1 0-1 0 0,1-2 1 0 0,-22-31-1 0 0,27 33-87 0 0,1 0-1 0 0,0-1 1 0 0,1 0-1 0 0,1 0 1 0 0,0-1-1 0 0,1 1 0 0 0,1-2 1 0 0,-4-30-1 0 0,7 38-231 0 0,1 0 0 0 0,1-1 0 0 0,0 1 0 0 0,0 0 0 0 0,1 0 0 0 0,1-1 0 0 0,0 1 0 0 0,0 0 0 0 0,1 0 0 0 0,0 1 0 0 0,1-1 0 0 0,0 0-1 0 0,1 1 1 0 0,10-16 0 0 0,-12 22 43 0 0,1 0 0 0 0,-1 1 0 0 0,1-1-1 0 0,0 1 1 0 0,0 0 0 0 0,0 0 0 0 0,9-4 0 0 0,-3 1 141 0 0,1 1 0 0 0,12-4 0 0 0,-16 7-20 0 0,-1 1 1 0 0,2-1-1 0 0,-1 2 0 0 0,0-1 0 0 0,10 1 0 0 0,-15 0 114 0 0,1 0-10 0 0,3 1-40 0 0,-1 0 0 0 0,1 0-1 0 0,0 1 1 0 0,-1 0 0 0 0,0 0 0 0 0,7 4 0 0 0,-10-5 258 0 0,3 10-133 0 0,-4-9-395 0 0,-1 0-1 0 0,0 0 0 0 0,1 0 1 0 0,-1 1-1 0 0,0-1 1 0 0,0 0-1 0 0,0 0 0 0 0,0 0 1 0 0,-1 0-1 0 0,0 4 1 0 0,0-1 88 0 0,-2 7-15 0 0,0-1 1 0 0,0 1-1 0 0,-1-1 1 0 0,-1 0-1 0 0,0 0 1 0 0,0-1-1 0 0,-12 16 1 0 0,6-7-73 0 0,-26 35 148 0 0,2-3-52 0 0,16-24-110 0 0,-33 39 0 0 0,3-5-20 0 0,32-40-18 0 0,0 0-1 0 0,-1-1 1 0 0,-1-1-1 0 0,-1-1 1 0 0,-1 0-1 0 0,-38 24 1 0 0,29-27 195 0 0,22-11-307 0 0,12-9-75 0 0,17-10 47 0 0,116-56 704 0 0,-49 26 734 0 0,-76 39-981 0 0,-1-1 0 0 0,1-1 0 0 0,-2 0 0 0 0,1 0 0 0 0,-1-1 0 0 0,0-1 0 0 0,-1 0 0 0 0,14-18 0 0 0,-8 7-417 0 0,8-9 206 0 0,-5 14-7743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48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1 580 4543 0 0,'8'-20'104'0'0,"0"0"0"0"0,-1 0 0 0 0,-1-1 0 0 0,5-30 0 0 0,3-11 291 0 0,1 9 573 0 0,2 1 0 0 0,3 1 0 0 0,1 0 0 0 0,34-55 0 0 0,-48 96-310 0 0,0 0 0 0 0,1 0 0 0 0,15-14 0 0 0,-19 20-471 0 0,-2 3 18 0 0,1-1 1 0 0,-1 0-1 0 0,1 1 1 0 0,0-1-1 0 0,-1 1 1 0 0,1 0 0 0 0,0 0-1 0 0,0 0 1 0 0,0 0-1 0 0,0 1 1 0 0,5-2-1 0 0,-5 2 741 0 0,-1 1-426 0 0,0 1-410 0 0,-1 0 1 0 0,1 0 0 0 0,0 0 0 0 0,0 0 0 0 0,-1 0 0 0 0,1 1 0 0 0,-1-1-1 0 0,1 0 1 0 0,-1 1 0 0 0,0-1 0 0 0,0 1 0 0 0,0-1 0 0 0,0 1 0 0 0,-1-1 0 0 0,1 1-1 0 0,-1 0 1 0 0,0-1 0 0 0,1 1 0 0 0,-1 0 0 0 0,0 0 0 0 0,-1-1 0 0 0,1 1-1 0 0,0 0 1 0 0,-2 3 0 0 0,-1 8 298 0 0,-1 1 0 0 0,0 0 0 0 0,-8 15 0 0 0,9-23-207 0 0,-3 7 77 0 0,-14 21 0 0 0,13-23-83 0 0,-12 25 0 0 0,13-22-150 0 0,0 0 0 0 0,-2 0-1 0 0,-11 16 1 0 0,5-5 28 0 0,11-20-2 0 0,-1 0-1 0 0,1 0 1 0 0,-1 0 0 0 0,0-1-1 0 0,0 1 1 0 0,-1-1-1 0 0,0 0 1 0 0,1 0-1 0 0,-2-1 1 0 0,-6 6-1 0 0,10-9 268 0 0,2-2-335 0 0,0 1-1 0 0,0-1 1 0 0,0 1-1 0 0,0-1 1 0 0,0 1-1 0 0,0-1 1 0 0,0 0-1 0 0,0 1 1 0 0,1-1-1 0 0,-1 1 1 0 0,0-1-1 0 0,0 1 1 0 0,0-1-1 0 0,1 1 1 0 0,-1-1-1 0 0,0 1 1 0 0,0-1-1 0 0,1 1 1 0 0,-1-1-1 0 0,1 1 1 0 0,-1-1-1 0 0,0 1 1 0 0,1 0-1 0 0,0-1 1 0 0,12-11-19 0 0,-9 10 22 0 0,4-4-16 0 0,0 0-1 0 0,1 0 1 0 0,0 1 0 0 0,0 1-1 0 0,0 0 1 0 0,1 0 0 0 0,0 1-1 0 0,14-4 1 0 0,-20 6 68 0 0,6-2-5 0 0,2 0-43 0 0,-1 1 0 0 0,-11 3-8 0 0,0-1 0 0 0,1 1 1 0 0,-1-1-1 0 0,0 1 0 0 0,0-1 0 0 0,0 1 1 0 0,0-1-1 0 0,1 1 0 0 0,-1 0 1 0 0,0-1-1 0 0,0 1 0 0 0,0-1 0 0 0,0 1 1 0 0,-1-1-1 0 0,1 1 0 0 0,0 0 1 0 0,0-1-1 0 0,0 2 0 0 0,-1-2 3 0 0,0 7 68 0 0,-1 0 0 0 0,0-1 1 0 0,-1 1-1 0 0,0 0 0 0 0,0-1 1 0 0,0 0-1 0 0,-1 0 0 0 0,0 0 1 0 0,0 0-1 0 0,-5 5 0 0 0,-2 1 319 0 0,0-1 0 0 0,-1 0 0 0 0,-19 13 0 0 0,20-16-234 0 0,1-2-1 0 0,-1 1 1 0 0,-1-2 0 0 0,1 1-1 0 0,-1-2 1 0 0,0 1 0 0 0,-21 4-1 0 0,32-9-156 0 0,0 0-1 0 0,1 0 1 0 0,-1 0-1 0 0,0 0 1 0 0,0 0 0 0 0,0 0-1 0 0,0 0 1 0 0,1 0-1 0 0,-1 0 1 0 0,0 0-1 0 0,0 0 1 0 0,0 0-1 0 0,0 0 1 0 0,1-1-1 0 0,-1 1 1 0 0,0 0-1 0 0,0-1 1 0 0,1 1-1 0 0,-1-1 1 0 0,0 1-1 0 0,0-1 1 0 0,1 1-1 0 0,-1-1 1 0 0,1 1-1 0 0,-1-1 1 0 0,0 1-1 0 0,1-1 1 0 0,-1 0-1 0 0,1 0 1 0 0,0 1 0 0 0,-1-1-1 0 0,1 0 1 0 0,-1 0-1 0 0,1 1 1 0 0,0-1-1 0 0,0 0 1 0 0,-1 0-1 0 0,1 0 1 0 0,0 1-1 0 0,0-1 1 0 0,0 0-1 0 0,0 0 1 0 0,0-1-1 0 0,3-18-2160 0 0,2 3-3628 0 0,5-5-2799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49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0 7455 0 0,'-2'7'112'0'0,"1"-1"0"0"0,-1 1-1 0 0,-1-1 1 0 0,1 0-1 0 0,-1 0 1 0 0,0 0-1 0 0,-6 8 1 0 0,-3 7 1005 0 0,2-4 899 0 0,-19 25 0 0 0,-3 4 332 0 0,-60 94 2832 0 0,75-116-4304 0 0,16-22-514 0 0,-7 5 2190 0 0,46-63-2169 0 0,-31 47-263 0 0,0 0 0 0 0,1 1 1 0 0,0 0-1 0 0,19-13 0 0 0,-26 21-94 0 0,1-1 0 0 0,-1 0 0 0 0,0 1-1 0 0,1-1 1 0 0,-1 1 0 0 0,0 0 0 0 0,1-1 0 0 0,-1 1-1 0 0,1 0 1 0 0,-1 0 0 0 0,1 0 0 0 0,-1 0 0 0 0,1 0 0 0 0,-1 0-1 0 0,1 0 1 0 0,-1 0 0 0 0,0 1 0 0 0,1-1 0 0 0,-1 1-1 0 0,1-1 1 0 0,1 2 0 0 0,-1-1 178 0 0,5 14 385 0 0,-3-8-441 0 0,-3-2-90 0 0,1 0 0 0 0,-1 0-1 0 0,0 0 1 0 0,0 0-1 0 0,-1 0 1 0 0,1 0 0 0 0,-1 1-1 0 0,0-1 1 0 0,-1 0-1 0 0,0 6 1 0 0,-3 11 292 0 0,-7 22-1 0 0,5-21-62 0 0,-27 77 901 0 0,16-50-153 0 0,16-49 208 0 0,3-2-1161 0 0,4-3-48 0 0,0-1-1 0 0,0 0 0 0 0,-1 0 1 0 0,0 0-1 0 0,0-1 0 0 0,7-9 1 0 0,-7 10-36 0 0,0 0 1 0 0,0 0-1 0 0,0 1 1 0 0,1 0-1 0 0,-1 0 1 0 0,1 1-1 0 0,0-1 1 0 0,0 1-1 0 0,0 0 1 0 0,0 1-1 0 0,1 0 1 0 0,-1 0-1 0 0,1 0 1 0 0,10-1-1 0 0,6-1 2 0 0,16-5 0 0 0,-35 7 0 0 0,0 0 0 0 0,0 0 0 0 0,0-1 0 0 0,-1 1 0 0 0,1-1 0 0 0,4-4 0 0 0,39-38 37 0 0,-24 22-232 0 0,29-23 1 0 0,-45 40 157 0 0,1 1 1 0 0,0 0-1 0 0,1 0 0 0 0,-1 0 0 0 0,1 1 1 0 0,0 1-1 0 0,0-1 0 0 0,12-2 0 0 0,-7 6-5 0 0,0 5 20 0 0,-5 5-10 0 0,-7-6 52 0 0,0 1 0 0 0,0-1 0 0 0,-1 1 0 0 0,0 0 0 0 0,0 0 0 0 0,0 0 0 0 0,-1-1 0 0 0,1 1 0 0 0,-1 0 0 0 0,0 0 0 0 0,0 0 0 0 0,-1 0 0 0 0,0 0 0 0 0,0 0 0 0 0,-1 5 0 0 0,-3 7 109 0 0,-1 1 0 0 0,-14 28 0 0 0,9-26-99 0 0,0-2 1 0 0,-2 1-1 0 0,0-2 1 0 0,-20 22-1 0 0,29-35-332 0 0,0 0 1 0 0,0-1-1 0 0,0 1 1 0 0,0-1-1 0 0,0 0 1 0 0,-10 5-1 0 0,13-8 99 0 0,0 1-1 0 0,0-1 1 0 0,0 1-1 0 0,0-1 1 0 0,0 1-1 0 0,-1-1 1 0 0,1 1 0 0 0,0-1-1 0 0,0 0 1 0 0,-1 0-1 0 0,1 0 1 0 0,0 0-1 0 0,-1 0 1 0 0,1 0-1 0 0,0 0 1 0 0,0 0 0 0 0,-1 0-1 0 0,1-1 1 0 0,0 1-1 0 0,0 0 1 0 0,0-1-1 0 0,-1 1 1 0 0,1-1 0 0 0,0 1-1 0 0,0-1 1 0 0,0 0-1 0 0,0 1 1 0 0,0-1-1 0 0,0 0 1 0 0,0 0-1 0 0,0 0 1 0 0,0 0 0 0 0,-1-1-1 0 0,-4-11-9992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50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6911 0 0,'61'-30'2352'0'0,"-13"7"4047"0"0,-27 12-646 0 0,-17 0-5835 0 0,-4 10-213 0 0,-2-3 160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50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5671 0 0,'6'152'1054'0'0,"-6"-125"-289"0"0,-6 68 2382 0 0,2-27-651 0 0,-7 72 3633 0 0,11-138-4494 0 0,1-5-1551 0 0,3-15-88 0 0,0 1-1118 0 0,0-1-1 0 0,1-29 1 0 0,-3 19-3350 0 0,1-2-1203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50.7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0 2527 0 0,'-1'6'29'0'0,"0"-1"0"0"0,0 0-1 0 0,0 1 1 0 0,-1-1-1 0 0,0 0 1 0 0,0 0-1 0 0,0 0 1 0 0,-1-1-1 0 0,-3 7 1 0 0,-5 10 777 0 0,-50 90 3573 0 0,59-106-4173 0 0,0-1 0 0 0,-1 0 0 0 0,1 0 0 0 0,-1-1 0 0 0,0 1-1 0 0,-5 4 1 0 0,7-6 306 0 0,-1-2 117 0 0,2 0-611 0 0,0 0 1 0 0,0 0-1 0 0,0 0 0 0 0,0 0 1 0 0,0 0-1 0 0,-1 0 0 0 0,1 0 0 0 0,0 0 1 0 0,0 0-1 0 0,0 0 0 0 0,0 0 1 0 0,0 0-1 0 0,0 0 0 0 0,-1 0 0 0 0,1 0 1 0 0,0 0-1 0 0,0 0 0 0 0,0 0 0 0 0,0 0 1 0 0,0 0-1 0 0,-1 0 0 0 0,1 0 1 0 0,0 0-1 0 0,0 0 0 0 0,0 0 0 0 0,0 0 1 0 0,0-1-1 0 0,0 1 0 0 0,0 0 1 0 0,0 0-1 0 0,-1 0 0 0 0,1 0 0 0 0,0 0 1 0 0,0 0-1 0 0,0 0 0 0 0,0-1 0 0 0,0 1 1 0 0,0 0-1 0 0,0 0 0 0 0,0-4 45 0 0,1-1 0 0 0,0 1 0 0 0,0-1 0 0 0,1 1 0 0 0,-1 0 0 0 0,1 0-1 0 0,0 0 1 0 0,0 0 0 0 0,0 0 0 0 0,1 0 0 0 0,-1 1 0 0 0,4-5 0 0 0,8-9-12 0 0,-8 15-38 0 0,-1 1-1 0 0,-1-3-6 0 0,1 2-1 0 0,19-3-16 0 0,-21 4 8 0 0,0 1 0 0 0,0 0 0 0 0,0-1 1 0 0,0 1-1 0 0,0 0 0 0 0,0 1 0 0 0,0-1 1 0 0,0 0-1 0 0,0 1 0 0 0,-1-1 0 0 0,1 1 1 0 0,0 0-1 0 0,0 0 0 0 0,0 0 0 0 0,-1 1 1 0 0,1-1-1 0 0,-1 1 0 0 0,1-1 0 0 0,-1 1 1 0 0,4 3-1 0 0,0 1 155 0 0,0 1-1 0 0,-1 0 1 0 0,1 0 0 0 0,-2 1 0 0 0,6 8-1 0 0,-8-13-26 0 0,2 9 3792 0 0,0-17-2682 0 0,0 0-1219 0 0,-1 0 0 0 0,0 0 1 0 0,0 0-1 0 0,-1-1 0 0 0,1 0 1 0 0,-1 1-1 0 0,-1-1 0 0 0,3-9 0 0 0,-1-6-1332 0 0,2-24 1 0 0,-2-4-4253 0 0,0 23 1102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51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22 6159 0 0,'4'8'183'0'0,"-1"0"0"0"0,1 1 0 0 0,-2-1 0 0 0,1 0 0 0 0,-1 1 0 0 0,2 16 0 0 0,0 54 2732 0 0,-4-32-740 0 0,0-19-182 0 0,-3 31 0 0 0,-1-9-370 0 0,-1 2-301 0 0,3-31-252 0 0,0 29 0 0 0,1-44-716 0 0,1-1 0 0 0,-1 1 0 0 0,-2 9 0 0 0,2-11-70 0 0,0 0 0 0 0,0 0-1 0 0,1 0 1 0 0,-1 0-1 0 0,1 7 1 0 0,0-9 719 0 0,1-4-905 0 0,5-31-218 0 0,-3 22-364 0 0,2-23 0 0 0,-3-1-193 0 0,1-93-4548 0 0,-3 120 4853 0 0,-3-28-3594 0 0,-9-54 0 0 0,-12-48-2402 0 0,24 136 6323 0 0,0 2 147 0 0,1-1 0 0 0,-1 0 1 0 0,1 1-1 0 0,-1-1 0 0 0,1 1 1 0 0,0-1-1 0 0,-1 1 0 0 0,1-1 1 0 0,0 1-1 0 0,-1-1 0 0 0,1 1 0 0 0,0-1 1 0 0,0 1-1 0 0,0-1 0 0 0,27-4 898 0 0,-26 5-646 0 0,2 0-60 0 0,96-13 5946 0 0,-97 12-5937 0 0,0 1-14 0 0,3-1-199 0 0,-2 1 38 0 0,-1-1 0 0 0,1 0 0 0 0,0 1 0 0 0,-1 0 0 0 0,1 0 0 0 0,0 0 0 0 0,-1 0 0 0 0,1 1 0 0 0,0-1 0 0 0,4 2 0 0 0,-4 0-16 0 0,-2-1-51 0 0,1 0-1 0 0,-1 0 1 0 0,1 0-1 0 0,-1 1 1 0 0,0-1-1 0 0,0 1 1 0 0,0-1-1 0 0,0 1 1 0 0,0 0-1 0 0,0-1 1 0 0,0 1 0 0 0,0 0-1 0 0,2 4 1 0 0,1 7 229 0 0,-2-7-77 0 0,0 1 0 0 0,-1-1-1 0 0,1 1 1 0 0,1 12 0 0 0,20 247 3303 0 0,-23-136-2500 0 0,0-96-586 0 0,-2-21-13 0 0,2-1 0 0 0,1 16 0 0 0,-1-8 327 0 0,-2-18 214 0 0,2-5-1672 0 0,1-2 259 0 0,-1-1-1 0 0,1 0 1 0 0,-1 1-1 0 0,-1-1 0 0 0,1 0 1 0 0,-1 0-1 0 0,0 1 0 0 0,-1-1 1 0 0,1 0-1 0 0,-1 0 0 0 0,0 1 1 0 0,0-1-1 0 0,-4-9 1 0 0,-2-3-2328 0 0,-1 0 1 0 0,-18-32 0 0 0,17 37 1663 0 0,0-1 1 0 0,-16-15-1 0 0,1 1-1154 0 0,7 6 174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51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2127 0 0,'0'0'3699'0'0,"18"4"-195"0"0,-7 2-339 0 0,6 8-2266 0 0,-15-11-508 0 0,-1-2-333 0 0,0 0-1 0 0,0 0 1 0 0,0 1 0 0 0,-1-1 0 0 0,1 0 0 0 0,-1 1 0 0 0,1-1 0 0 0,-1 0-1 0 0,1 1 1 0 0,-1-1 0 0 0,0 0 0 0 0,0 1 0 0 0,1 2 0 0 0,-1-2 58 0 0,0 0 136 0 0,0 1-155 0 0,1-1-1 0 0,-1 1 1 0 0,0-1-1 0 0,0 0 1 0 0,0 1 0 0 0,-1-1-1 0 0,1 0 1 0 0,-1 3-1 0 0,1-4-62 0 0,0 2 21 0 0,-1-1 1 0 0,0 1-1 0 0,1 0 1 0 0,-1 0-1 0 0,0-1 1 0 0,-1 1-1 0 0,1-1 0 0 0,0 1 1 0 0,-1-1-1 0 0,1 0 1 0 0,-1 1-1 0 0,0-1 1 0 0,1 0-1 0 0,-1 0 0 0 0,0 0 1 0 0,-1 0-1 0 0,1-1 1 0 0,-4 4-1 0 0,5-4 89 0 0,-8 5 403 0 0,23-17-467 0 0,9-9 125 0 0,-20 20-139 0 0,1 9-8 0 0,-14 16-46 0 0,7-5 20 0 0,2-15-12 0 0,1 0 0 0 0,-1 1 0 0 0,0-1 0 0 0,-1 0 0 0 0,-2 6 0 0 0,-1 2 39 0 0,3-7-59 0 0,-1 1 0 0 0,-1 0 0 0 0,1-1 0 0 0,-6 7 0 0 0,8-11 180 0 0,2-1-164 0 0,-1 0 0 0 0,0 0 0 0 0,1-1 0 0 0,-1 1 0 0 0,0 0 0 0 0,1 0 0 0 0,-1 0 0 0 0,1 0 0 0 0,-1-1 0 0 0,1 1 0 0 0,0 0 0 0 0,-1 0 0 0 0,1-1 0 0 0,0 1 0 0 0,0-1 0 0 0,-1 1 0 0 0,1 0 0 0 0,0-1 0 0 0,1 1 0 0 0,17 7 677 0 0,-18-7-455 0 0,2-1 8 0 0,36 1 695 0 0,-36-2-881 0 0,0 1 1 0 0,1 0-1 0 0,-1-1 0 0 0,0 0 0 0 0,0 0 1 0 0,0 0-1 0 0,0 0 0 0 0,0 0 0 0 0,0 0 1 0 0,0-1-1 0 0,4-3 0 0 0,27-25-447 0 0,-20 13-5031 0 0,-2 1-1353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51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6 2015 0 0,'2'-1'147'0'0,"19"-1"-64"0"0,-19 2 189 0 0,-1-1 254 0 0,7-1-579 0 0,-4 4 2561 0 0,-3 0-2342 0 0,-1 1 0 0 0,1-1-1 0 0,-1 1 1 0 0,1 0 0 0 0,-1-1 0 0 0,0 1 0 0 0,0 0 0 0 0,0-1-1 0 0,-1 1 1 0 0,0 4 0 0 0,-10 30 2885 0 0,3-12-1186 0 0,2-6-249 0 0,-15 33 0 0 0,0-3-100 0 0,3-3-499 0 0,-32 58-1 0 0,41-89-1838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1:34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2383 0 0,'2'0'344'0'0,"1"1"258"0"0,-1 1-1 0 0,1-1 1 0 0,0-1-1 0 0,0 1 1 0 0,0 0-1 0 0,0-1 0 0 0,0 0 1 0 0,0 1-1 0 0,0-1 1 0 0,6-1-1 0 0,30-7 1848 0 0,-13 2-1234 0 0,-24 6-737 0 0,0 0-386 0 0,1 0 0 0 0,-1 0 0 0 0,0 0 0 0 0,0 0 0 0 0,1 0 0 0 0,-1 0 0 0 0,0 1 0 0 0,1-1 0 0 0,-1 1 0 0 0,0 0 0 0 0,0 0 0 0 0,0-1 0 0 0,0 2 0 0 0,0-1 0 0 0,0 0 0 0 0,0 0 0 0 0,0 0 0 0 0,3 4 0 0 0,-3-3 39 0 0,0 1 1 0 0,0 0-1 0 0,0-1 1 0 0,-1 1-1 0 0,1 0 1 0 0,-1 0-1 0 0,0 0 1 0 0,0 0-1 0 0,0 0 1 0 0,0 0-1 0 0,1 7 1 0 0,-2 3 357 0 0,1 0-1 0 0,-1 1 1 0 0,-1-1 0 0 0,0 0-1 0 0,-4 15 1 0 0,-5 23 943 0 0,-12 81 2532 0 0,21-116-3388 0 0,0 0-1 0 0,1 0 1 0 0,1 1 0 0 0,0-1 0 0 0,1 0 0 0 0,5 18 0 0 0,-6-30-426 0 0,0 0 0 0 0,0 0 0 0 0,1 0 0 0 0,-1-1 1 0 0,1 1-1 0 0,0 0 0 0 0,3 4 0 0 0,-3-6-59 0 0,0 0 1 0 0,0 0-1 0 0,0 0 1 0 0,0-1-1 0 0,0 1 1 0 0,0-1-1 0 0,1 0 1 0 0,-1 1-1 0 0,0-1 1 0 0,1 0-1 0 0,-1 0 0 0 0,1-1 1 0 0,0 1-1 0 0,-1 0 1 0 0,1-1-1 0 0,3 1 1 0 0,-3-1-117 0 0,0 0 0 0 0,0-1 1 0 0,0 1-1 0 0,-1 0 0 0 0,1-1 1 0 0,0 0-1 0 0,0 0 0 0 0,-1 1 1 0 0,5-4-1 0 0,-2 2-68 0 0,-3 1-8 0 0,0 0 0 0 0,0 0 0 0 0,0 0 0 0 0,0-1 0 0 0,0 1 0 0 0,0-1 1 0 0,0 0-1 0 0,-1 0 0 0 0,1 1 0 0 0,2-5 0 0 0,1 0-176 0 0,-2 3-202 0 0,-1-1-1 0 0,1 0 1 0 0,-1 1 0 0 0,1-1-1 0 0,-1 0 1 0 0,0 0 0 0 0,-1 0 0 0 0,1 0-1 0 0,-1 0 1 0 0,1-1 0 0 0,-1 1-1 0 0,-1 0 1 0 0,2-8 0 0 0,-2 9-67 0 0,0 0 0 0 0,0 0 0 0 0,-1 0 0 0 0,1-1 0 0 0,-1 1 0 0 0,0 0 0 0 0,0 0 0 0 0,0 0 0 0 0,0 0 0 0 0,0 0 0 0 0,0 0 0 0 0,-1 0 0 0 0,0 1 0 0 0,1-1 0 0 0,-1 0 0 0 0,0 1 0 0 0,0 0 0 0 0,-5-5 0 0 0,3 4-596 0 0,0 0 0 0 0,0 0-1 0 0,-1 0 1 0 0,-5-3-1 0 0,-6-1-2125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52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0 180 3655 0 0,'24'32'1721'0'0,"28"52"0"0"0,-47-76-637 0 0,-1 1 0 0 0,1 0 0 0 0,-1 0 0 0 0,-1 0 0 0 0,5 19 0 0 0,-5-17 389 0 0,1 1 1 0 0,0-1 0 0 0,9 18-1 0 0,-12-28-1190 0 0,0-1-155 0 0,8 0-921 0 0,-1-2-3838 0 0</inkml:trace>
  <inkml:trace contextRef="#ctx0" brushRef="#br0" timeOffset="1">161 48 2527 0 0,'82'-5'2006'0'0,"-57"6"2735"0"0,29 4 0 0 0,-52-5-4495 0 0,0 0 0 0 0,0 1 0 0 0,1-1-1 0 0,-1 0 1 0 0,0 0 0 0 0,0 0 0 0 0,0-1-1 0 0,0 1 1 0 0,1-1 0 0 0,-1 1 0 0 0,0-1 0 0 0,0 0-1 0 0,0 1 1 0 0,0-1 0 0 0,0 0 0 0 0,0 0-1 0 0,1-2 1 0 0,0 1-469 0 0,-1 1-1 0 0,0-1 0 0 0,0 0 1 0 0,1 0-1 0 0,-2 0 1 0 0,1-1-1 0 0,0 1 0 0 0,3-5 1 0 0,-2 0-2757 0 0,4-2-2788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52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0 2815 0 0,'31'110'679'0'0,"-28"-101"-399"0"0,1 12 798 0 0,2 40 1 0 0,-3-24-307 0 0,3 53 856 0 0,3 21 1391 0 0,-5-11-1374 0 0,-4-100-1637 0 0,0 2 48 0 0,0 0-1 0 0,0-1 0 0 0,0 1 0 0 0,0 0 0 0 0,-1-1 1 0 0,1 1-1 0 0,0-1 0 0 0,-1 1 0 0 0,1-1 1 0 0,-1 1-1 0 0,1 0 0 0 0,-1-1 0 0 0,0 0 1 0 0,0 1-1 0 0,1-1 0 0 0,-1 1 0 0 0,-2 1 0 0 0,2-3 9 0 0,0 1 0 0 0,0 0 0 0 0,0-1 0 0 0,0 1-1 0 0,0-1 1 0 0,0 0 0 0 0,0 1 0 0 0,0-1 0 0 0,0 0-1 0 0,0 1 1 0 0,0-1 0 0 0,0 0 0 0 0,0 0 0 0 0,0 0-1 0 0,0 0 1 0 0,-1 0 0 0 0,1 0 0 0 0,0 0 0 0 0,-1-1-1 0 0,-3 0 13 0 0,1-1 0 0 0,0 1 0 0 0,0-1 0 0 0,0 0 0 0 0,0 0-1 0 0,0-1 1 0 0,0 1 0 0 0,1-1 0 0 0,-1 1 0 0 0,1-1-1 0 0,-4-5 1 0 0,-3-4-7 0 0,0 0 0 0 0,0-1 0 0 0,1-1 0 0 0,1 1 0 0 0,1-2 0 0 0,0 1 0 0 0,-8-24 0 0 0,13 35-69 0 0,0-2 0 0 0,5-11 0 0 0,-2 11 11 0 0,3-4 61 0 0,12-8 11 0 0,28-19 71 0 0,-2 5 40 0 0,-13 10-1571 0 0,-11 6-2469 0 0,-7 1-1325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53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6159 0 0,'0'0'472'0'0,"4"-1"-306"0"0,41-5 923 0 0,38-5 6544 0 0,-73 9-6506 0 0,-8 2-510 0 0,1-1-222 0 0,31-17 223 0 0,-20 10-5227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53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1 5671 0 0,'-69'266'5773'0'0,"56"-221"-3826"0"0,12-39-1749 0 0,-79 248 8079 0 0,79-252-7993 0 0,1-4-829 0 0,4-34-2812 0 0,-2 19-478 0 0,1-8-2379 0 0</inkml:trace>
  <inkml:trace contextRef="#ctx0" brushRef="#br0" timeOffset="1">179 255 3367 0 0,'2'2'258'0'0,"35"35"297"0"0,4 5 3475 0 0,11 3 2046 0 0,-35-31-3640 0 0,-16-14-2374 0 0,6 6 708 0 0,0 0 0 0 0,0 0 1 0 0,1-1-1 0 0,-1 0 0 0 0,18 7 1 0 0,-24-12 179 0 0,8-1-435 0 0,-9 1-507 0 0,1-1 0 0 0,0 1-1 0 0,-1 0 1 0 0,1 0 0 0 0,-1 0 0 0 0,1 0-1 0 0,-1 0 1 0 0,1-1 0 0 0,0 1 0 0 0,-1 0-1 0 0,1 0 1 0 0,-1-1 0 0 0,1 1 0 0 0,-1 0-1 0 0,0-1 1 0 0,1 1 0 0 0,-1-1 0 0 0,1 1-1 0 0,-1 0 1 0 0,0-1 0 0 0,1 1 0 0 0,-1-1-1 0 0,0 1 1 0 0,1-1 0 0 0,-1 1-1 0 0,0-1 1 0 0,0 0 0 0 0,1 1 0 0 0,-1-1-1 0 0,0 1 1 0 0,0-1 0 0 0,0-1 0 0 0,6-12-2162 0 0,-2 4-2072 0 0,2-3-2970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53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1951 0 0,'6'18'620'0'0,"-1"0"-1"0"0,0 1 1 0 0,-2 0-1 0 0,2 19 1 0 0,0 77 8002 0 0,11 231 5554 0 0,-16-318-12619 0 0,0-26-922 0 0,-1-1-489 0 0,1-1-131 0 0,-1 1 0 0 0,1-1 0 0 0,0 1 0 0 0,0-1-1 0 0,0 1 1 0 0,-1-1 0 0 0,1 0 0 0 0,0 1 0 0 0,0-1 0 0 0,-1 0 0 0 0,1 1 0 0 0,0-1 0 0 0,-1 0 0 0 0,1 1 0 0 0,0-1 0 0 0,-1 0 0 0 0,1 0 0 0 0,-1 0 0 0 0,1 1 0 0 0,0-1-1 0 0,-1 0 1 0 0,0 0 0 0 0,0 1-177 0 0,-7-11-244 0 0,6 8 325 0 0,-1-2-589 0 0,0 0-1 0 0,0-1 1 0 0,0 1 0 0 0,1-1-1 0 0,0 0 1 0 0,-3-7 0 0 0,0-7-5955 0 0,2 2-1394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1:54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5327 0 0,'3'6'472'0'0,"-3"0"-376"0"0,3-2 216 0 0,0-2 776 0 0,2-1-992 0 0,-1-1-24 0 0,7-6-2056 0 0</inkml:trace>
  <inkml:trace contextRef="#ctx0" brushRef="#br0" timeOffset="1">385 1 9471 0 0,'9'38'1058'0'0,"-7"-32"-252"0"0,0 0 0 0 0,0 1 0 0 0,-1-1 0 0 0,0 1 0 0 0,0-1 0 0 0,-1 1 0 0 0,0 9 0 0 0,-1-9 238 0 0,0 0 1 0 0,0 1 0 0 0,-1-1-1 0 0,0 0 1 0 0,-1 0 0 0 0,0 0 0 0 0,0 0-1 0 0,-6 10 1 0 0,8-16-522 0 0,-1 0-78 0 0,0 0-410 0 0,-13 3-1119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2:04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4895 0 0,'3'1'375'0'0,"33"21"821"0"0,-27-15 984 0 0,0 0 0 0 0,-1 0 1 0 0,0 0-1 0 0,-1 1 0 0 0,1 0 0 0 0,-1 1 0 0 0,8 14 0 0 0,-14-22-1444 0 0,0 1-28 0 0,7 11 788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2:05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1 214 7567 0 0,'4'-5'243'0'0,"0"0"0"0"0,0 1 0 0 0,-1-1 0 0 0,1-1 0 0 0,-1 1 0 0 0,0 0 0 0 0,3-9 0 0 0,0 1 2056 0 0,17-31 3830 0 0,1-1-3598 0 0,-10 20-1969 0 0,-7 12-1781 0 0,0 0-3679 0 0,-1 1-1514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2:05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7 6159 0 0,'27'-3'2153'0'0,"-24"2"-1603"0"0,0 0 1 0 0,0 1-1 0 0,0-1 0 0 0,1 1 0 0 0,-1 0 0 0 0,0 0 0 0 0,0 0 1 0 0,1 0-1 0 0,3 1 0 0 0,-7 1-331 0 0,1 0 0 0 0,-1 0 1 0 0,0 0-1 0 0,1 0 0 0 0,-1 0 0 0 0,0 0 0 0 0,0 0 0 0 0,-1 0 1 0 0,1 2-1 0 0,-1 3-42 0 0,2-5-140 0 0,-1 0 0 0 0,0 0 0 0 0,0 0 0 0 0,0 0-1 0 0,0-1 1 0 0,0 1 0 0 0,0 0 0 0 0,-1 0 0 0 0,1 0 0 0 0,-1-1 0 0 0,1 1-1 0 0,-1 0 1 0 0,0-1 0 0 0,1 1 0 0 0,-1 0 0 0 0,0-1 0 0 0,0 1-1 0 0,-2 1 1 0 0,2-1-15 0 0,0 0-1 0 0,-1 0 0 0 0,1 0 1 0 0,0 0-1 0 0,0 1 1 0 0,1-1-1 0 0,-2 4 0 0 0,-5 13 108 0 0,-4-3-31 0 0,7-11-63 0 0,1 0 0 0 0,-1 0-1 0 0,1 0 1 0 0,-2 6 0 0 0,-8 16 166 0 0,0-1 0 0 0,-31 44-1 0 0,14-25 30 0 0,22-30 141 0 0,-2 0 0 0 0,0-1-1 0 0,-1 0 1 0 0,0-1 0 0 0,-15 14 4482 0 0,28-29-4371 0 0,5-4-82 0 0,0 0 0 0 0,9-10-1 0 0,-9 8-40 0 0,1 0-1 0 0,10-7 1 0 0,6-4 686 0 0,2 1 1 0 0,49-24-1 0 0,-45 25-69 0 0,-25 13-748 0 0,-3 3-36 0 0,8-7 108 0 0,8-11-116 0 0,-12 14-197 0 0,-5 4-130 0 0,1-1-1 0 0,-1 1 1 0 0,0 0 0 0 0,0-1 0 0 0,0 1 0 0 0,0 0 0 0 0,0-1-1 0 0,0 0 1 0 0,0-1 0 0 0,2-3-615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2:05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5439 0 0,'6'14'513'0'0,"0"0"-1"0"0,-1 1 1 0 0,-1 0-1 0 0,0 0 0 0 0,3 26 1 0 0,-1-7 1502 0 0,9 63 3420 0 0,-10-57-3702 0 0,-3-22-521 0 0,-2 32 0 0 0,0-8 126 0 0,-1 53 1029 0 0,0 3-311 0 0,1-64-1522 0 0,-1-26-367 0 0,1 0 0 0 0,0 0 0 0 0,0 0 1 0 0,1 0-1 0 0,0 0 0 0 0,4 13 0 0 0,-2-13 99 0 0,2 5-205 0 0,-3-14-412 0 0,2-7-352 0 0,4-28-2301 0 0,-4 12-3126 0 0,2 0-1524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1:34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94 3023 0 0,'-2'1'220'0'0,"-6"4"4432"0"0,18-11-3269 0 0,31-13 1116 0 0,0 2-1 0 0,59-15 0 0 0,-75 24-1640 0 0,-5 2 597 0 0,25-3 0 0 0,-42 8-885 0 0,-1 1-67 0 0,0 0-378 0 0,-1-1 0 0 0,0 1 1 0 0,0 0-1 0 0,0 0 0 0 0,0 0 0 0 0,0 0 0 0 0,0 0 1 0 0,0 0-1 0 0,0 0 0 0 0,0 1 0 0 0,0-1 1 0 0,0 0-1 0 0,1 1 0 0 0,-1-1 0 0 0,0 0 1 0 0,-1 1-1 0 0,1-1 0 0 0,0 1 0 0 0,2 1 0 0 0,-3-1-46 0 0,1 0-1 0 0,0 0 1 0 0,-1 0-1 0 0,0 1 1 0 0,1-1 0 0 0,-1 0-1 0 0,0 0 1 0 0,0 0-1 0 0,0 1 1 0 0,1-1-1 0 0,-1 0 1 0 0,0 0-1 0 0,-1 0 1 0 0,1 1-1 0 0,0-1 1 0 0,0 0-1 0 0,0 0 1 0 0,-1 0-1 0 0,1 1 1 0 0,-1-1-1 0 0,0 1 1 0 0,-2 6 168 0 0,-1 0 1 0 0,0 0-1 0 0,0-1 1 0 0,-11 13-1 0 0,-8 16 205 0 0,8-9-132 0 0,-27 36 0 0 0,-10 13-267 0 0,51-74-181 0 0,1-4-1310 0 0,0-8 612 0 0,1 0 0 0 0,0 0 0 0 0,1 0 0 0 0,0 0 0 0 0,0 1 0 0 0,1-1 0 0 0,5-11 1 0 0,4-16-5367 0 0,-5 8 160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2:06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4031 0 0,'47'4'1285'0'0,"-35"-3"551"0"0,-1 2-1 0 0,1-1 0 0 0,-1 2 0 0 0,0-1 0 0 0,0 2 0 0 0,-1-1 1 0 0,12 8-1 0 0,-12-6-335 0 0,-1 1 0 0 0,0 0 0 0 0,14 16 0 0 0,-6-6-67 0 0,-10-10-764 0 0,-5-5-146 0 0,-1-1-67 0 0,5 7 1309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2:06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0 7687 0 0,'0'0'3496'0'0,"5"14"712"0"0</inkml:trace>
  <inkml:trace contextRef="#ctx0" brushRef="#br0" timeOffset="1">1 197 5351 0 0,'13'32'534'0'0,"-4"-10"1192"0"0,8 23 0 0 0,-1 10 6239 0 0,-16-52-6002 0 0,1-2-1433 0 0,3 6-39 0 0,-3-5-100 0 0,0-3-370 0 0,4-6-1224 0 0,2-2-3377 0 0,0-1-1832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2:07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4255 0 0,'2'-1'332'0'0,"12"-2"541"0"0,0-1-1 0 0,-1 0 0 0 0,20-10 0 0 0,-15 7 1099 0 0,-8 2-109 0 0,-6 4-996 0 0,-1-1 1 0 0,1 0 0 0 0,0 1-1 0 0,0 0 1 0 0,0 0 0 0 0,0 0-1 0 0,8-1 1501 0 0,-12 4-2055 0 0,1 3-167 0 0,1-1 0 0 0,-2 1 0 0 0,1 0 1 0 0,0-1-1 0 0,-1 1 0 0 0,0 0 0 0 0,0 0 1 0 0,0-1-1 0 0,-1 1 0 0 0,-1 7 0 0 0,-1-2-42 0 0,-1 0 1 0 0,0 0-1 0 0,-1 0 0 0 0,-8 14 0 0 0,7-15 10 0 0,-2 4 140 0 0,-14 16-1 0 0,4-5 25 0 0,-1-1-47 0 0,14-18-69 0 0,0 0 0 0 0,0 1-1 0 0,-5 9 1 0 0,10-15-107 0 0,0 0 1 0 0,-1 0-1 0 0,1 0 0 0 0,0 0 0 0 0,0 0 0 0 0,0 1 1 0 0,0-1-1 0 0,0 0 0 0 0,0 0 0 0 0,-1 0 1 0 0,1 0-1 0 0,0 0 0 0 0,0 0 0 0 0,0 1 1 0 0,0-1-1 0 0,0 0 0 0 0,0 0 0 0 0,0 0 0 0 0,0 0 1 0 0,0 1-1 0 0,0-1 0 0 0,0 0 0 0 0,0 0 1 0 0,0 0-1 0 0,0 0 0 0 0,0 0 0 0 0,0 1 0 0 0,0-1 1 0 0,0 0-1 0 0,0 0 0 0 0,0 0 0 0 0,0 0 1 0 0,0 1-1 0 0,0-1 0 0 0,0 0 0 0 0,0 0 1 0 0,0 0-1 0 0,0 0 0 0 0,0 0 0 0 0,1 0 0 0 0,-1 1 1 0 0,0-1-1 0 0,0 0 0 0 0,0 0 0 0 0,0 0 1 0 0,0 0-1 0 0,0 0 0 0 0,1 0 0 0 0,-1 0 0 0 0,0 0 1 0 0,0 1-1 0 0,0-1 0 0 0,0 0 0 0 0,0 0 1 0 0,1 0-1 0 0,-1 0 0 0 0,14-4 757 0 0,17-12-160 0 0,49-40 1461 0 0,-79 55-2046 0 0,0 0 0 0 0,1-1 0 0 0,-1 1 0 0 0,0-1 0 0 0,0 1-1 0 0,1-1 1 0 0,0-3 0 0 0,-1 4 178 0 0,0 1-170 0 0,-1 0 1 0 0,1-1-1 0 0,-1 1 1 0 0,1 0-1 0 0,-1 0 0 0 0,1-1 1 0 0,-1 1-1 0 0,1 0 1 0 0,-1-1-1 0 0,1 1 0 0 0,-1 0 1 0 0,1-1-1 0 0,-1 1 1 0 0,0-1-1 0 0,1 1 0 0 0,-1 0 1 0 0,0-1-1 0 0,1 1 1 0 0,-1-2-1 0 0,3-1-3128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2:07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5327 0 0,'0'3'410'0'0,"4"67"1199"0"0,-3-52 1195 0 0,-1-1 0 0 0,-2 24 0 0 0,2-40-2622 0 0,0-1 1 0 0,0 1-1 0 0,0-1 0 0 0,0 1 1 0 0,0-1-1 0 0,0 1 0 0 0,0-1 1 0 0,0 1-1 0 0,0-1 0 0 0,0 1 1 0 0,0-1-1 0 0,0 1 0 0 0,0-1 1 0 0,0 1-1 0 0,0-1 0 0 0,0 1 1 0 0,1-1-1 0 0,-1 1 0 0 0,0-1 1 0 0,1 2-1 0 0,-1-2-15 0 0,1 0 1 0 0,-1 0-1 0 0,0 0 0 0 0,1 0 0 0 0,-1 0 0 0 0,0 0 0 0 0,0 0 1 0 0,1 0-1 0 0,-1 0 0 0 0,0 0 0 0 0,1 0 0 0 0,-1 0 1 0 0,0-1-1 0 0,1 1 0 0 0,-1 0 0 0 0,0 0 0 0 0,1 0 0 0 0,-1 0 1 0 0,0 0-1 0 0,0-1 0 0 0,1 1 0 0 0,-1 0 0 0 0,0-1 0 0 0,15-14 1873 0 0,13-43-1440 0 0,-28 57-699 0 0,1-1-1 0 0,-1 1 1 0 0,0 0 0 0 0,1-1-1 0 0,-1 1 1 0 0,0-1 0 0 0,0 1-1 0 0,0 0 1 0 0,0-1 0 0 0,0-1-1 0 0,-1 2-147 0 0,1 0 0 0 0,0 0 0 0 0,0 1-1 0 0,0-1 1 0 0,0 0 0 0 0,0 0-1 0 0,0 0 1 0 0,0 0 0 0 0,0 0 0 0 0,1 0-1 0 0,-1 0 1 0 0,0 0 0 0 0,0 0-1 0 0,1 0 1 0 0,-1 1 0 0 0,1-1-1 0 0,0-1 1 0 0,-1-8-5649 0 0,0 8 4283 0 0,2-10-4126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2:07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3367 0 0,'3'2'258'0'0,"14"6"1000"0"0,36 11 0 0 0,24 5 9382 0 0,-50-17-7877 0 0,45 7 3104 0 0,-63-13-5130 0 0,15 3 1027 0 0,0-2-1 0 0,33 0 0 0 0,-43-1-1353 0 0,-10 0-346 0 0,-1-1 0 0 0,0 0 0 0 0,1 0 0 0 0,-1 0 0 0 0,0 0 0 0 0,1 0 0 0 0,-1-1 0 0 0,0 0 0 0 0,0 1 0 0 0,1-1 0 0 0,-1 0 0 0 0,0-1 0 0 0,4-1 0 0 0,0-1-341 0 0,-1 0 0 0 0,0 0-1 0 0,-1 0 1 0 0,1-1-1 0 0,-1 1 1 0 0,10-12 0 0 0,-8 8-3111 0 0,-1 0 1 0 0,7-12 0 0 0,-2-3-5527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2:08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3599 0 0,'0'0'278'0'0,"2"0"-182"0"0,8-4 570 0 0,21-7 7596 0 0,-28 10-6500 0 0,0-1-223 0 0,17-8-10 0 0,-6 4 850 0 0,23-15 1 0 0,-14 1-3512 0 0,-21 18 223 0 0,0-1-1 0 0,0 1 1 0 0,0-1 0 0 0,0 0-1 0 0,-1 0 1 0 0,3-5 0 0 0,-2-1-5549 0 0</inkml:trace>
  <inkml:trace contextRef="#ctx0" brushRef="#br0" timeOffset="1">86 128 4319 0 0,'5'92'1237'0'0,"-5"-52"2113"0"0,-3 95 15702 0 0,3-137-18748 0 0,8-31-2 0 0,5-28-810 0 0,-6 27-692 0 0,0-4-6533 0 0,-6 14-503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2:08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 5959 0 0,'1'3'458'0'0,"2"20"593"0"0,0 35 1 0 0,-8 69 9663 0 0,4-127-10638 0 0,1 0-1 0 0,0 0 1 0 0,0 0 0 0 0,0 1 0 0 0,0-1 0 0 0,0 0 0 0 0,0 0-1 0 0,0 0 1 0 0,0 0 0 0 0,0 0 0 0 0,0 0 0 0 0,0 0-1 0 0,0 1 1 0 0,0-1 0 0 0,0 0 0 0 0,0 0 0 0 0,0 0 0 0 0,0 0-1 0 0,0 0 1 0 0,0 0 0 0 0,0 0 0 0 0,0 1 0 0 0,0-1 0 0 0,0 0-1 0 0,1 1 770 0 0,-1-1-770 0 0,0 0 1 0 0,0 0 0 0 0,0 0 0 0 0,0 0 0 0 0,0 0 0 0 0,1 0-1 0 0,-1 0 1 0 0,0 0 0 0 0,0 0 0 0 0,0 0 0 0 0,0 0 0 0 0,0 0-1 0 0,0 0 1 0 0,0 0 0 0 0,1 0 0 0 0,-1 0 0 0 0,0 0 0 0 0,0 0-1 0 0,0 0 1 0 0,0 0 0 0 0,0 0 0 0 0,0 0 0 0 0,0 0-1 0 0,1 0 1 0 0,-1 0 0 0 0,0 0 0 0 0,0 0 0 0 0,0 0 0 0 0,0 0-1 0 0,0 0 1 0 0,0-1 0 0 0,10-9 1035 0 0,-6 5-1155 0 0,0-1 0 0 0,-1 1-1 0 0,4-10 1 0 0,5-18 91 0 0,2 0 1 0 0,19-34-1 0 0,-26 54-48 0 0,-2 4 0 0 0,0 0 0 0 0,0 0 0 0 0,1 1 0 0 0,0-1 0 0 0,12-11 0 0 0,-5 11 0 0 0,-8 9 0 0 0,-3 1 0 0 0,-1-1 0 0 0,-1-1 1 0 0,1 1-1 0 0,0 0 0 0 0,0 0 0 0 0,0 0 0 0 0,-1 0 1 0 0,1 0-1 0 0,0 0 0 0 0,0 0 0 0 0,0 0 0 0 0,-1 0 1 0 0,1 0-1 0 0,0 1 0 0 0,0-1 0 0 0,0 0 0 0 0,-1 1 1 0 0,1-1-1 0 0,0 0 0 0 0,-1 1 0 0 0,1-1 0 0 0,0 1 1 0 0,-1-1-1 0 0,1 1 0 0 0,0-1 0 0 0,-1 1 0 0 0,1-1 1 0 0,-1 1-1 0 0,1 0 0 0 0,-1-1 0 0 0,1 1 0 0 0,-1 1 1 0 0,1-1 11 0 0,1 1 8 0 0,-1 0-1 0 0,1 1 1 0 0,0 0 0 0 0,-1-1 0 0 0,0 1 0 0 0,0 0-1 0 0,0 0 1 0 0,0 0 0 0 0,0 0 0 0 0,0 0 0 0 0,-1 0-1 0 0,0 0 1 0 0,1 0 0 0 0,-1 0 0 0 0,0 0 0 0 0,0 0-1 0 0,-2 6 1 0 0,2-5-16 0 0,0 1 1 0 0,0 0-1 0 0,0 0 0 0 0,1 7 0 0 0,4 2 63 0 0,0 0 0 0 0,8 16 0 0 0,-7-17 80 0 0,-1-1-1 0 0,0 1 1 0 0,3 14 0 0 0,20 142 1893 0 0,-18-102-1105 0 0,-6-39-340 0 0,12 67 1651 0 0,-15-93-2091 0 0,-2-4-121 0 0,-5-21-218 0 0,-16-49-3793 0 0,18 63 2881 0 0,0-1 1 0 0,-1 1-1 0 0,0 0 1 0 0,0 0-1 0 0,-9-10 1 0 0,-39-48-5902 0 0,-13-16 2445 0 0,26 26 4342 0 0,29 34 4025 0 0,12 24-3246 0 0,0 1-468 0 0,1 0 53 0 0,0 1 0 0 0,0 0 1 0 0,0 0-1 0 0,0 1 1 0 0,0-1-1 0 0,-1 0 0 0 0,0 0 1 0 0,0 1-1 0 0,0-1 0 0 0,0 1 1 0 0,0-1-1 0 0,0 1 1 0 0,-1 0-1 0 0,0 4 0 0 0,0-2 8 0 0,0 7 146 0 0,-1-1 0 0 0,0 1-1 0 0,-1 0 1 0 0,0-1 0 0 0,-1 0 0 0 0,-1 1-1 0 0,-5 13 1 0 0,-51 111 5003 0 0,55-115-2043 0 0,7-23-3106 0 0,4-6-82 0 0,0 1-1 0 0,0-1 0 0 0,-1 0 1 0 0,0 0-1 0 0,0-1 0 0 0,0 1 1 0 0,5-15-1 0 0,-4 10-248 0 0,15-21 1 0 0,3-3-2044 0 0,-12 13-4316 0 0,1-1-2067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2:09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5007 0 0,'1'2'388'0'0,"19"39"119"0"0,-13-23 1466 0 0,-1 0 1 0 0,-1 0 0 0 0,6 34 0 0 0,-4 1 1746 0 0,-2 1 0 0 0,-2 95 1 0 0,-4-35 608 0 0,1-104-3846 0 0,0-1 1 0 0,1 1-1 0 0,3 15 0 0 0,-4-23 624 0 0,1-2-1176 0 0,0-1-1 0 0,0 0 0 0 0,0 0 1 0 0,-1 1-1 0 0,1-1 1 0 0,0 0-1 0 0,0 0 1 0 0,-1 0-1 0 0,1 0 1 0 0,0-2-1 0 0,0 2-56 0 0,3-6-464 0 0,0 0-1 0 0,0 0 1 0 0,-1-1 0 0 0,0 1-1 0 0,-1-1 1 0 0,0 0-1 0 0,0 1 1 0 0,0-1-1 0 0,-1 0 1 0 0,0-10 0 0 0,0-6-4834 0 0,-5-50 0 0 0,-16-54-2670 0 0,4 30 6479 0 0,15 88 1719 0 0,0 0 1 0 0,0 0-1 0 0,1 0 1 0 0,2-18 0 0 0,-1 24 108 0 0,0 0 0 0 0,0 0 0 0 0,0 0 0 0 0,0 0 0 0 0,1 0 0 0 0,0 0 0 0 0,0 0 0 0 0,0 0 0 0 0,0 1 0 0 0,0-1 0 0 0,1 1 0 0 0,0 0 0 0 0,5-6 0 0 0,-4 6 592 0 0,0 0-1 0 0,0 0 1 0 0,0 0 0 0 0,1 0-1 0 0,-1 1 1 0 0,1 0 0 0 0,0-1-1 0 0,0 2 1 0 0,0-1 0 0 0,5-1-1 0 0,5 1 1337 0 0,0 0 0 0 0,16 0 1 0 0,-8 1-276 0 0,-20 1-926 0 0,0 0-705 0 0,9 1-19 0 0,-9-1 77 0 0,0 0-170 0 0,3 0-359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2:10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6559 0 0,'13'228'4955'0'0,"-11"-170"-2394"0"0,-1-13 45 0 0,-2 0 1 0 0,-6 44-1 0 0,6-79-1690 0 0,0 1 1 0 0,0-1 0 0 0,2 20 2499 0 0,0-32-3405 0 0,0 1-1 0 0,0-1 0 0 0,0 1 0 0 0,0-1 0 0 0,-1 0 0 0 0,1 1 0 0 0,-1-1 1 0 0,1 0-1 0 0,-1 0 0 0 0,0 1 0 0 0,1-1 0 0 0,-1-2 0 0 0,1-8-88 0 0,1-4-289 0 0,-1 0 0 0 0,-1-24-1 0 0,-1 27 86 0 0,1 4 62 0 0,-1 1 0 0 0,0-1 1 0 0,-3-13-1 0 0,-2 3 51 0 0,1-1 0 0 0,1-1 0 0 0,-2-28 0 0 0,6 45 180 0 0,-1 0-7 0 0,1 0 0 0 0,0 1 0 0 0,0-1 0 0 0,0 0 0 0 0,0 1 0 0 0,1-1 0 0 0,0 0 0 0 0,-1 1 0 0 0,1-1 0 0 0,1 0 1 0 0,-1 1-1 0 0,0 0 0 0 0,1-1 0 0 0,0 1 0 0 0,-1 0 0 0 0,5-6 0 0 0,3 2 9 0 0,-8 6-8 0 0,0 1 1 0 0,0-1-1 0 0,0 0 1 0 0,0 0-1 0 0,0 0 0 0 0,0 1 1 0 0,0-1-1 0 0,-1 0 0 0 0,1 0 1 0 0,1-2-1 0 0,-2 3 2 0 0,1-1 1 0 0,-1 1-1 0 0,1-1 0 0 0,-1 1 0 0 0,1-1 0 0 0,0 1 0 0 0,-1 0 1 0 0,1-1-1 0 0,0 1 0 0 0,-1 0 0 0 0,1-1 0 0 0,0 1 1 0 0,-1 0-1 0 0,1 0 0 0 0,0 0 0 0 0,-1 0 0 0 0,1 0 1 0 0,0 0-1 0 0,0 0 0 0 0,0 0 0 0 0,-1 0 0 0 0,1 0 1 0 0,-1 0-1 0 0,1 0 0 0 0,-1 0 0 0 0,1 0 0 0 0,-1-1 1 0 0,1 1-1 0 0,-1 0 0 0 0,1 0 0 0 0,-1 0 0 0 0,1 0 1 0 0,-1-1-1 0 0,0 1 0 0 0,1 0 0 0 0,-1 0 0 0 0,1-1 1 0 0,-1 1-1 0 0,1-1 0 0 0,2 1 65 0 0,4 0 21 0 0,-1-1 1 0 0,1 2-1 0 0,0-1 0 0 0,-1 1 1 0 0,1 0-1 0 0,12 4 0 0 0,-16-4 62 0 0,-1-1-101 0 0,1 1-1 0 0,-1 0 1 0 0,0-1-1 0 0,1 1 1 0 0,-1 0-1 0 0,1 0 1 0 0,3 3 0 0 0,-3-2 18 0 0,-1-1 124 0 0,0 1 11 0 0,1 2-153 0 0,2 1 66 0 0,0 1 1 0 0,0 0-1 0 0,-1 0 0 0 0,1 0 1 0 0,4 12-1 0 0,3 5 75 0 0,-9-17-98 0 0,1 0 1 0 0,-1 0-1 0 0,4 13 0 0 0,13 41 592 0 0,-11-27 157 0 0,14 36 0 0 0,4 13 552 0 0,-14-37-1200 0 0,-14-62-754 0 0,1 14 328 0 0,0 0-1 0 0,0 0 0 0 0,-1 0 0 0 0,1 0 1 0 0,-1 0-1 0 0,0-3 0 0 0,-2-3-1133 0 0,0 1 0 0 0,0 0-1 0 0,-1 1 1 0 0,0-1 0 0 0,0 1 0 0 0,-1 0 0 0 0,0 0-1 0 0,-9-11 1 0 0,-50-46-9439 0 0,50 51 9620 0 0,4 4 442 0 0,1 1-1 0 0,-1 0 0 0 0,-18-11 0 0 0,-24-9 376 0 0,51 27 429 0 0,-1 1 64 0 0,1 0 0 0 0,-1 0 0 0 0,1 0-1 0 0,0-1 1 0 0,-1 1 0 0 0,1-1-1 0 0,-1 1 1 0 0,1-1 0 0 0,0 1 0 0 0,-1-1-1 0 0,1 0 1 0 0,0 1 0 0 0,0-1-1 0 0,-3-2 574 0 0,5 3-377 0 0,-1-1 0 0 0,0 0-1 0 0,0 1 1 0 0,1-1-1 0 0,-1 1 1 0 0,0-1-1 0 0,1 1 1 0 0,-1-1 0 0 0,0 1-1 0 0,1-1 1 0 0,-1 1-1 0 0,1-1 1 0 0,-1 1 0 0 0,1 0-1 0 0,0-1 1 0 0,20-4 1856 0 0,-19 5-1392 0 0,1-1-117 0 0,18 0 603 0 0,-19 1-683 0 0,5 3 538 0 0,-7-3-1071 0 0,1 0-1 0 0,-1 0 1 0 0,1 0-1 0 0,-1 0 1 0 0,1 1 0 0 0,-1-1-1 0 0,1 0 1 0 0,-1 0-1 0 0,0 0 1 0 0,1 0-1 0 0,-1 1 1 0 0,1-1 0 0 0,-1 0-1 0 0,1 0 1 0 0,-1 1-1 0 0,0-1 1 0 0,1 0-1 0 0,-1 1 1 0 0,0-1 0 0 0,1 0-1 0 0,-1 1 1 0 0,0-1-1 0 0,1 1 1 0 0,0 2 25 0 0,-1 0 0 0 0,1-1 1 0 0,-1 1-1 0 0,0-1 0 0 0,0 1 1 0 0,0 0-1 0 0,0-1 0 0 0,0 1 0 0 0,-1 0 1 0 0,1-1-1 0 0,-1 1 0 0 0,0-1 1 0 0,1 1-1 0 0,-1-1 0 0 0,0 1 0 0 0,-1-1 1 0 0,1 0-1 0 0,-2 3 0 0 0,2-3 124 0 0,-1-1 3 0 0,0 2-187 0 0,0 0 115 0 0,0-1-1 0 0,0 0 1 0 0,0 0 0 0 0,0-1-1 0 0,0 1 1 0 0,0 0 0 0 0,0-1-1 0 0,0 1 1 0 0,-4 1-1 0 0,4-1-60 0 0,2 0-77 0 0,0-1 1 0 0,-1 0-1 0 0,1 1 0 0 0,0-1 1 0 0,-1 0-1 0 0,1 1 0 0 0,-1-1 1 0 0,1 0-1 0 0,-1 0 0 0 0,0 1 1 0 0,-1 0-1 0 0,0 2 38 0 0,-15 15 250 0 0,16-18-260 0 0,4-1-89 0 0,26-6-93 0 0,-2 1 89 0 0,-23 4 56 0 0,21-4 18 0 0,-25 6 1 0 0,0 0 0 0 0,0 0 0 0 0,1 0 0 0 0,-1 0 0 0 0,0 0 0 0 0,0 0 0 0 0,0 0 0 0 0,0 0 0 0 0,0 0 0 0 0,0 2-1 0 0,-1 0-1 0 0,0 0 0 0 0,0 1 0 0 0,0-1 0 0 0,0 0-1 0 0,-1 1 1 0 0,1-1 0 0 0,-1 0 0 0 0,1 0 0 0 0,-1 0-1 0 0,0 0 1 0 0,-1-1 0 0 0,-2 4 0 0 0,-4 4 0 0 0,-21 15 0 0 0,10-8 44 0 0,13-11 6 0 0,-17 16 1082 0 0,-2 0-1 0 0,-48 31 2033 0 0,76-53-2710 0 0,197-30 3256 0 0,-76 11-3385 0 0,-85 13-333 0 0,1-2 0 0 0,-1-1 0 0 0,51-19 0 0 0,-86 27-1 0 0,12-9 0 0 0,-1-6-2111 0 0,-6 5-4806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3:09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7755 5327 0 0,'3'0'40'0'0,"0"0"0"0"0,-1 0 0 0 0,1-1 0 0 0,0 1 0 0 0,0-1 0 0 0,0 0 0 0 0,-1 0-1 0 0,1 0 1 0 0,0 0 0 0 0,-1 0 0 0 0,1-1 0 0 0,-1 1 0 0 0,5-4 0 0 0,10-5 39 0 0,14-5 564 0 0,88-38 3468 0 0,200-78 767 0 0,-224 83-3482 0 0,185-85 1442 0 0,-211 103-2302 0 0,-2-2 0 0 0,-2-4 0 0 0,108-76 0 0 0,103-81 569 0 0,14-10-397 0 0,-30-6-347 0 0,-142 110-140 0 0,164-126 431 0 0,190-160 604 0 0,-118 89-511 0 0,-57 39-288 0 0,24-20-114 0 0,-299 260-325 0 0,218-180 132 0 0,-162 127-106 0 0,106-92 65 0 0,-140 126-74 0 0,321-273 313 0 0,214-163 220 0 0,-318 260-313 0 0,68-53 66 0 0,207-158 51 0 0,-486 383-344 0 0,319-241 275 0 0,-23 18 41 0 0,-301 227-328 0 0,178-135-7 0 0,-141 114-9 0 0,93-69 12 0 0,51-59 101 0 0,371-230 571 0 0,-337 242-213 0 0,-39 14-58 0 0,-22 14-185 0 0,9 15-172 0 0,-157 102-48 0 0,261-157 31 0 0,-165 89-39 0 0,237-116 0 0 0,-317 177 0 0 0,-38 19 0 0 0,1 1 0 0 0,63-22 0 0 0,-69 28 0 0 0,-17 8 0 0 0,14-4 0 0 0,-5-2 0 0 0,-14 4-142 0 0,-7 3-205 0 0,5 0 317 0 0,-1 0 0 0 0,1 0 0 0 0,0 0-1 0 0,-1 0 1 0 0,1 0 0 0 0,0 0 0 0 0,-1 0-1 0 0,1 0 1 0 0,-1 0 0 0 0,1 0 0 0 0,0 0 0 0 0,-1 0-1 0 0,1 0 1 0 0,0 0 0 0 0,-1 0 0 0 0,1 0-1 0 0,-1 0 1 0 0,1 0 0 0 0,0-1 0 0 0,-1 1-1 0 0,1 0 1 0 0,0 0 0 0 0,-1 0 0 0 0,1-1 0 0 0,-1 1-1 0 0,1 12-4969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1:35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11 9759 0 0,'0'0'750'0'0,"2"-1"-489"0"0,7-2 3 0 0,-5 2 533 0 0,1-1-1 0 0,0 1 1 0 0,0 0 0 0 0,-1 0 0 0 0,1 1-1 0 0,0 0 1 0 0,0 0 0 0 0,0 0 0 0 0,0 0-1 0 0,0 1 1 0 0,0-1 0 0 0,6 3 0 0 0,15 7 855 0 0,-25-9-1554 0 0,0 0 0 0 0,1 1 0 0 0,-1-1 0 0 0,0 1 0 0 0,0-1 0 0 0,0 1 0 0 0,0-1 0 0 0,0 1 0 0 0,0 0 0 0 0,0-1 0 0 0,-1 1 0 0 0,1 0 0 0 0,-1 0 0 0 0,1 0 0 0 0,-1-1 0 0 0,0 1 0 0 0,0 0 0 0 0,0 0 0 0 0,0 2 0 0 0,1-1-15 0 0,0 8 98 0 0,-1 0 0 0 0,0 0 1 0 0,-1 0-1 0 0,0 0 0 0 0,-1 0 0 0 0,0-1 0 0 0,0 1 1 0 0,-1-1-1 0 0,-1 1 0 0 0,1-1 0 0 0,-2 0 0 0 0,0 0 0 0 0,0 0 1 0 0,0-1-1 0 0,-1 0 0 0 0,-9 10 0 0 0,-1 3-13 0 0,-2-2 0 0 0,-28 28 0 0 0,27-30-179 0 0,-18 14-79 0 0,33-30-31 0 0,1 1 1 0 0,-1-1-1 0 0,0 0 1 0 0,0 0 0 0 0,0 0-1 0 0,0-1 1 0 0,-1 1-1 0 0,-6 1 1 0 0,-2-2-843 0 0,10 0-42 0 0,0-3-198 0 0,0 0 527 0 0,-1 0-1 0 0,1 0 1 0 0,-1 0-1 0 0,1-1 1 0 0,0 0-1 0 0,0 1 1 0 0,0-1-1 0 0,1 0 1 0 0,-1 0-1 0 0,1-1 1 0 0,-4-4 0 0 0,5 6 303 0 0,0 0 0 0 0,0 0 0 0 0,1 0 0 0 0,-1 0 0 0 0,0 0 0 0 0,1 0 0 0 0,-1 0 0 0 0,1 0 1 0 0,0 0-1 0 0,-1 0 0 0 0,1-1 0 0 0,0 1 0 0 0,1 0 0 0 0,-1 0 0 0 0,0 0 0 0 0,0 0 0 0 0,1 0 1 0 0,0 0-1 0 0,-1 0 0 0 0,1 0 0 0 0,0 0 0 0 0,0 0 0 0 0,0 0 0 0 0,2-3 0 0 0,1 0 380 0 0,0 1 0 0 0,0-1 0 0 0,1 1 0 0 0,-1 1 0 0 0,1-1 0 0 0,0 1 0 0 0,0-1-1 0 0,0 1 1 0 0,0 1 0 0 0,1-1 0 0 0,-1 1 0 0 0,1 0 0 0 0,-1 0 0 0 0,9-1 0 0 0,3 0 1419 0 0,0 0 0 0 0,0 2 0 0 0,30 0 0 0 0,4 4 3829 0 0,-1 3 0 0 0,55 14 0 0 0,-91-17-4552 0 0,23 5-251 0 0,0-3 0 0 0,0 0 0 0 0,0-3 0 0 0,0-1 0 0 0,1-2 0 0 0,-1-1 0 0 0,41-8 0 0 0,-48 2-452 0 0,-24 5 0 0 0,21-7 0 0 0,-19 5 0 0 0,-3-1 0 0 0,-3 5-283 0 0,0 0 1 0 0,0-1-1 0 0,0 1 1 0 0,0-1-1 0 0,0 1 1 0 0,-1-1-1 0 0,1 0 1 0 0,-1 1-1 0 0,1-1 1 0 0,-1 0-1 0 0,0 0 0 0 0,0 0 1 0 0,1-1-1 0 0,-2 1 1 0 0,1 0-1 0 0,1-3 1 0 0,2-6-3943 0 0,3-5-5971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3:31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6159 0 0,'58'18'638'0'0,"30"5"3208"0"0,-81-22-3264 0 0,0 0-1 0 0,-1-1 1 0 0,1 0-1 0 0,0 0 1 0 0,-1 0-1 0 0,10-3 1 0 0,5 1 673 0 0,26-1 779 0 0,88-8 2314 0 0,-77 8-3519 0 0,-43 4-663 0 0,-1-2 1 0 0,0 0-1 0 0,20-4 1 0 0,-33 5-133 0 0,0 0 1 0 0,0 0-1 0 0,0 0 1 0 0,0 0-1 0 0,0 0 1 0 0,-1 0-1 0 0,1 1 1 0 0,0-1-1 0 0,0 0 1 0 0,0 0-1 0 0,0 1 1 0 0,0-1-1 0 0,0 0 1 0 0,-1 1-1 0 0,1-1 1 0 0,0 1-1 0 0,0-1 1 0 0,0 1-1 0 0,-1-1 1 0 0,1 1-1 0 0,0 0 1 0 0,-1-1-1 0 0,1 1 1 0 0,-1 0-1 0 0,1 0 1 0 0,-1-1-1 0 0,1 1 1 0 0,-1 0-1 0 0,1 0 1 0 0,-1 1-1 0 0,-7 17 831 0 0,7-18-853 0 0,0 0-1 0 0,0 0 1 0 0,-1-1-1 0 0,1 1 0 0 0,0 0 1 0 0,-1 0-1 0 0,1-1 1 0 0,-1 1-1 0 0,1-1 0 0 0,0 1 1 0 0,-1 0-1 0 0,0-1 1 0 0,1 1-1 0 0,-1-1 0 0 0,1 1 1 0 0,-2 0-1 0 0,-1 2 21 0 0,-120 170 1356 0 0,26-31-320 0 0,73-110-302 0 0,1 1 1 0 0,-36 72 0 0 0,70-106-2674 0 0,3-6-522 0 0,-1-2-4088 0 0,2-3-2073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3:32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5351 0 0,'1'-1'27'0'0,"-1"1"-1"0"0,1 0 1 0 0,0-1-1 0 0,-1 1 1 0 0,1 0-1 0 0,-1 0 1 0 0,1 0-1 0 0,0 0 1 0 0,-1-1-1 0 0,1 1 1 0 0,0 0-1 0 0,-1 0 1 0 0,1 0-1 0 0,0 0 1 0 0,0 0-1 0 0,-1 1 1 0 0,1-1-1 0 0,-1 0 1 0 0,1 0-1 0 0,0 0 1 0 0,0 1-1 0 0,11 0 191 0 0,-3-3 627 0 0,-6 2-342 0 0,1-1-1 0 0,-1 0 1 0 0,1 1-1 0 0,-1-1 1 0 0,1 1-1 0 0,4 0 1 0 0,1 0 551 0 0,0 0 0 0 0,-1-1 0 0 0,1 0 0 0 0,0 0 0 0 0,0-1 0 0 0,16-6 0 0 0,-16 5 74 0 0,1 0 1 0 0,0 0-1 0 0,0 1 0 0 0,19-1 1 0 0,27 2 1333 0 0,-50 1-2453 0 0,-10 1-1499 0 0,-12 5-13026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3:33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 3567 0 0,'0'0'278'0'0,"1"2"-182"0"0,2 12 325 0 0,0-1 0 0 0,0 0 0 0 0,-1 1 0 0 0,-1 0 1 0 0,0-1-1 0 0,-1 1 0 0 0,-2 16 0 0 0,-7 44 3109 0 0,-36 142 0 0 0,18-114 345 0 0,27-100-3481 0 0,0 3 351 0 0,-1 2-1407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3:33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 7367 0 0,'5'-5'-183'0'0,"-1"1"1229"0"0,-1 0 0 0 0,1 0 0 0 0,1 0 0 0 0,-1 0-1 0 0,0 1 1 0 0,1 0 0 0 0,0 0 0 0 0,5-3 0 0 0,-8 6 176 0 0,0-1-35 0 0,66-9 3587 0 0,-66 9-4679 0 0,0 1-1 0 0,0-1 1 0 0,0 0-1 0 0,0 1 0 0 0,0-1 1 0 0,-1 0-1 0 0,1 0 0 0 0,3-2 1 0 0,-4 2-111 0 0,0 1 81 0 0,7-4-2553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3:33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1 122 7367 0 0,'0'0'568'0'0,"4"0"-373"0"0,12-1 1361 0 0,1 0 0 0 0,-1-1 0 0 0,1-1 1 0 0,-1-1-1 0 0,0 0 0 0 0,0-1 0 0 0,-1 0 0 0 0,19-10 0 0 0,-21 9-172 0 0,21-6-1 0 0,-5 3 298 0 0,50-14 2260 0 0,-67 20-3722 0 0,28 0 214 0 0,-38 3-853 0 0,11-3-809 0 0,1-2-1006 0 0,7-5-8354 0 0,-9 2 3349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3:34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0 3599 0 0,'-8'16'374'0'0,"-22"31"2115"0"0,19-32-763 0 0,1 1 1 0 0,0 1 0 0 0,-10 24 0 0 0,-18 72 4068 0 0,32-90-4587 0 0,1-1 1 0 0,1 1 0 0 0,-1 27 0 0 0,3-29-336 0 0,2 0 1 0 0,0 0-1 0 0,1 0 0 0 0,1 0 1 0 0,7 29-1 0 0,-8-45-620 0 0,1 0 1 0 0,0 0-1 0 0,0 0 1 0 0,0 0-1 0 0,4 6 0 0 0,-5-9-191 0 0,0 0 0 0 0,1-1-1 0 0,-1 1 1 0 0,1-1-1 0 0,0 0 1 0 0,-1 1-1 0 0,1-1 1 0 0,0 0-1 0 0,0 0 1 0 0,0 0-1 0 0,0 0 1 0 0,0 0 0 0 0,0 0-1 0 0,0-1 1 0 0,0 1-1 0 0,2 0 1 0 0,-1-1-2 0 0,1 1 1 0 0,-1-1 0 0 0,1 0-1 0 0,-1 0 1 0 0,0 0 0 0 0,1 0-1 0 0,-1 0 1 0 0,1-1 0 0 0,-1 0 0 0 0,0 1-1 0 0,1-1 1 0 0,-1 0 0 0 0,0-1-1 0 0,5-1 1 0 0,16-13-1973 0 0,-2-2-6582 0 0,-9 6-1105 0 0</inkml:trace>
  <inkml:trace contextRef="#ctx0" brushRef="#br0" timeOffset="1">343 155 3223 0 0,'-1'2'240'0'0,"-1"19"1390"0"0,-1-1 0 0 0,-1 0 0 0 0,-1 0-1 0 0,-1 0 1 0 0,0-1 0 0 0,-2 1 0 0 0,0-1-1 0 0,-19 30 1 0 0,1-8 499 0 0,-30 43 1543 0 0,35-57-2423 0 0,11-12-448 0 0,-1-1 0 0 0,-16 16-1 0 0,15-17-281 0 0,10-11-466 0 0,0 0 1 0 0,0 0-1 0 0,1 0 1 0 0,-1 0-1 0 0,-1 0 1 0 0,1 0-1 0 0,0-1 0 0 0,0 1 1 0 0,-1-1-1 0 0,1 1 1 0 0,-4 0-1 0 0,4-1 76 0 0,1-2-154 0 0,0 0-48 0 0,0 1-1 0 0,1-1 1 0 0,-1 1 0 0 0,0-1-1 0 0,0 0 1 0 0,1 0 0 0 0,-1 1-1 0 0,0-1 1 0 0,1 0 0 0 0,-1 0-1 0 0,1 0 1 0 0,-1 0-1 0 0,1 0 1 0 0,-1 0 0 0 0,1 0-1 0 0,0 0 1 0 0,0 0 0 0 0,-1 0-1 0 0,1 0 1 0 0,0 0 0 0 0,0 0-1 0 0,0 0 1 0 0,0 0 0 0 0,0 0-1 0 0,0 0 1 0 0,0 0-1 0 0,0 0 1 0 0,1 0 0 0 0,-1 0-1 0 0,1-1 1 0 0,1-5-1516 0 0,0 0 1 0 0,0 1-1 0 0,5-9 1 0 0,-5 11-460 0 0,9-17-5796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3:34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3799 0 0,'0'0'291'0'0,"1"2"45"0"0,31 83 11533 0 0,-23-64-9767 0 0,2 11-257 0 0,-6-12-453 0 0,12 30 1 0 0,2 1 419 0 0,7 24 513 0 0,-7-24-961 0 0,-13-37-962 0 0,0 0-1 0 0,1-1 1 0 0,0 0-1 0 0,1 0 1 0 0,1 0-1 0 0,0-1 1 0 0,0-1-1 0 0,17 16 1 0 0,-25-26-124 0 0,3-2-3619 0 0,-2 1 2534 0 0,0-1-1 0 0,0 1 1 0 0,0-1 0 0 0,0 0-1 0 0,0 0 1 0 0,3-2 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3:34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 4519 0 0,'5'6'140'0'0,"0"0"0"0"0,-1 0 0 0 0,0 0 0 0 0,0 0-1 0 0,0 1 1 0 0,2 7 0 0 0,8 24 3317 0 0,-8-15-1274 0 0,-1 1 0 0 0,-1 0-1 0 0,-1 0 1 0 0,0 31 0 0 0,-3-10 503 0 0,-10 62 1 0 0,5-84-1554 0 0,-12 41 0 0 0,1-12 38 0 0,-17 56 1264 0 0,29-98-2207 0 0,1-1 1 0 0,-1-1 0 0 0,-1 1-1 0 0,0-1 1 0 0,0 0-1 0 0,-10 12 1 0 0,-20 20-2215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3:37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4111 0 0,'0'0'319'0'0,"2"1"-210"0"0,23-2 2551 0 0,-14 5-1503 0 0,-9-3-937 0 0,-1 0 0 0 0,1-1 0 0 0,-1 1 0 0 0,1 0 0 0 0,0-1 0 0 0,0 0 0 0 0,-1 1-1 0 0,1-1 1 0 0,0 0 0 0 0,2 0 0 0 0,23 2 923 0 0,-24-2-287 0 0,0 0-463 0 0,25 2 301 0 0,-25-3-124 0 0,0 1-304 0 0,0 0-273 0 0,1-1 103 0 0,1 1-3520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3:37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4319 0 0,'12'-12'2878'0'0,"-2"11"1175"0"0,4 1 823 0 0,-11 0-5048 0 0,2-1 64 0 0,10-8-9403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2:04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0 4895 0 0,'1'3'53'0'0,"0"1"-1"0"0,0-1 0 0 0,0 0 0 0 0,-1 0 0 0 0,1 1 0 0 0,-1-1 1 0 0,0 0-1 0 0,0 1 0 0 0,0-1 0 0 0,-1 0 0 0 0,1 0 1 0 0,-1 1-1 0 0,-1 3 0 0 0,-1 4 706 0 0,-2 0 1 0 0,-7 15-1 0 0,-2 4 1623 0 0,7-15-723 0 0,-13 21 0 0 0,-1 3 899 0 0,-12 17 1343 0 0,20-35-2452 0 0,12-20-773 0 0,1 0-616 0 0,0-1 1 0 0,0 1-1 0 0,0-1 0 0 0,0 1 1 0 0,0-1-1 0 0,-1 1 0 0 0,1-1 1 0 0,0 1-1 0 0,0-1 0 0 0,-1 0 1 0 0,1 1-1 0 0,0-1 0 0 0,-1 1 1 0 0,1-1-1 0 0,0 0 0 0 0,-1 1 1 0 0,1-1-1 0 0,0 0 0 0 0,-1 1 1 0 0,1-1-1 0 0,-1 0 0 0 0,1 0 1 0 0,0 0-1 0 0,-1 1 0 0 0,1-1 1 0 0,-2 0-1 0 0,-8 3 2027 0 0,9-5-2075 0 0,0-2-9 0 0,4-11 78 0 0,0 7-61 0 0,0 0 0 0 0,1 0 0 0 0,0 0 1 0 0,0 0-1 0 0,9-11 0 0 0,5-10 194 0 0,-7 12-186 0 0,0 0-1 0 0,17-16 0 0 0,-5 3-17 0 0,-4 15-9 0 0,-15 12 9 0 0,0 0-1 0 0,0 0 1 0 0,0 0-1 0 0,0 0 1 0 0,0 1 0 0 0,1-1-1 0 0,-1 1 1 0 0,7-2-1 0 0,7-6 215 0 0,-12 8-30 0 0,5-2 462 0 0,16 5-454 0 0,-17 1-162 0 0,-8-1 57 0 0,0 1-50 0 0,1 0 0 0 0,0 0 0 0 0,-1 0-1 0 0,1 1 1 0 0,-1-1 0 0 0,0 1 0 0 0,0 0 0 0 0,0-1-1 0 0,0 1 1 0 0,2 5 0 0 0,-3-6 38 0 0,0-1-70 0 0,-1 0 0 0 0,1 0 0 0 0,-1 0 0 0 0,1 0-1 0 0,-1 0 1 0 0,0 0 0 0 0,0 0 0 0 0,1 0 0 0 0,-1 1 0 0 0,0 1 0 0 0,0-2 9 0 0,1 2-14 0 0,0 1-1 0 0,0-1 0 0 0,-1 0 1 0 0,1 1-1 0 0,-1-1 1 0 0,0 0-1 0 0,0 1 1 0 0,0-1-1 0 0,-1 5 1 0 0,0 1-6 0 0,1-5 32 0 0,-1 1-1 0 0,0-1 1 0 0,0 1-1 0 0,-3 7 1 0 0,-3 11 192 0 0,3-5-72 0 0,-1-1 0 0 0,0 1 1 0 0,-2-1-1 0 0,-14 27 0 0 0,-93 175 1220 0 0,110-210-1328 0 0,-2-1 0 0 0,1 0 0 0 0,-10 10 0 0 0,-7 11 30 0 0,14-18-77 0 0,0-1 0 0 0,-15 13 0 0 0,22-22 0 0 0,0 1 4 0 0,0-1-6 0 0,1-1 0 0 0,-1 1 1 0 0,1-1-1 0 0,-1 1 0 0 0,1-1 0 0 0,-1 0 0 0 0,1 1 1 0 0,-1-1-1 0 0,0 0 0 0 0,1 1 0 0 0,-1-1 0 0 0,0 0 1 0 0,1 0-1 0 0,-1 1 0 0 0,0-1 0 0 0,0 0 0 0 0,1 0 1 0 0,-1 0-1 0 0,0 0 0 0 0,1 0 0 0 0,-1 0 0 0 0,-1 0 1 0 0,0 0-195 0 0,-7-21-1764 0 0,6-7-1412 0 0,4 9-3257 0 0,3 0-1713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3:38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2503 0 0,'2'1'187'0'0,"12"1"53"0"0,0 1 1 0 0,17 0-1 0 0,-11-2 1427 0 0,-4 1-253 0 0,0 0 328 0 0,0-1 0 0 0,0 0 0 0 0,23-2 1 0 0,7 1 1337 0 0,-42-2-2336 0 0,-2 0-1352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3:39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3311 0 0,'3'0'251'0'0,"10"0"240"0"0,0 0 0 0 0,0-1 0 0 0,14-3-1 0 0,-17 2 813 0 0,0 1-1 0 0,1 0 0 0 0,-1 0 0 0 0,0 1 1 0 0,0 0-1 0 0,0 1 0 0 0,1 0 1 0 0,14 4-1 0 0,-19-4-1095 0 0,1 0 0 0 0,-1-1 1 0 0,0 0-1 0 0,1 0 0 0 0,-1 0 0 0 0,0-1 1 0 0,1 0-1 0 0,6-2 0 0 0,-11 3-345 0 0,12-1-5222 0 0,-1 0-494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3:59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842 45 5383 0 0,'-38'-3'416'0'0,"37"3"-401"0"0,1 0 0 0 0,-1 0 0 0 0,1 0 0 0 0,-1 0 0 0 0,0 0-1 0 0,1 0 1 0 0,-1 0 0 0 0,1 0 0 0 0,-1-1 0 0 0,0 1-1 0 0,1 0 1 0 0,-1 0 0 0 0,1 0 0 0 0,-1-1 0 0 0,1 1 0 0 0,-1-1-1 0 0,-7-4 339 0 0,1 0 0 0 0,-1 1 0 0 0,1 0 0 0 0,-1 0-1 0 0,-1 1 1 0 0,1 0 0 0 0,0 0 0 0 0,-1 1 0 0 0,-11-2-1 0 0,14 3-113 0 0,0 1 0 0 0,0-1-1 0 0,0 2 1 0 0,0-1 0 0 0,0 0-1 0 0,0 1 1 0 0,0 0 0 0 0,0 1-1 0 0,0-1 1 0 0,0 1 0 0 0,1 0-1 0 0,-1 1 1 0 0,1-1 0 0 0,-1 1-1 0 0,-6 5 1 0 0,-41 34 2202 0 0,50-39-2295 0 0,0 0-1 0 0,0 0 0 0 0,0 0 0 0 0,1 1 1 0 0,0-1-1 0 0,0 1 0 0 0,0 0 0 0 0,0 0 1 0 0,0-1-1 0 0,1 1 0 0 0,-1 1 0 0 0,1-1 1 0 0,0 0-1 0 0,1 0 0 0 0,-1 5 1 0 0,0 2 72 0 0,0 1 0 0 0,1 0 0 0 0,1-1 0 0 0,2 17 0 0 0,20 60 1511 0 0,-11-38-104 0 0,2-2 0 0 0,34 78 0 0 0,37 83 975 0 0,-73-178-2192 0 0,-6-19-245 0 0,-1 1 1 0 0,4 16-1 0 0,1 18 188 0 0,-2 1 1 0 0,4 72-1 0 0,-12-101-213 0 0,-1-1 1 0 0,-1 0-1 0 0,-1 1 1 0 0,0-1 0 0 0,-10 28-1 0 0,0-9 189 0 0,-28 57 0 0 0,33-82-226 0 0,0 1 1 0 0,0-1-1 0 0,-18 19 1 0 0,4-6 52 0 0,12-14-105 0 0,0 0-1 0 0,-1 0 1 0 0,-20 14-1 0 0,-43 25 26 0 0,44-31-34 0 0,11-6-35 0 0,-1-2-1 0 0,0-1 1 0 0,-1 0-1 0 0,0-2 1 0 0,0 0-1 0 0,0-1 1 0 0,-35 6-1 0 0,42-11-30 0 0,1 0-1 0 0,0-1 1 0 0,-1-1 0 0 0,1 0-1 0 0,-1-1 1 0 0,1 0-1 0 0,0-1 1 0 0,0 0 0 0 0,0-1-1 0 0,0-1 1 0 0,0 0-1 0 0,0-1 1 0 0,1 0-1 0 0,-12-7 1 0 0,20 10-104 0 0,1 0 0 0 0,0-1 1 0 0,0 1-1 0 0,0 0 0 0 0,0-1 0 0 0,0 0 0 0 0,1 0 1 0 0,-5-5-1 0 0,6 5-1074 0 0,-1 1 1 0 0,1-1 0 0 0,-1 0-1 0 0,1 0 1 0 0,0 0 0 0 0,-1-6-1 0 0,-1-13-8608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00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3 2327 0 0,'0'1'18'0'0,"0"0"0"0"0,0 0-1 0 0,-1 1 1 0 0,1-1-1 0 0,0 0 1 0 0,-1 0 0 0 0,1 0-1 0 0,-1 0 1 0 0,1 0-1 0 0,-1 0 1 0 0,0 0-1 0 0,1 0 1 0 0,-1 0 0 0 0,0 0-1 0 0,0-1 1 0 0,1 1-1 0 0,-3 1 1 0 0,3-2 4 0 0,-4 5 431 0 0,-1 0 0 0 0,1 0-1 0 0,0 1 1 0 0,1-1 0 0 0,-1 1-1 0 0,1 0 1 0 0,0 0 0 0 0,1 0 0 0 0,-3 7-1 0 0,0 4 855 0 0,1 0 0 0 0,-3 21 0 0 0,6-29-304 0 0,0 0 1 0 0,1 1-1 0 0,1-1 0 0 0,-1 0 1 0 0,5 19-1 0 0,-5-27-917 0 0,1 1 0 0 0,0-1 0 0 0,0 0-1 0 0,-1 0 1 0 0,1 1 0 0 0,0-1 0 0 0,0 0 0 0 0,0 0 0 0 0,0 0 0 0 0,0 0 0 0 0,1 0 0 0 0,1 2 0 0 0,0-1 154 0 0,-3-2-209 0 0,1 0 0 0 0,0 0 0 0 0,-1 1-1 0 0,1-1 1 0 0,-1 0 0 0 0,1 0 0 0 0,-1 0 0 0 0,1 0-1 0 0,0 0 1 0 0,-1 0 0 0 0,1 0 0 0 0,-1 0-1 0 0,1 0 1 0 0,0 0 0 0 0,-1 0 0 0 0,1 0 0 0 0,-1 0-1 0 0,1-1 1 0 0,-1 1 0 0 0,2-1 0 0 0,-1 1 62 0 0,6-2 22 0 0,0-1 0 0 0,-1 0 0 0 0,1 0 0 0 0,-1 0 0 0 0,0-1 0 0 0,0 1 0 0 0,-1-1 0 0 0,1-1 0 0 0,-1 1-1 0 0,1-1 1 0 0,-2 0 0 0 0,6-7 0 0 0,4-5 87 0 0,-1-2 0 0 0,17-28 0 0 0,-28 44-136 0 0,-1-1 0 0 0,1 1 0 0 0,-1-1 0 0 0,0 1 0 0 0,0-1 0 0 0,0 1 0 0 0,0-1-1 0 0,0 0 1 0 0,-1 1 0 0 0,0-1 0 0 0,0 0 0 0 0,0 1 0 0 0,0-1 0 0 0,0 0 0 0 0,-2-4 0 0 0,1 5 2 0 0,1 1 0 0 0,-1-1 0 0 0,0 1 0 0 0,-1-1 0 0 0,1 1-1 0 0,0 0 1 0 0,0 0 0 0 0,-1 0 0 0 0,0 0 0 0 0,1 0 0 0 0,-1 0 0 0 0,0 0 0 0 0,0 0 0 0 0,0 0 0 0 0,0 1 0 0 0,0-1 0 0 0,0 1 0 0 0,0 0 0 0 0,-1 0 0 0 0,1 0 0 0 0,-1 0 0 0 0,-4-2-1 0 0,-1 2 64 0 0,0 0-1 0 0,-1 0 0 0 0,1 1 0 0 0,0 0 1 0 0,-1 0-1 0 0,1 1 0 0 0,0 0 0 0 0,-1 0 1 0 0,-10 4-1 0 0,-25 3-1525 0 0,42-7-451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01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4319 0 0,'4'19'384'0'0,"-4"1"-312"0"0,-4-3-72 0 0,1 3 0 0 0,6-1 1568 0 0,-4 4 304 0 0,-1 1 56 0 0,2-3 16 0 0,3-3-888 0 0,-1 0-168 0 0,-5 0-40 0 0,3-2-8 0 0,5-1-424 0 0,0-2 240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05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355 1 2303 0 0,'0'2'167'0'0,"0"7"247"0"0,-2 0 0 0 0,1 0 0 0 0,-2 0 0 0 0,1 0 0 0 0,-1 0 0 0 0,0 0 0 0 0,-1 0 0 0 0,0-1 0 0 0,0 0-1 0 0,-7 9 1 0 0,-6 21 931 0 0,2-3-10 0 0,-20 37 1656 0 0,-8 13 1 0 0,39-78-2815 0 0,-16 26 1259 0 0,-2 0 1 0 0,-45 52 0 0 0,60-76-1255 0 0,4-5-74 0 0,-1 0 0 0 0,0 0 0 0 0,1 0 0 0 0,-1-1 0 0 0,0 1 0 0 0,-1-1 0 0 0,1 0 0 0 0,-1 0 0 0 0,1-1 0 0 0,-7 4 0 0 0,-1 0 351 0 0,11-6-431 0 0,0 1 0 0 0,1-1 0 0 0,-1 1 0 0 0,1-1 0 0 0,-1 0 1 0 0,0 1-1 0 0,1-1 0 0 0,-1 0 0 0 0,0 0 0 0 0,0 1 0 0 0,1-1 0 0 0,-1 0 0 0 0,0 0 0 0 0,-1 0 0 0 0,2 0-33 0 0,-1 0-1 0 0,0 0 1 0 0,1 0-1 0 0,-1-1 0 0 0,1 1 1 0 0,-1 0-1 0 0,0 0 1 0 0,1-1-1 0 0,-1 1 1 0 0,1 0-1 0 0,-1-1 1 0 0,1 1-1 0 0,-1-1 0 0 0,1 1 1 0 0,-1-1-1 0 0,1 1 1 0 0,0 0-1 0 0,-1-1 1 0 0,1 0-1 0 0,-1 1 1 0 0,1-1-1 0 0,0 1 0 0 0,0-1 1 0 0,-1 1-1 0 0,1-1 1 0 0,0 0-1 0 0,0 1 1 0 0,0-1-1 0 0,0 0 1 0 0,-1 1-1 0 0,1-1 1 0 0,0 1-1 0 0,0-1 0 0 0,0 0 1 0 0,1 1-1 0 0,-1-1 1 0 0,0 0-1 0 0,0 0 1 0 0,5-27-2134 0 0,-4 28 1982 0 0,-1-3 4 0 0,1-1-928 0 0,0 0 1 0 0,1 0-1 0 0,-1 0 0 0 0,1 0 1 0 0,3-5-1 0 0,7-8-4666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06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4031 0 0,'0'0'306'0'0,"2"0"-98"0"0,20-1 1020 0 0,-20 1-498 0 0,0 0-31 0 0,5 0-158 0 0,-5 0 387 0 0,0 0-489 0 0,1 0-213 0 0,-1 1 0 0 0,0-1 0 0 0,1 1 0 0 0,-1 0 0 0 0,0-1 0 0 0,1 1-1 0 0,-1 0 1 0 0,0 0 0 0 0,0 1 0 0 0,0-1 0 0 0,0 0 0 0 0,0 1 0 0 0,0-1 0 0 0,-1 1 0 0 0,4 3 0 0 0,1 2 56 0 0,0-1 129 0 0,0 1 0 0 0,-1 0 1 0 0,0 0-1 0 0,7 15 0 0 0,-2-2 773 0 0,22 37 0 0 0,-10-17-271 0 0,-17-29-489 0 0,13 20-1 0 0,41 61 1532 0 0,-46-73-1603 0 0,1 2 209 0 0,1 0 0 0 0,2-1 0 0 0,0-1 0 0 0,22 21 0 0 0,-30-34-370 0 0,0 0-99 0 0,-4-3-23 0 0,-1-2-58 0 0,8 0-31 0 0,-10 0-406 0 0,8-4-5127 0 0,-5 2 3468 0 0,11-3-5058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06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0 2383 0 0,'-2'2'180'0'0,"-30"37"808"0"0,30-37-878 0 0,0 1-1 0 0,1 0 1 0 0,0 0-1 0 0,-1 0 1 0 0,1-1-1 0 0,0 1 0 0 0,0 0 1 0 0,0 1-1 0 0,1-1 1 0 0,-1 4-1 0 0,0-2 111 0 0,1-3-141 0 0,-1 0-1 0 0,1 0 0 0 0,0 0 0 0 0,0 0 1 0 0,0 0-1 0 0,1 0 0 0 0,-1 0 0 0 0,0 0 1 0 0,1 0-1 0 0,0 2 0 0 0,2 9 221 0 0,-1 2 315 0 0,-1 1-1 0 0,2-1 0 0 0,0 0 1 0 0,1-1-1 0 0,11 29 0 0 0,-9-31-8 0 0,-1 1-1 0 0,-1 0 0 0 0,0 1 1 0 0,-1-1-1 0 0,0 1 1 0 0,1 16-1 0 0,2-5 123 0 0,-4-21-585 0 0,-1 0-1 0 0,0 0 1 0 0,0 0 0 0 0,-1 0 0 0 0,1 6-1 0 0,0 9 639 0 0,4 24 0 0 0,-2-28-204 0 0,-2 1 0 0 0,0 29 0 0 0,-14 80 1712 0 0,9-100-1601 0 0,0 0 1 0 0,-14 44-1 0 0,6-25 99 0 0,8-32-560 0 0,1 4 104 0 0,-2 0-1 0 0,1-1 1 0 0,-11 20-1 0 0,4-13 56 0 0,7-12-169 0 0,-1 0-1 0 0,-8 11 1 0 0,5-8 15 0 0,7-11-181 0 0,0 0 1 0 0,0 1-1 0 0,-1-1 0 0 0,1-1 1 0 0,0 1-1 0 0,-1 0 1 0 0,1 0-1 0 0,-1 0 0 0 0,-2 1 1 0 0,2-2-12 0 0,0 1-1 0 0,0-1 1 0 0,0 0 0 0 0,-1 0 0 0 0,1 0-1 0 0,0 0 1 0 0,0 0 0 0 0,-1 0 0 0 0,-2 0-1 0 0,4-1-94 0 0,0 0 0 0 0,0 1 1 0 0,1-1-1 0 0,-1 0 0 0 0,0 0 0 0 0,0-1 0 0 0,1 1 0 0 0,-1 0 0 0 0,0 0 0 0 0,0 0 0 0 0,1 0 1 0 0,-1-1-1 0 0,0 1 0 0 0,1 0 0 0 0,-1-1 0 0 0,0 1 0 0 0,1 0 0 0 0,-1-1 0 0 0,0 1 0 0 0,1-1 1 0 0,-1 1-1 0 0,1-1 0 0 0,-1 1 0 0 0,1-1 0 0 0,-1 1 0 0 0,1-1 0 0 0,0 0 0 0 0,-1 1 0 0 0,1-1 1 0 0,0 0-1 0 0,-1 1 0 0 0,1-1 0 0 0,0 0 0 0 0,0 1 0 0 0,-1-1 0 0 0,1 0 0 0 0,0 0 0 0 0,0 1 1 0 0,0-1-1 0 0,0-1 0 0 0,0-8-1555 0 0,0 1 1 0 0,2-18-1 0 0,3-6-5918 0 0,0 12 1835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07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2383 0 0,'4'-2'227'0'0,"1"0"0"0"0,-1 0 0 0 0,1 1-1 0 0,0-1 1 0 0,-1 1 0 0 0,10-1 0 0 0,2-1 1304 0 0,25-4 1414 0 0,21-1 692 0 0,39-6 949 0 0,-62 7-1988 0 0,0 2-1 0 0,72 0 1 0 0,-107 5-2362 0 0,-1 0 0 0 0,1 0 1 0 0,-1 1-1 0 0,1 0 0 0 0,0-1 0 0 0,-1 1 0 0 0,0 1 0 0 0,1-1 0 0 0,4 3 0 0 0,-7-3-418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09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2015 0 0,'-5'8'140'0'0,"0"0"0"0"0,1 0 0 0 0,0 0 0 0 0,-3 11-1 0 0,2-8 596 0 0,-8 32 1156 0 0,9-23-516 0 0,-2 29 0 0 0,2 21 1022 0 0,4-24-1133 0 0,0-25-785 0 0,1 7 738 0 0,5 30 0 0 0,3-2 869 0 0,-7-46-1574 0 0,0-1-1 0 0,1 1 1 0 0,0 0 0 0 0,7 15 0 0 0,-9-24-435 0 0,0 1 1 0 0,-1-1-1 0 0,1 0 1 0 0,0 0 0 0 0,0 0-1 0 0,0 0 1 0 0,0 0 0 0 0,0 0-1 0 0,0 0 1 0 0,0 0-1 0 0,0 0 1 0 0,0 0 0 0 0,2 1-1 0 0,-1-2-9 0 0,0 1 0 0 0,1 0 0 0 0,-1 0 0 0 0,0-1 0 0 0,1 0 0 0 0,-1 1 0 0 0,1-1 0 0 0,-1 0 0 0 0,0 0 0 0 0,1 0 0 0 0,3-1 0 0 0,-1 1-322 0 0,-1-1 0 0 0,1 1 0 0 0,-1-1 0 0 0,1 0 0 0 0,-1 0 0 0 0,1 0 1 0 0,-1-1-1 0 0,1 1 0 0 0,-1-1 0 0 0,0 0 0 0 0,0-1 0 0 0,0 1 0 0 0,5-5 0 0 0,2-1-3840 0 0,2-2-1757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2:04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5039 0 0,'2'0'388'0'0,"27"10"-69"0"0,-27-10 565 0 0,10 10 1202 0 0,-11-9-1747 0 0,17 10 1257 0 0,-14-9-908 0 0,0 0-1 0 0,-1 0 1 0 0,1 1-1 0 0,0-1 1 0 0,5 7 0 0 0,-5-4 246 0 0,9 11 3793 0 0,-12-14-4044 0 0,3 16 2235 0 0,1-10-2149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09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359 1 5727 0 0,'-1'3'443'0'0,"-3"4"-398"0"0,1 0 0 0 0,-2 1-1 0 0,-5 6 1 0 0,-10 18 633 0 0,11-15 69 0 0,-1-1-1 0 0,-1-1 0 0 0,0 0 1 0 0,-18 18-1 0 0,-58 49 3275 0 0,62-59-3491 0 0,17-16-33 0 0,-1 0 0 0 0,-18 12 0 0 0,23-16-299 0 0,0-1-1 0 0,-1 0 0 0 0,1-1 1 0 0,0 1-1 0 0,0-1 1 0 0,-1 1-1 0 0,1-1 0 0 0,-1-1 1 0 0,-8 2-1 0 0,2-10 89 0 0,8 7-302 0 0,1 0 1 0 0,0 0-1 0 0,0-1 1 0 0,0 1-1 0 0,1-1 1 0 0,-1 0-1 0 0,0 1 1 0 0,0-1-1 0 0,-1-2 1 0 0,-1-10-668 0 0,3 8 158 0 0,1 5 247 0 0,0 0 1 0 0,0 0-1 0 0,-1 0 1 0 0,1 0 0 0 0,0 0-1 0 0,0 0 1 0 0,0 0-1 0 0,0 1 1 0 0,0-1-1 0 0,0 0 1 0 0,1 0-1 0 0,-1 0 1 0 0,0 0-1 0 0,1-1 1 0 0,0-2-1092 0 0,3-13-3879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10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4631 0 0,'0'0'360'0'0,"1"2"-237"0"0,29 40 2542 0 0,-29-40-1865 0 0,6 11 1663 0 0,2 0-1134 0 0,0 0 1 0 0,12 27-1 0 0,-20-38-853 0 0,-1-1-424 0 0,0-1 0 0 0,1 1 0 0 0,-1 0 0 0 0,0 0 0 0 0,0 0 0 0 0,1 0 0 0 0,-1-1 0 0 0,1 1 0 0 0,-1 0 0 0 0,1 0 0 0 0,-1-1 1 0 0,1 1-1 0 0,-1 0 0 0 0,2 0 0 0 0,7 12 1035 0 0,1 10-451 0 0,-8-21-269 0 0,-1 1 17 0 0,12 28 389 0 0,-11-28-430 0 0,-2-1-283 0 0,0-1 0 0 0,0 1 0 0 0,1-1 0 0 0,-1 1 0 0 0,1-1 0 0 0,-1 1 0 0 0,1-1 0 0 0,0 1 0 0 0,0-1 0 0 0,1 3 0 0 0,6 13 454 0 0,9 24 60 0 0,-15-38-341 0 0,-1 0 20 0 0,9 19 702 0 0,11 41 1 0 0,-15-38-60 0 0,17 38 0 0 0,-23-61-759 0 0,2 1-1 0 0,11 18 128 0 0,-11-19-171 0 0,0 0-18 0 0,-1 0-44 0 0,6 5 44 0 0,-5-7-71 0 0,0 1 1 0 0,0 0-1 0 0,0-1 0 0 0,0 1 0 0 0,0-1 0 0 0,0 0 1 0 0,0 0-1 0 0,4 1 0 0 0,-2-2-1179 0 0,0 1 0 0 0,-1-1 0 0 0,1 0 0 0 0,-1 0 0 0 0,1 0 0 0 0,6-3 0 0 0,-3 1-1522 0 0,8-3-4125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10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1 4199 0 0,'0'4'326'0'0,"-12"131"1668"0"0,1-41 1412 0 0,0-8 2447 0 0,-39 158 0 0 0,37-204-4998 0 0,9-29-478 0 0,1 0 1 0 0,0 0 0 0 0,0 1 0 0 0,-1 12 0 0 0,-3 36 926 0 0,4-39-608 0 0,-1 29 0 0 0,4-47-23 0 0,2-4-1378 0 0,0 1 610 0 0,0 0 0 0 0,0-1-1 0 0,-1 1 1 0 0,1-1 0 0 0,0 0-1 0 0,0 1 1 0 0,0-1 0 0 0,-1 0 0 0 0,1 0-1 0 0,0 0 1 0 0,-1 0 0 0 0,1 0-1 0 0,2-3 1 0 0,14-21-4595 0 0,-11 15 789 0 0,5-8-3486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11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270 1 2359 0 0,'2'3'174'0'0,"1"-1"-61"0"0,-2-1-15 0 0,-1 0 0 0 0,1-1 0 0 0,0 1 0 0 0,0 0-1 0 0,0 0 1 0 0,-1 0 0 0 0,1 0 0 0 0,0 0-1 0 0,-1 0 1 0 0,1 0 0 0 0,-1 0 0 0 0,1 0 0 0 0,-1 0-1 0 0,0 0 1 0 0,1 0 0 0 0,-1 2 0 0 0,5 14 553 0 0,10 51 2838 0 0,-13-57-2728 0 0,-1 0 0 0 0,0-1 0 0 0,-1 1 0 0 0,-1 17 0 0 0,1 4 797 0 0,0-27-1390 0 0,0 1 0 0 0,0-1 0 0 0,0 0 0 0 0,0 0 1 0 0,-1 1-1 0 0,-2 7 0 0 0,1-7-69 0 0,-3 8 273 0 0,1 0 0 0 0,-2 15 1 0 0,3-14 37 0 0,0 0 1 0 0,0-1 0 0 0,-2 1 0 0 0,0-1 0 0 0,-1 0 0 0 0,0 0 0 0 0,-1 0 0 0 0,0-1 0 0 0,-1 0 0 0 0,-10 12 0 0 0,0-1 21 0 0,14-18-309 0 0,-1 1 0 0 0,0-1-1 0 0,0 0 1 0 0,-8 7 0 0 0,-1 1 64 0 0,11-11-98 0 0,0 0-1 0 0,0 0 1 0 0,0-1 0 0 0,0 1 0 0 0,-1-1-1 0 0,-5 4 1 0 0,6-4 56 0 0,-1-1 0 0 0,1 1 0 0 0,0-1 0 0 0,-1 0 0 0 0,1 0 0 0 0,-7 1 0 0 0,8-2-84 0 0,0 0 0 0 0,0 0-1 0 0,0-1 1 0 0,1 1 0 0 0,-1-1 0 0 0,0 1 0 0 0,0-1-1 0 0,0 0 1 0 0,0 0 0 0 0,1 0 0 0 0,-1 0-1 0 0,0 0 1 0 0,1 0 0 0 0,-3-2 0 0 0,0 0-15 0 0,0-1-1 0 0,1 1 1 0 0,-1-1 0 0 0,1 0 0 0 0,0 0 0 0 0,0 0-1 0 0,0-1 1 0 0,1 1 0 0 0,0-1 0 0 0,-4-8 0 0 0,1-4-52 0 0,-7-32 0 0 0,5 16-61 0 0,5 26 14 0 0,1 1 0 0 0,1-1 0 0 0,-1 0 1 0 0,1 1-1 0 0,0-1 0 0 0,1 0 0 0 0,-1 1 0 0 0,1-1 0 0 0,1 1 0 0 0,-1-1 0 0 0,5-10 0 0 0,-4 11-37 0 0,3-2 54 0 0,4-1 9 0 0,1 1 27 0 0,2 5 0 0 0,0 3 0 0 0,-7 1 32 0 0,-1 1 0 0 0,0-1 0 0 0,0 1 0 0 0,1 0 0 0 0,-1 0 0 0 0,0 0 0 0 0,-1 1 0 0 0,1 0 0 0 0,0-1 0 0 0,-1 1 0 0 0,4 4 0 0 0,-5-5 495 0 0,2 2-390 0 0,35 31 135 0 0,-35-32-136 0 0,-1 0 0 0 0,29 27 179 0 0,-30-27 43 0 0,1 2 81 0 0,23 38 452 0 0,-24-40-506 0 0,0 1-29 0 0,21 26 332 0 0,-20-28-421 0 0,-2 0-220 0 0,0-1 0 0 0,0 1 0 0 0,0-1 1 0 0,0 1-1 0 0,1-1 0 0 0,-1 0 0 0 0,0 1 1 0 0,1-1-1 0 0,-1 0 0 0 0,1 0 0 0 0,0 0 1 0 0,-1 0-1 0 0,3 1 0 0 0,6-2 435 0 0,4-1-2716 0 0,-3 2-6619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11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5695 0 0,'0'0'512'0'0,"-1"18"-416"0"0,-4-2-96 0 0,1 1 0 0 0,1-4 256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12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1073 5727 0 0,'0'0'443'0'0,"2"-1"-192"0"0,0-2-18 0 0,1 0 1 0 0,-1 1 0 0 0,0-1 0 0 0,0 0-1 0 0,0 0 1 0 0,0 0 0 0 0,-1-1 0 0 0,2-3-1 0 0,11-32 1512 0 0,-12 31-1415 0 0,38-94 2798 0 0,-21 55-2399 0 0,9-25-218 0 0,-1-4-129 0 0,3-12-20 0 0,55-174 428 0 0,-72 231-720 0 0,43-99 528 0 0,-33 82-86 0 0,-17 31 1 0 0,2 0 1 0 0,0 1-1 0 0,1 0 1 0 0,0 1-1 0 0,1 0 1 0 0,17-19-1 0 0,-27 34-440 0 0,1-1 0 0 0,-1 1 0 0 0,0-1 0 0 0,1 1 0 0 0,-1-1 0 0 0,1 1 0 0 0,-1-1 0 0 0,1 1 0 0 0,-1 0 0 0 0,1-1 0 0 0,0 1 0 0 0,-1 0 0 0 0,1-1 0 0 0,-1 1 0 0 0,1 0 0 0 0,0 0 0 0 0,-1-1-1 0 0,1 1 1 0 0,0 0 0 0 0,0 0 0 0 0,0 0-53 0 0,0 1 0 0 0,-1-1-1 0 0,1 1 1 0 0,-1 0 0 0 0,1-1 0 0 0,-1 1-1 0 0,1-1 1 0 0,-1 1 0 0 0,0 0-1 0 0,1 0 1 0 0,-1-1 0 0 0,0 1-1 0 0,0 0 1 0 0,1 0 0 0 0,0 2-52 0 0,2 6 139 0 0,0 1 1 0 0,-1-1-1 0 0,0 0 0 0 0,-1 0 1 0 0,0 1-1 0 0,0-1 0 0 0,-1 1 1 0 0,0-1-1 0 0,-2 12 0 0 0,1-8 90 0 0,-2-1 0 0 0,1 1 0 0 0,-2-1-1 0 0,1 0 1 0 0,-2 0 0 0 0,-7 15 0 0 0,-2-1-3 0 0,-2-2 1 0 0,-28 37 0 0 0,34-53 9 0 0,11-13-171 0 0,0 4-32 0 0,-1 0-1 0 0,1 1 1 0 0,-1-1 0 0 0,1 0-1 0 0,-1 1 1 0 0,1-1 0 0 0,-1 0-1 0 0,1 1 1 0 0,0-1-1 0 0,-1 1 1 0 0,1-1 0 0 0,0 1-1 0 0,-1-1 1 0 0,1 1-1 0 0,0 0 1 0 0,0-1 0 0 0,-1 1-1 0 0,1 0 1 0 0,0 0 0 0 0,0-1-1 0 0,0 1 1 0 0,0 0-1 0 0,-1 0 1 0 0,1 0 0 0 0,0 0-1 0 0,0 0 1 0 0,1 0-1 0 0,23 11 15 0 0,-14-6-15 0 0,-4 1 0 0 0,0 5 0 0 0,-4 1 0 0 0,-4-7 14 0 0,-1 0-1 0 0,1 0 1 0 0,-1-1 0 0 0,0 1-1 0 0,0-1 1 0 0,0 1 0 0 0,-1-1-1 0 0,1 0 1 0 0,-1 0 0 0 0,0 0-1 0 0,-5 4 1 0 0,-3 4 49 0 0,-1 0-1 0 0,-14 9 1 0 0,-27 20 345 0 0,44-36-238 0 0,-8 2-269 0 0,17-8-111 0 0,-1 1 1 0 0,1-1 0 0 0,0 0-1 0 0,0 1 1 0 0,-1-1 0 0 0,1 1-1 0 0,0-1 1 0 0,0 0 0 0 0,0 1-1 0 0,0-1 1 0 0,0 1 0 0 0,0-1-1 0 0,0 0 1 0 0,0 1 0 0 0,0-1-1 0 0,0 0 1 0 0,1 1 0 0 0,-1-1-1 0 0,4-8-5656 0 0,1-4-1633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14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281 1 2303 0 0,'10'17'432'0'0,"-1"1"-1"0"0,0 0 0 0 0,-1 1 0 0 0,-2 0 0 0 0,1 0 0 0 0,-2 0 0 0 0,5 33 0 0 0,-6-12 1577 0 0,-2 0 0 0 0,-4 72-1 0 0,0-91-1273 0 0,-1-1 1 0 0,-1 1-1 0 0,-1-1 0 0 0,-1 0 0 0 0,0-1 0 0 0,-18 36 0 0 0,-69 102 3702 0 0,64-113-3050 0 0,1 1 0 0 0,-22 51 0 0 0,30-42-519 0 0,12-32-482 0 0,0 0-1 0 0,-2-1 1 0 0,-12 21 0 0 0,19-36-326 0 0,-1-1 1 0 0,-1 0 0 0 0,1 1 0 0 0,-8 5-1 0 0,11-10-448 0 0,0-17-10059 0 0,1 11 8802 0 0,3-16-5156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14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132 444 3223 0 0,'-2'1'240'0'0,"-7"5"330"0"0,0 0 0 0 0,0 0-1 0 0,1 1 1 0 0,0 0 0 0 0,0 0-1 0 0,0 1 1 0 0,1 0-1 0 0,1 0 1 0 0,-1 1 0 0 0,1 0-1 0 0,1 0 1 0 0,0 1-1 0 0,-6 12 1 0 0,11-22-563 0 0,-4 7 431 0 0,1 1-1 0 0,0-1 1 0 0,0 1 0 0 0,0-1 0 0 0,1 1 0 0 0,0 0 0 0 0,1 0 0 0 0,0 0-1 0 0,-1 12 1 0 0,7 17 1584 0 0,-5-34-500 0 0,2-2-1034 0 0,6 6-169 0 0,-7-6-79 0 0,2-1-15 0 0,2 0-143 0 0,-1-1-1 0 0,1 1 0 0 0,0-1 0 0 0,-1 0 1 0 0,1 0-1 0 0,-1-1 0 0 0,1 0 1 0 0,-1 0-1 0 0,0 0 0 0 0,6-3 1 0 0,6-6 324 0 0,19-16 1 0 0,-3 1 25 0 0,-24 20-333 0 0,-1-1 0 0 0,10-10 0 0 0,11-10 143 0 0,-17 18-206 0 0,0-1 0 0 0,-1 0 0 0 0,-1 0 1 0 0,0-1-1 0 0,0 0 0 0 0,-1-1 0 0 0,-1 0 0 0 0,0 0 0 0 0,0-1 1 0 0,-1 1-1 0 0,5-20 0 0 0,3-14-41 0 0,-2-1-1 0 0,5-48 1 0 0,2-11 116 0 0,-9 71 36 0 0,-6 24-65 0 0,-1-1 1 0 0,0 0 0 0 0,-1 1-1 0 0,1-14 1 0 0,-4 21-16 0 0,-1-3-43 0 0,2 5 309 0 0,-2 3-245 0 0,-2 2-44 0 0,0 0 1 0 0,1 0-1 0 0,-1 0 0 0 0,1 1 0 0 0,0 0 1 0 0,0-1-1 0 0,0 1 0 0 0,0 0 0 0 0,1 0 1 0 0,0 0-1 0 0,0 1 0 0 0,-2 5 0 0 0,-2 5-22 0 0,2-1-1 0 0,-6 27 0 0 0,-4 38 309 0 0,-16 101 1002 0 0,18-116-1017 0 0,-2 23 136 0 0,8-51-133 0 0,4-25-121 0 0,1 0 1 0 0,-1 0-1 0 0,2 12 1 0 0,0-12 31 0 0,0-2 37 0 0,0-1 1 0 0,1 1-1 0 0,0 0 1 0 0,5 15-1 0 0,-2-9-119 0 0,-3-11-105 0 0,0-1 1 0 0,0 1-1 0 0,0-1 1 0 0,0 0-1 0 0,0 1 1 0 0,1-1-1 0 0,-1 0 1 0 0,1 0-1 0 0,0 0 1 0 0,0 0-1 0 0,0 0 1 0 0,0 0-1 0 0,1 0 1 0 0,-1-1-1 0 0,1 1 1 0 0,-1-1-1 0 0,6 4 1 0 0,-5-5-55 0 0,-1 0 1 0 0,1 0-1 0 0,0 0 1 0 0,0 0-1 0 0,0-1 0 0 0,0 1 1 0 0,0-1-1 0 0,0 1 1 0 0,1-1-1 0 0,-1 0 0 0 0,0 0 1 0 0,0-1-1 0 0,0 1 0 0 0,0-1 1 0 0,0 1-1 0 0,0-1 1 0 0,0 0-1 0 0,3-2 0 0 0,6-2-881 0 0,-1-1 1 0 0,0 0-1 0 0,11-9 0 0 0,-14 10-187 0 0,7-5-696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15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0 3079 0 0,'0'3'227'0'0,"-1"2"64"0"0,1 0 0 0 0,-1 1 0 0 0,1-1 0 0 0,-1 0 1 0 0,-1 0-1 0 0,1 0 0 0 0,-1 0 0 0 0,0 0 0 0 0,0 0 0 0 0,-4 6 0 0 0,-3 3 1861 0 0,-1-1 1 0 0,-12 13-1 0 0,-1 1-35 0 0,-32 34 2176 0 0,16-20-1607 0 0,-14 11 243 0 0,20-21-1344 0 0,33-31-1574 0 0,-1 1-1 0 0,1-1 0 0 0,-1 1 1 0 0,1-1-1 0 0,-1 0 1 0 0,1 1-1 0 0,-1-1 1 0 0,1 0-1 0 0,-1 1 1 0 0,1-1-1 0 0,-1 0 1 0 0,0 0-1 0 0,1 0 0 0 0,-1 1 1 0 0,1-1-1 0 0,-2 0 1 0 0,0 0 19 0 0,0 1 7 0 0,6-11-3985 0 0,-2 5 3346 0 0,5-11-1213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15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3247 0 0,'0'0'7040'0'0,"2"1"-5896"0"0,4 2-450 0 0,0 1 0 0 0,-1-1 0 0 0,1 1 0 0 0,-1 0 0 0 0,1 0 0 0 0,-1 1 0 0 0,4 5 0 0 0,34 41 2490 0 0,-18-20-1176 0 0,-13-16-906 0 0,0 0-1 0 0,-2 0 1 0 0,0 1-1 0 0,0 0 1 0 0,-2 1-1 0 0,13 33 1 0 0,-6-14 43 0 0,-14-34-889 0 0,1 0-15 0 0,-1 0-188 0 0,1 1-10 0 0,1 0 0 0 0,-1 0 0 0 0,1 0 0 0 0,0-1 0 0 0,0 1 0 0 0,-1-1 0 0 0,2 0-1 0 0,-1 0 1 0 0,0 0 0 0 0,0 0 0 0 0,1-1 0 0 0,4 3 0 0 0,-1-2-475 0 0,-1 1 0 0 0,1-1-1 0 0,0-1 1 0 0,-1 1 0 0 0,9 0 0 0 0,0-1-971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2:04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0 6647 0 0,'-59'107'4322'0'0,"24"-39"1232"0"0,28-51-4063 0 0,6-15-1238 0 0,0 0 0 0 0,0 0 0 0 0,1 0 1 0 0,-1 0-1 0 0,0 0 0 0 0,0 0 0 0 0,-1 0 1 0 0,1 0-1 0 0,0 0 0 0 0,-4 2 3263 0 0,12-14-2718 0 0,1-6-275 0 0,-7 13-456 0 0,1-1 0 0 0,0 1 0 0 0,0 0 0 0 0,0 0 0 0 0,0 0 0 0 0,0 0 0 0 0,0 0 0 0 0,4-3 0 0 0,14-15-51 0 0,-15 15-17 0 0,0 1 0 0 0,11-10 0 0 0,-4 5 1 0 0,22-15 0 0 0,-28 21 11 0 0,0 1 0 0 0,0 0 0 0 0,0 0 0 0 0,0 0 0 0 0,1 1 0 0 0,-1 0 0 0 0,9-2 0 0 0,-13 4 133 0 0,11 6 127 0 0,-12-5-260 0 0,-1 0 0 0 0,0 0 0 0 0,1-1 0 0 0,-1 1 0 0 0,1 0 0 0 0,-1 0 0 0 0,1 0 0 0 0,-1 0 0 0 0,1-1 0 0 0,0 1 0 0 0,-1 0 0 0 0,2 0 0 0 0,0 2 27 0 0,0 0 26 0 0,0 1-1 0 0,0-1 1 0 0,-1 0-1 0 0,1 1 1 0 0,-1-1 0 0 0,0 1-1 0 0,0 0 1 0 0,0-1-1 0 0,0 8 1 0 0,-2 33 599 0 0,-1-23-310 0 0,-6 50 727 0 0,6-54-671 0 0,-1-1 0 0 0,0 0-1 0 0,-2 0 1 0 0,1 0 0 0 0,-2-1 0 0 0,-14 29-1 0 0,16-37-367 0 0,0 0 0 0 0,-1 0 0 0 0,0 0 0 0 0,0-1 0 0 0,0 0 0 0 0,-1 0 0 0 0,0 0-1 0 0,0-1 1 0 0,0 0 0 0 0,-1 0 0 0 0,-12 7 0 0 0,16-11-41 0 0,1 0 0 0 0,1 0 0 0 0,-1-1 0 0 0,0 1 0 0 0,0 0 0 0 0,0-1 0 0 0,1 1 0 0 0,-1-1 0 0 0,-3 0 0 0 0,-13 3 0 0 0,13-2-209 0 0,1 0-1 0 0,-1-1 1 0 0,1 1-1 0 0,0-1 1 0 0,-1 0-1 0 0,1 0 1 0 0,-1-1-1 0 0,1 1 1 0 0,0-1-1 0 0,-6-2 1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5:10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1 179 1951 0 0,'0'-1'26'0'0,"0"0"-1"0"0,0 0 0 0 0,1 1 0 0 0,-1-1 0 0 0,0 0 0 0 0,1 0 0 0 0,-1 0 0 0 0,0 1 0 0 0,1-1 1 0 0,-1 0-1 0 0,1 1 0 0 0,-1-1 0 0 0,1 0 0 0 0,-1 1 0 0 0,1-1 0 0 0,-1 1 0 0 0,1-1 0 0 0,0 1 1 0 0,-1-1-1 0 0,1 1 0 0 0,0-1 0 0 0,-1 1 0 0 0,1 0 0 0 0,1-1 0 0 0,1 1 109 0 0,-1-1-1 0 0,0 1 1 0 0,1 0-1 0 0,-1 0 1 0 0,1 1-1 0 0,-1-1 1 0 0,3 1-1 0 0,11 1 538 0 0,11-3 172 0 0,33-6-1 0 0,-59 7-654 0 0,21-4 516 0 0,-3 4-80 0 0,-7 0-511 0 0,6 0 738 0 0,30 3 1 0 0,-47-2-724 0 0,-1-2-120 0 0,0 1-1 0 0,0 0 0 0 0,0-1 0 0 0,0 1 1 0 0,0-1-1 0 0,0 1 0 0 0,0 0 1 0 0,0-1-1 0 0,1 1 0 0 0,-1 0 0 0 0,0-1 1 0 0,0 1-1 0 0,0 0 0 0 0,0-1 0 0 0,0 1 1 0 0,1 0-1 0 0,-1-1 0 0 0,0 1 0 0 0,0 0 1 0 0,0 0-1 0 0,1-1 0 0 0,-1 1 1 0 0,0 0-1 0 0,1 0 0 0 0,-1-1 0 0 0,0 1 1 0 0,0 0-1 0 0,1 0 0 0 0,-1 0 0 0 0,0-1 1 0 0,1 1-1 0 0,-1 0 0 0 0,1 0 0 0 0,0 0 1 0 0,21 2 188 0 0,11-1 1072 0 0,-9 1-1184 0 0,-21-2 53 0 0,9 1 227 0 0,10 1 257 0 0,21-2 0 0 0,-26 0-495 0 0,-16 0-20 0 0,13 1 132 0 0,2 0 219 0 0,-1-2 0 0 0,26-3 0 0 0,-39 4-322 0 0,9 0 151 0 0,1-2-166 0 0,46-11 123 0 0,-57 13-174 0 0,2 0-15 0 0,33-8 172 0 0,-34 8-82 0 0,9-4 34 0 0,29-10 282 0 0,-27 10-450 0 0,0 0-10 0 0,-2 1 0 0 0,14-3 67 0 0,-17 6 50 0 0,-3 1-77 0 0,-3-4 27 0 0,-2 3-64 0 0,0-1 0 0 0,1 1 1 0 0,-1-1-1 0 0,0 1 0 0 0,0-1 0 0 0,0 1 0 0 0,1-1 1 0 0,-1 1-1 0 0,0 0 0 0 0,1-1 0 0 0,-1 1 0 0 0,1-1 1 0 0,-1 1-1 0 0,0 0 0 0 0,1-1 0 0 0,-1 1 0 0 0,1 0 1 0 0,-1-1-1 0 0,2 1 0 0 0,2 0 3 0 0,6-2 93 0 0,-9 2 39 0 0,50-2 496 0 0,-44 0-562 0 0,-6 1-69 0 0,0 0-1 0 0,0 1 1 0 0,0-1 0 0 0,0 0-1 0 0,0 1 1 0 0,0-1 0 0 0,1 1 0 0 0,-1-1-1 0 0,0 1 1 0 0,0 0 0 0 0,3-1-1 0 0,6-1 9 0 0,6 2 73 0 0,-7-1-34 0 0,-1 1 0 0 0,1-1 0 0 0,-1 0 0 0 0,1-1 0 0 0,-1 0 0 0 0,10-4 1 0 0,31-3 103 0 0,-47 8-76 0 0,12 0 76 0 0,35-5-71 0 0,-29 1-31 0 0,6 2-13 0 0,-17 2-23 0 0,66 0 314 0 0,-74 1-329 0 0,17-2 44 0 0,-16 1-21 0 0,0 0 68 0 0,0 1 10 0 0,34-4 117 0 0,-32 3-176 0 0,11-4-31 0 0,-12 4-12 0 0,16 1-2 0 0,62-3 146 0 0,-79 3-69 0 0,0-1-16 0 0,24-3 31 0 0,-19 2-68 0 0,27-1 36 0 0,1 1-4 0 0,3 4-44 0 0,-32-2 41 0 0,20 2 129 0 0,7-2-61 0 0,3 3-87 0 0,-34-3 70 0 0,12 0 110 0 0,9 5-107 0 0,1-2-52 0 0,8 0-43 0 0,0 2 48 0 0,27 2 140 0 0,-49-6-183 0 0,-5-1 57 0 0,14 1-8 0 0,-2 4-47 0 0,-3-3-17 0 0,-1-2 0 0 0,-3 0 18 0 0,-8 0 155 0 0,-1 1-92 0 0,6 0-1 0 0,-5-1 496 0 0,-1-1-523 0 0,-1 0-91 0 0,1 1-1 0 0,0 0 0 0 0,-1-1 0 0 0,1 1 0 0 0,-1-1 0 0 0,1 0 0 0 0,0 1 0 0 0,-1-1 0 0 0,1 1 1 0 0,-1-1-1 0 0,0 0 0 0 0,1 1 0 0 0,-1-1 0 0 0,0 0 0 0 0,1 0 0 0 0,-1 1 0 0 0,0-1 0 0 0,0 0 1 0 0,1 0-1 0 0,-1 0 0 0 0,0 1 0 0 0,0-1 0 0 0,0 0 0 0 0,0 0 0 0 0,0 0 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5:29.64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9918 908 3599 164985 68490,'0'0'320'0'0,"0"0"-256"0"0,0 1-64 0 0,-4 1 88 0 0,-2 0-88 0 0,-9 3 376 0 0,-6 1-56 0 0,1 0 0 0 0,-4-4 576 0 0,0-3 336 0 0,-3-3-192 0 0,0-3-672 0 0,1-1-8 0 0,0-4 560 0 0,1 1-320 0 0,2-1 8 0 0,-3-1 408 0 0,-4 1-288 0 0,-4 1 0 0 0,-5 1 8 0 0,1 2-368 0 0,2 3-72 0 0,-2 2 272 0 0,0 2-288 0 0,0 1 104 0 0,0 1 32 0 0,4 0 0 0 0,4-1 0 0 0,1 0-112 0 0,0-3 264 0 0,-4-2-72 0 0,-2-4-96 0 0,-2-4 96 0 0,-4-4 144 0 0,-5-2-128 0 0,0 0-336 0 0,4 2-8 0 0,-1 1 120 0 0,-3 0-80 0 0,2 2-104 0 0,4 1 16 0 0,4 1 0 0 0,3 1 0 0 0,0-1 0 0 0,0-1-120 0 0,3 0 0 0 0,-2-2 0 0 0,-3-2 72 0 0,-5-3 88 0 0,-6-1 48 0 0,-6 0 56 0 0,-6 2 64 0 0,0 3-160 0 0,4 7-88 0 0,-3 2-16 0 0,2 3 32 0 0,1 0 0 0 0,1 1 80 0 0,-4-1 8 0 0,0-1 8 0 0,5-1-96 0 0,7 1-32 0 0,1-2 64 0 0,-4-1 8 0 0,-5 0 8 0 0,0-1-72 0 0,2 0-72 0 0,-1-1 0 0 0,-5-2 0 0 0,-3-2 0 0 0,5 0 64 0 0,6 1 48 0 0,3-1 128 0 0,-2 0-16 0 0,-4 0-16 0 0,0-1-104 0 0,3 3-8 0 0,-3 0 80 0 0,-6 1-88 0 0,0 1-8 0 0,2 0-80 0 0,-2 0 80 0 0,-4-2-80 0 0,4-1 64 0 0,5 1-64 0 0,3-1 72 0 0,-2-2-72 0 0,3 0 0 0 0,2 2 0 0 0,-5 1 72 0 0,-2 1-72 0 0,1 2 96 0 0,3 1-96 0 0,0 1 88 0 0,-5 0-8 0 0,-5 0 72 0 0,-6-2 104 0 0,-3 1-128 0 0,1 0-128 0 0,6 3 0 0 0,-5 1 80 13-522,-8 2 48-14-12,0 1-64 1 534,5 1-64 3-501,6 0 64-3 501,6 2-64 0 0,-1 0 128 0 0,-8 1-32 0 0,1 0-32 0 0,1 0-64 0 0,4-1 64 0 0,3 0-64 487 5,-10-1 64-487-5,-12 0 8 0 0,1-1-72 0 0,7 1 0 0 0,0 0 0 517-4,7 0 0-517 4,5 1 0 0 0,5-1 0 0 0,3 2 0 0 0,1-1 0 510 4,0 1 0-510-4,-9 0 80 0 0,-11 0-80 0 0,-7-1 0 517-7,-5 0 0-517 7,6-1 0 0 0,6 0 0 0 0,0-2 88 509 1,-3 0 8-509-1,-7 0-96 0 0,2 1 0 0 0,8 0 0 0 0,0 0 64 0 0,1 0-64 20-507,1 1 0-20 507,7 2 0 0 0,8 0 0 0 0,2 0 0 502-498,-6 0 0-502 498,-6 1 0 0 0,-7 1 0 0 0,2 1 0 0 0,8-1 64 0 0,7-1-64 0 0,7 0 0 0 0,6-1 0 0 0,4 1 0 0 0,-1 1 0 0 0,-6 1 0 0 0,-1 0 64 0 0,0 1-64 0 0,-6 1 72 0 0,-8 4-72 0 0,-6 3 72 0 0,-6 4-72 0 0,-2 4 0 0 0,0 3 0 0 0,8 1 0 0 0,9-3-80 0 0,4-1 80 0 0,5-1-72 0 0,5-2 72 0 0,-5 0 0 0 0,-8 2-64 0 0,-11 4 64 0 0,0-1 0 0 0,0-1 0 0 0,4 0 0 0 0,7-1 0 0 0,6 0 0 0 0,4 1 0 0 0,-2 6 0 0 0,-4 8 0 0 0,0 4 0 0 0,2 0 0 0 0,-6 4 0 0 0,-9 6 0 0 0,-7 4 0 0 0,-5-1 72 0 0,0-1-72-16-499,9-6 0 16 499,12-6 0 0 0,6-3 72 0 0,4 2-72 0 0,3 7 72 0 0,1 10-72 0 0,3 1 0 0 0,5-1 64 0 0,-1 3 32 0 0,3-4-32 0 0,4-5-64 0 0,-1-3 0 0 0,0-1 0 0 0,3-3 0 0 0,3-6 0 0 0,2 0 0 0 0,3 0 0 0 0,5-2 0 0 0,4 5 0 24-525,4 6 72-38-480,6 9-72 14 1005,8 6 0-2-507,7 4 0 2 507,3-4 0 9-638,2-9 0-9 61,3-4 0-1-445,2-7 0-2 505,-1-7 0 3 517,2-3 0 0 0,6 0 0 3-525,1-3 0-3 525,0-3 0-13-487,4-2 0 13 487,-1-1 0 0 0,-2-2 0 0 0,5 4 64 0 0,12 2-64 0 0,14 4 0 0 0,3-1 0 0 0,0-2 88 0 0,3-1 40 0 0,-3-3-64 0 0,-5-4-64 0 0,3-3 80 0 0,0-2 0 0 0,-2-3 0 0 0,10-2 80 0 0,17-1-8 9-636,2-1-80-3 51,-3-2 0-13 69,-6-2 0 7 516,-7-1 24 0 0,8 0 112 0 0,16-1-104 0 0,4 0-104-499 2,-3 0 0 499-2,3 0 64 0 0,10 0 0-515-2,11 0 96 15 0,11 2-72-1-2,-6 0-88 501 4,-13-1 72-506 3,-4 2-72-563 0,6 0 136 1069-3,10 2-40-509-4,7 2 56 509 4,6 2 24-499 6,-9-1-88 499-6,-12 0-88 0 0,-13 0 0 0 0,-10-4 0 0 0,5-1 144 0 0,11-2 176 0 0,16 1-80 0 0,15-1-112-495-6,-3-2-64 495 6,-11-2-40 0 0,-1-1-24 0 0,6-2 0-539 6,12 0 0 539-6,9-2 0-503-1,6-1 0 0-3,-11 1 0 503 4,-15 0 0 0 0,-2 0 0-488-3,5 1 0-24 5,7 1 0 512-2,-7 0 0 0 0,-14 1 0 0 0,-12 2 0 0 0,-12 0 0 0 0,-9 2 0 0 0,-7-1 0 0 0,8 2 0 0 0,14 0 0-497 1,17 0 0-1-2,15-1 0 498 1,9-2 0-506 7,5-2 0 506-7,4-3 0-500-6,3-2 0 500 6,-2-4 0 0 0,-16-2 0 0 0,-21 1 0 0 0,-5-3 0-508 2,-10 1 0 508-2,-11-1 0 0 0,-10 1 0 0 0,-8-1 0 0 0,-8 0 0 0 0,-5-1 0 0 0,8-4 0 0 0,13-7 0-509-1,16-6 0 509 1,12-8 0 0 0,5-7 0 0 0,0-4 0 0 0,-11 2 0 0 0,-15 4 0 0 0,-5-1 0 0 0,-1-3 0-510-3,-1-7 0 7 9,-3-9 0 503-6,-5-8 0-496-5,-8-6 0 496 5,-8-4 0 0 0,-9 1 0 0 0,-11 9 0 0 0,-10 11 0 0 0,-8 2 0 0 0,-7 5 0 0 0,-5 5 0 0 0,-5 2 0 0 0,-4 1 0 0 0,-2-9 0-4 511,-4-12 0-4-10,-4-6 0 8-501,-4 4 0 0 0,-3 8 0 3 514,-5 6 0-5-11,-7 5 0-505-498,-9 3 0 507-5,-3 8 0 0 0,-2 7 0 0 0,-2 8 0 0 0,-1 7 0 0 0,-11 5 0 0 0,-14 5 0 9 507,-5 4 0-9-507,1 4 0 12 509,4 3 0-12-509,6 1 0 0 0,5 1 0 0 0,6 0 0-11 515,-1 2 0 11-515,-7 1 0 0 0,1-1 0 0 0,3 0 0 0 0,0-1 0 0 0,-3-2 0 0 0,5 0 0 0 0,7-4 0 0 0,2-1-696 1 507,9-3 312-1-507,7-5-3592 0 0,9-5 2000 0 0,8-1-8 0 0,9-8-3968 0 0,8-3-4672 0 0,2 3 3449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5:31.48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83 3311 152298 68244,'3'-1'288'0'0,"11"-3"-224"0"0,8-2-64 0 0,5 0 672 0 0,9 0 960 0 0,12-1-160 0 0,10 1-280 0 0,9 1 152 0 0,6 0 232 0 0,3 0-224 0 0,2 0-328 0 0,-4 0-520 0 0,-8 1-40 0 0,4 1 448 0 0,-2 0-456 0 0,-2 0 8 0 0,-2 1 0 0 0,-2 0 0 0 0,7 1 480 0 0,11-1 32 0 0,12 1-152 0 0,11 1-224 0 0,0 0-304 518 5,-6 0 32-518-5,5 1 344 0 0,5-1-72 0 0,8-1-96 0 0,11 1 48 0 0,-3 1-232 0 0,-9 0 0 0 0,-12 1 0 0 0,-10 0-88 0 0,3 1 208 0 0,-1 0-224 0 0,-4 2-104 0 0,12-1 72 0 0,15 1 16 0 0,1-1-80 0 0,-7 0 0 0 0,3 1 96 0 0,11 1-40 0 0,-3 2-88 0 0,-8-1 0 0 0,1 2 88 0 0,-5 1-88 0 0,-11 2 16 0 0,5 2 120 0 0,14 1 40 0 0,13 0 56 0 0,9 2 40 0 0,6 2 72 0 0,-7 0-216 0 0,-12-2-72 0 0,-2 2 112 0 0,-9-1-128 0 0,-12-1 0 494 0,3 3 128 60-4,12 3-56-38 4,1 1-136-516 0,-7-1-64 482 3,0 1 184-482-3,7 4-24 0 0,10 4-80 0 0,-4-1-80 0 0,-12-3 72 0 0,-2 1 0 0 0,3 2 24 0 0,-5 0-96 0 0,-10-3 128 0 0,5 2 56 0 0,10 1 136 0 0,9 0 216 0 0,-4-2-264 0 0,-10-3-192 0 0,4 1-16 0 0,-5-1-8 0 0,-7-1-56 0 0,4 2 0 0 0,7 5 0 0 0,8 5 0 516-3,10 5 0-516 3,6 4 0 0 0,2 4 0 0 0,0 2 0 0 0,-14-4 0 0 0,-17-6 0 0 0,-4-2 0 0 0,4-2 0 0 0,-6-3 0 0 0,-10-5 0 0 0,-12-2 0 0 0,-10-4 0 0 0,1 3 0 0 0,8 5 0 0 0,0 1 0 0 0,-4 1 0 0 0,-5-1 0 0 0,-5 0 0 0 0,2 4 0 0 0,3 6 0 0 0,-2 1 0 0 0,-9-2 0 0 0,-7-3 0 0 0,-7-4 0 0 0,0 2 0 0 0,4 2 0 0 0,5 3 0 0 0,2 2 0 0 0,-3-2 0 0 0,-7-4 0 0 0,-7-3 0 0 0,-6-2 0 0 0,-5-1 0 0 0,-5-1 0 0 0,1 8 0 0 0,0 9 0 0 0,-2 3 0 0 0,-2-1 0 0 0,-1 2 0 0 0,0 2 0 0 0,0 0 0 0 0,0 0 0 0 0,0-3 0 0 0,0-1 0 0 0,0-4 0 0 0,-4-7 0 0 0,1 0 0 0 0,1 1 0 0 0,3 0 0 0 0,1 0 0 0 0,1-2 0 0 0,-1-2 0 0 0,0-5 0 0 0,-2-5 0 0 0,-2-5 0 0 0,-3-6 0 0 0,-3-4 0 0 0,-3-4 0 0 0,-3-3 0 0 0,-2-3 0 0 0,1 0 0 0 0,-1-1 0 0 0,-1 0 0 0 0,0 0 0 0 0,-1-1 0 0 0,-1 1 0 0 0,0 0-80 0 0,-1 0-632 0 0,-6-3-936-481-2,-2-3 808 481 2,-5-3-976 0 0,-3-2 1232 0 0,-6-2-552-575 3,-1 1 776 575-3,-4-2-632-1070 3,-2 2 320 1070-3,0-1-16 0 0,0 2 248 0 0,1 2 440 0 0,5 1-64 0 0,3 2-240 0 0,-7 0-672 0 0,0-1 976 0 0,1 1 104 0 0,1-1-24 0 0,3 0-80 0 0,2 1 0 0 0,1-2 0 0 0,1 1 0 0 0,4 1 0 0 0,2 1 0 0 0,2 1-176 0 0,-1 1 104 0 0,2 0 248 0 0,0 0 32 0 0,3 1-56 0 0,1 1 0 0 0,3 0 0 0 0,2 0-24 0 0,0 1 112 0 0,1 0-8 0 0,1 0-8 0 0,2 1 96 0 0,6 1 136 0 0,7 1 8 0 0,7 1 0 0 0,5 1-24 0 0,-1 2-240 0 0,-1 0 0 0 0,1 4 96 0 0,0 4-144 0 0,0 5 96 0 0,1 3 144 0 0,-4 1-192 0 0,-3-1 8 0 0,-4-2 0 0 0,-2-2 0 0 0,-2 0 152 0 0,-1-1-224 0 0,-1-2 0 0 0,1 0 200 0 0,-2-4-120 0 0,-1-1 0 0 0,0-3 120 0 0,0-1-240 0 0,-2-1 0 0 0,0-1 128 0 0,2-2-96 0 0,0-1 0 0 0,2-2 0 0 0,-2 0-48 0 0,3-6 64 0 0,2-4-72 0 0,0-4 112 0 0,0-5 16 0 0,1-4 8 0 0,2-12 112 0 0,1-7-224 0 0,0-2-8 0 0,2-8 0 0 0,1-5-240 0 0,-3 1-8232 0 0,-2 5-1656 0 0,-4 10-2911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49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7567 0 0,'2'1'583'0'0,"6"0"-1398"0"0,4 1 3242 0 0,0 0 0 0 0,0 1 0 0 0,15 5 0 0 0,-21-5-1938 0 0,1-2 0 0 0,-1 1 0 0 0,1-1 0 0 0,-1 0 1 0 0,1 0-1 0 0,0 0 0 0 0,-1-1 0 0 0,1 0 0 0 0,0-1 0 0 0,12-2 0 0 0,22 0-7119 0 0,-29 3-156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49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87 7199 0 0,'2'-1'555'0'0,"39"-15"750"0"0,-14 4 3070 0 0,-26 11-4169 0 0,0 0 0 0 0,0 1 0 0 0,0-1 0 0 0,-1 0 0 0 0,1 1 0 0 0,0-1 1 0 0,0 0-1 0 0,0 0 0 0 0,-1 0 0 0 0,1 1 0 0 0,-1-1 0 0 0,1 0 0 0 0,0-2 0 0 0,-1 3-106 0 0,1-1-1 0 0,-1 0 1 0 0,0 0 0 0 0,1 1-1 0 0,-1-1 1 0 0,1 0-1 0 0,-1 1 1 0 0,1-1 0 0 0,-1 1-1 0 0,1-1 1 0 0,-1 1-1 0 0,1-1 1 0 0,0 1 0 0 0,-1-1-1 0 0,1 1 1 0 0,0-1 0 0 0,-1 1-1 0 0,1 0 1 0 0,0-1-1 0 0,0 1 1 0 0,-1 0 0 0 0,1 0-1 0 0,1-1 1 0 0,3 0 110 0 0,0 0 0 0 0,0-1 0 0 0,0 1 0 0 0,0-1 0 0 0,0-1 0 0 0,-1 1 0 0 0,1-1 0 0 0,-1 1 0 0 0,8-8 0 0 0,-10 9-370 0 0,-1 1 0 0 0,0-1 0 0 0,1 1 0 0 0,-1-1 0 0 0,0 0 0 0 0,1 1 1 0 0,-1 0-1 0 0,1-1 0 0 0,-1 1 0 0 0,1 0 0 0 0,-1 0 0 0 0,1 0 0 0 0,-1 0 0 0 0,2 0 0 0 0,4 0-3553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50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841 348 2015 0 0,'9'-20'293'0'0,"-2"0"0"0"0,0-1 0 0 0,-1 0 0 0 0,5-36 0 0 0,-8 33 2088 0 0,-1 0 1 0 0,-2-24 0 0 0,0 42-1970 0 0,-1 1 0 0 0,0-1 0 0 0,0 0 0 0 0,0 1 0 0 0,-1-1 0 0 0,0 1 0 0 0,0-1 0 0 0,0 1 1 0 0,-1 0-1 0 0,1 0 0 0 0,-1 0 0 0 0,-1 0 0 0 0,-4-6 0 0 0,5 8-263 0 0,1 0-1 0 0,-1 1 1 0 0,0-1-1 0 0,0 1 0 0 0,0-1 1 0 0,0 1-1 0 0,0 0 1 0 0,-1 0-1 0 0,1 1 1 0 0,0-1-1 0 0,-1 1 1 0 0,0 0-1 0 0,1-1 1 0 0,-1 2-1 0 0,0-1 1 0 0,1 0-1 0 0,-1 1 1 0 0,0-1-1 0 0,0 1 1 0 0,1 0-1 0 0,-6 1 1 0 0,1 0 14 0 0,1 0 1 0 0,-1 0 0 0 0,1 1 0 0 0,-1 0 0 0 0,1 0 0 0 0,0 1-1 0 0,0 0 1 0 0,-12 7 0 0 0,-2 5 191 0 0,16-12-233 0 0,-1 1 0 0 0,1 0 0 0 0,0 0-1 0 0,0 0 1 0 0,1 0 0 0 0,-1 1 0 0 0,1 0 0 0 0,-5 6 0 0 0,3 1 12 0 0,0 0 1 0 0,1 0-1 0 0,0 1 0 0 0,1-1 0 0 0,0 1 1 0 0,1 0-1 0 0,0 0 0 0 0,1 0 0 0 0,0 0 1 0 0,1 16-1 0 0,2 16 893 0 0,11 74-1 0 0,-7-85-523 0 0,43 204 3189 0 0,-7-52-1696 0 0,-37-149-1950 0 0,-1 0 0 0 0,-2 0 0 0 0,-1 0 0 0 0,-2 0 0 0 0,-2 0 0 0 0,-1 0-1 0 0,-2-1 1 0 0,-1 0 0 0 0,-17 44 0 0 0,15-52-46 0 0,-2-2 0 0 0,-1 1 0 0 0,-1-2 0 0 0,-1 1 0 0 0,-2-2 0 0 0,0 0 0 0 0,-1-2 0 0 0,-35 34 0 0 0,33-39 0 0 0,0-1 0 0 0,-1-1 0 0 0,-1-1 0 0 0,0-1 0 0 0,-1-1 0 0 0,-1-1 0 0 0,-28 9 0 0 0,36-14 0 0 0,0-2 0 0 0,-1 0 0 0 0,1-1 0 0 0,-1 0 0 0 0,1-1 0 0 0,-1-1 0 0 0,0-1 0 0 0,0-1 0 0 0,0 0 0 0 0,-23-5 0 0 0,36 5-59 0 0,0 0-1 0 0,0 0 1 0 0,1 0 0 0 0,-1-1-1 0 0,1 1 1 0 0,-1-1 0 0 0,1 0 0 0 0,0 0-1 0 0,-1-1 1 0 0,1 1 0 0 0,0-1-1 0 0,0 1 1 0 0,1-1 0 0 0,-1 0-1 0 0,1 0 1 0 0,-1 0 0 0 0,1-1 0 0 0,0 1-1 0 0,0 0 1 0 0,0-1 0 0 0,1 1-1 0 0,-1-1 1 0 0,1 0 0 0 0,-2-5-1 0 0,2 3-178 0 0,1 0-1 0 0,-1 0 0 0 0,1 0 1 0 0,0 0-1 0 0,0 0 0 0 0,1 0 1 0 0,0 0-1 0 0,0 0 0 0 0,0 1 1 0 0,1-1-1 0 0,0 0 0 0 0,0 1 1 0 0,0-1-1 0 0,1 1 0 0 0,4-8 1 0 0,15-17-6733 0 0,3 1-1877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50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 4663 0 0,'0'1'75'0'0,"0"1"0"0"0,0-1 0 0 0,-1 1 0 0 0,1-1 0 0 0,0 1 0 0 0,-1-1 0 0 0,1 1 0 0 0,-1-1 0 0 0,0 0 0 0 0,1 1 1 0 0,-1-1-1 0 0,0 0 0 0 0,0 0 0 0 0,0 1 0 0 0,0-1 0 0 0,0 0 0 0 0,0 0 0 0 0,0 0 0 0 0,0 0 0 0 0,-3 1 0 0 0,-1 4 731 0 0,-1 1 128 0 0,0 1 1 0 0,1 0-1 0 0,1 0 1 0 0,-1 0-1 0 0,1 1 1 0 0,1 0 0 0 0,-1-1-1 0 0,-2 13 1 0 0,3-4 21 0 0,0 0-1 0 0,1 0 1 0 0,0 28 0 0 0,3-39-570 0 0,-1 0 0 0 0,1 1 0 0 0,-1-1 0 0 0,2 1 0 0 0,-1-1 1 0 0,1 0-1 0 0,0 0 0 0 0,0 0 0 0 0,1 0 0 0 0,4 8 0 0 0,-6-12-270 0 0,0-1 1 0 0,0 1-1 0 0,1 0 0 0 0,-1-1 1 0 0,0 1-1 0 0,1-1 1 0 0,-1 1-1 0 0,1-1 0 0 0,0 0 1 0 0,-1 0-1 0 0,1 1 1 0 0,0-1-1 0 0,0 0 0 0 0,-1-1 1 0 0,1 1-1 0 0,0 0 1 0 0,0 0-1 0 0,0-1 0 0 0,0 1 1 0 0,0-1-1 0 0,0 0 1 0 0,0 0-1 0 0,1 0 1 0 0,-1 0-1 0 0,0 0 0 0 0,0 0 1 0 0,0 0-1 0 0,0 0 1 0 0,0-1-1 0 0,0 1 0 0 0,0-1 1 0 0,0 0-1 0 0,0 0 1 0 0,0 1-1 0 0,2-3 0 0 0,1 0-36 0 0,-1 0-1 0 0,0 0 0 0 0,1 0 1 0 0,-1-1-1 0 0,0 1 0 0 0,-1-1 1 0 0,1 0-1 0 0,-1 0 0 0 0,0 0 1 0 0,0-1-1 0 0,0 1 0 0 0,4-10 1 0 0,-2 3 28 0 0,0-1-1 0 0,-1 0 1 0 0,-1 0 0 0 0,4-17 0 0 0,-7 24-45 0 0,1 0 1 0 0,-1 0-1 0 0,0 0 0 0 0,-1 0 1 0 0,1 0-1 0 0,-1 0 0 0 0,0 0 0 0 0,0 1 1 0 0,0-1-1 0 0,-1 0 0 0 0,1 0 1 0 0,-1 1-1 0 0,-1-1 0 0 0,1 1 1 0 0,0-1-1 0 0,-7-6 0 0 0,5 5 15 0 0,-2 0-1 0 0,1 0 1 0 0,-1 1-1 0 0,0-1 1 0 0,0 1 0 0 0,0 1-1 0 0,0-1 1 0 0,-1 1-1 0 0,0 0 1 0 0,-7-3-1 0 0,-5-1-765 0 0,7 2-5848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51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5815 0 0,'0'0'444'0'0,"1"1"-289"0"0,1 5 920 0 0,-1 0-1 0 0,1 1 1 0 0,-1-1 0 0 0,0 0-1 0 0,0 0 1 0 0,-1 7-1 0 0,-1 42 3390 0 0,1-40-3421 0 0,-5 44 2009 0 0,-3 0 0 0 0,-21 82 0 0 0,11-79-804 0 0,18-60-1993 0 0,15-14-5599 0 0,-7 3-1139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53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376 0 4031 0 0,'0'0'1166'0'0,"1"3"-336"0"0,2 6 382 0 0,8 29 2187 0 0,-10-35-3046 0 0,-1 1 0 0 0,1-1 0 0 0,-1 0 0 0 0,0 0 0 0 0,0 0 0 0 0,0 0 0 0 0,-1 1 0 0 0,1-1 0 0 0,-1 0 0 0 0,-1 5 0 0 0,-3 8 1076 0 0,1-1 1 0 0,-4 30-1 0 0,6-33-1188 0 0,0-4 76 0 0,0 1 0 0 0,-7 15 0 0 0,2-3 107 0 0,-30 67 2181 0 0,31-69-2104 0 0,-1 1 0 0 0,0-1 0 0 0,-2 0 0 0 0,0-1 1 0 0,-1 0-1 0 0,-1-1 0 0 0,-16 21 0 0 0,10-18 35 0 0,7-8-224 0 0,0 0 0 0 0,-1-1 0 0 0,-19 15 0 0 0,-48 25 1855 0 0,75-49-2090 0 0,-1-1 0 0 0,0 1 1 0 0,0-1-1 0 0,0 0 0 0 0,0 0 1 0 0,0 0-1 0 0,-6 0 0 0 0,5 0-15 0 0,3-1 27 0 0,-1-1-74 0 0,3 1-54 0 0,-1 0 1 0 0,0 0-1 0 0,1 0 1 0 0,-1 0-1 0 0,1 0 1 0 0,-1 0-1 0 0,0 0 1 0 0,1 0-1 0 0,-1 0 1 0 0,1-1-1 0 0,-1 1 1 0 0,1 0-1 0 0,-1 0 1 0 0,1-1-1 0 0,-1 1 1 0 0,0-1-1 0 0,0 0-126 0 0,-1-1 1 0 0,1 0-1 0 0,0 1 0 0 0,-1-1 0 0 0,1 0 0 0 0,0 0 1 0 0,0 0-1 0 0,1 0 0 0 0,-1 0 0 0 0,0 0 1 0 0,1 0-1 0 0,-1 0 0 0 0,1 0 0 0 0,0 0 1 0 0,-1-1-1 0 0,1-3 0 0 0,1 3-825 0 0,-1 1 0 0 0,0-1 0 0 0,1 0 0 0 0,-1 0 0 0 0,1 0-1 0 0,0 1 1 0 0,0-1 0 0 0,3-4 0 0 0,6-9-7394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4:53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1 185 4319 0 0,'4'-4'56'0'0,"0"-1"0"0"0,-1 1-1 0 0,1-1 1 0 0,-1 0 0 0 0,0 1-1 0 0,0-1 1 0 0,2-7 0 0 0,13-18 729 0 0,20-24 2850 0 0,-36 51-3321 0 0,-1 1 1 0 0,1-1-1 0 0,-1 0 0 0 0,0 0 1 0 0,2-5-1 0 0,-3 7-180 0 0,1 0-1 0 0,-1 0 0 0 0,1 0 0 0 0,-1 0 1 0 0,1 1-1 0 0,-1-1 0 0 0,1 0 1 0 0,0 0-1 0 0,-1 1 0 0 0,1-1 0 0 0,0 0 1 0 0,0 1-1 0 0,-1-1 0 0 0,3 0 1 0 0,5-6 658 0 0,-8 6-652 0 0,0 0 0 0 0,1 0 0 0 0,-1 0 0 0 0,1 1 0 0 0,-1-1 0 0 0,1 0 0 0 0,0 0 0 0 0,-1 0 0 0 0,1 1 0 0 0,0-1 0 0 0,-1 0 0 0 0,1 1 0 0 0,0-1 0 0 0,0 1 0 0 0,-1-1 0 0 0,1 1 0 0 0,0-1 0 0 0,3 0 2374 0 0,8 0-1691 0 0,-11 1-625 0 0,1 0-1 0 0,0-1 0 0 0,-1 1 0 0 0,1 0 1 0 0,0 0-1 0 0,0 0 0 0 0,-1 1 0 0 0,1-1 1 0 0,0 0-1 0 0,-1 1 0 0 0,1-1 1 0 0,0 1-1 0 0,-1-1 0 0 0,1 1 0 0 0,-1 0 1 0 0,1 0-1 0 0,2 1 0 0 0,0 2 80 0 0,-1 0 0 0 0,1 1 0 0 0,-1-1 0 0 0,0 0 0 0 0,0 1-1 0 0,0 0 1 0 0,0 0 0 0 0,-1 0 0 0 0,0 0 0 0 0,3 10 0 0 0,1 8 587 0 0,3 29-1 0 0,-4-23-251 0 0,12 52 1392 0 0,36 110-1 0 0,-41-157-1974 0 0,2 11 9 0 0,31 62-1 0 0,-16-41-37 0 0,2 3 0 0 0,-26-59 0 0 0,0-1 0 0 0,1 0 0 0 0,0-1 0 0 0,0 1 0 0 0,8 7 0 0 0,-12-14 0 0 0,0 0 0 0 0,0 1 0 0 0,0-1 0 0 0,0 0 0 0 0,0-1 0 0 0,1 1 0 0 0,-1 0 0 0 0,6 2 0 0 0,-4-2 0 0 0,9 1 0 0 0,8-2-2111 0 0,1-1-4806 0 0,-4 0-3279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2:05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2759 0 0,'2'0'207'0'0,"37"7"2444"0"0,-35-7-2059 0 0,0 1-1 0 0,0-1 0 0 0,-1 1 1 0 0,1 0-1 0 0,0 0 1 0 0,0 1-1 0 0,-1-1 0 0 0,1 1 1 0 0,-1-1-1 0 0,1 1 1 0 0,2 3-1 0 0,-3-3 303 0 0,0 1 0 0 0,-1-1 0 0 0,1 1 0 0 0,-1 0 0 0 0,0 0 0 0 0,3 4 0 0 0,3 5-43 0 0,16 10 2358 0 0,-23-21-3287 0 0,11-6-6347 0 0,0-3-681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5:38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376 614 2527 0 0,'-20'-63'231'0'0,"13"37"487"0"0,-12-25-1 0 0,17 45-423 0 0,0 0 0 0 0,-1 0 1 0 0,0 1-1 0 0,-1-1 0 0 0,1 1 0 0 0,-1 0 1 0 0,0 0-1 0 0,0 0 0 0 0,-6-5 0 0 0,8 9-218 0 0,1 0 0 0 0,0 0 0 0 0,-1 1 0 0 0,1-1 0 0 0,-1 0 0 0 0,1 1 0 0 0,-1 0 0 0 0,1-1 0 0 0,-1 1 0 0 0,1 0 0 0 0,-1 0 0 0 0,1 0 0 0 0,-1 0-1 0 0,1 0 1 0 0,-1 0 0 0 0,1 0 0 0 0,-1 0 0 0 0,1 1 0 0 0,-1-1 0 0 0,-1 1 0 0 0,-1 0 157 0 0,1 1 0 0 0,-1-1 0 0 0,1 1-1 0 0,0-1 1 0 0,0 1 0 0 0,0 0 0 0 0,-3 3 0 0 0,-1 2 37 0 0,1 0 0 0 0,0 1-1 0 0,1 0 1 0 0,0 0 0 0 0,0 1 0 0 0,1-1 0 0 0,0 1 0 0 0,-4 13 0 0 0,0-2 73 0 0,-31 94 714 0 0,11-29-136 0 0,5-32-298 0 0,14-37-378 0 0,-7 25-1 0 0,-1 3 226 0 0,12-32-197 0 0,0 0 0 0 0,1 0 0 0 0,-5 24 0 0 0,2 0 340 0 0,4-28-432 0 0,2 0 0 0 0,-1 0 0 0 0,1 1 0 0 0,0 8 0 0 0,1-8-58 0 0,0-7 32 0 0,0 0 0 0 0,0 0 0 0 0,0 1 0 0 0,0-1 0 0 0,0 0 0 0 0,1 0 0 0 0,-1 1 0 0 0,2 2 0 0 0,-2-5-124 0 0,0 0 0 0 0,0 1 0 0 0,1-1 1 0 0,-1 0-1 0 0,0 0 0 0 0,0 1 0 0 0,1-1 0 0 0,-1 0 0 0 0,0 0 1 0 0,0 1-1 0 0,1-1 0 0 0,-1 0 0 0 0,0 0 0 0 0,1 0 0 0 0,-1 0 0 0 0,0 1 1 0 0,1-1-1 0 0,-1 0 0 0 0,0 0 0 0 0,1 0 0 0 0,-1 0 0 0 0,1 0 1 0 0,13-4 291 0 0,-6-2-176 0 0,0 1 1 0 0,-1-2 0 0 0,1 1-1 0 0,-1-1 1 0 0,-1 0 0 0 0,1 0 0 0 0,-1-1-1 0 0,0 0 1 0 0,6-11 0 0 0,-1 2 150 0 0,13-15 1 0 0,38-51 477 0 0,-23 29-392 0 0,-15 21-203 0 0,-2-2 1 0 0,29-56-1 0 0,20-81 107 0 0,-38 89-193 0 0,19-57 18 0 0,-40 101-59 0 0,-1-1 0 0 0,-2 0 0 0 0,7-70 0 0 0,-16 109-31 0 0,0 0 0 0 0,0-1-1 0 0,0 1 1 0 0,0 0 0 0 0,0 0 0 0 0,0-1-1 0 0,0 1 1 0 0,0 0 0 0 0,0 0 0 0 0,-1 0-1 0 0,1-1 1 0 0,-1 1 0 0 0,1 0-1 0 0,-1 0 1 0 0,1 0 0 0 0,-1 0 0 0 0,-1-2-1 0 0,2 2 153 0 0,-9-1 236 0 0,7 2-362 0 0,0 0 0 0 0,0 0 0 0 0,0 1 0 0 0,0-1 0 0 0,0 1 1 0 0,0 0-1 0 0,0 0 0 0 0,0 0 0 0 0,0 0 0 0 0,0 0 0 0 0,0 0 1 0 0,1 0-1 0 0,-1 0 0 0 0,0 1 0 0 0,1-1 0 0 0,-3 3 0 0 0,-24 31 66 0 0,24-31-68 0 0,-5 10 21 0 0,1-1-1 0 0,1 1 0 0 0,0 1 1 0 0,0-1-1 0 0,2 1 1 0 0,0 0-1 0 0,-6 30 1 0 0,4-2 298 0 0,-3 73 0 0 0,13 90 671 0 0,0-168-624 0 0,2 1-1 0 0,2-1 1 0 0,15 49 0 0 0,-18-76-378 0 0,0 0 0 0 0,1 0 0 0 0,11 18 0 0 0,-13-23-25 0 0,1-1 0 0 0,0 0 1 0 0,0 0-1 0 0,0-1 0 0 0,0 1 0 0 0,1-1 1 0 0,0 0-1 0 0,11 7 0 0 0,-7-3-10 0 0,-7-6 0 0 0,1 1 0 0 0,-1-1 0 0 0,0 0 0 0 0,1 0 0 0 0,0 0 0 0 0,-1 0 0 0 0,1 0 0 0 0,6 2 0 0 0,7 4 0 0 0,0-5 0 0 0,-13-3-65 0 0,0 0 0 0 0,1-1 1 0 0,-1 1-1 0 0,1-1 0 0 0,-1 1 0 0 0,0-1 0 0 0,1 0 1 0 0,-1 0-1 0 0,0-1 0 0 0,0 1 0 0 0,0-1 0 0 0,0 1 1 0 0,0-1-1 0 0,0 0 0 0 0,0 0 0 0 0,4-5 0 0 0,-5 6 20 0 0,6-5-782 0 0,9-8-7591 0 0,-3 0-1214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5:38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329 1 7975 0 0,'-16'51'850'0'0,"-14"38"2855"0"0,11-36-448 0 0,9-25-1922 0 0,-1 0 0 0 0,-15 29-1 0 0,2-16 4 0 0,-35 61 2272 0 0,45-81-2942 0 0,-2 0 0 0 0,-1-1 0 0 0,0 0 0 0 0,-36 29 0 0 0,53-48-657 0 0,0-1-1 0 0,0 0 1 0 0,-1 1-1 0 0,1-1 1 0 0,-1 0-1 0 0,1 1 0 0 0,0-1 1 0 0,-1 0-1 0 0,1 1 1 0 0,-1-1-1 0 0,1 0 1 0 0,-1 0-1 0 0,1 0 1 0 0,-1 0-1 0 0,1 1 1 0 0,-1-1-1 0 0,1 0 1 0 0,0 0-1 0 0,-1 0 1 0 0,1 0-1 0 0,-1 0 1 0 0,1 0-1 0 0,-1 0 1 0 0,1 0-1 0 0,-1 0 1 0 0,0-1-1 0 0,0 1-100 0 0,1 0-1 0 0,0-1 1 0 0,-1 1-1 0 0,1-1 1 0 0,0 1-1 0 0,-1-1 1 0 0,1 1-1 0 0,0-1 1 0 0,0 0-1 0 0,-1 1 1 0 0,1-1-1 0 0,0 1 1 0 0,0-1-1 0 0,0 1 1 0 0,0-1 0 0 0,0 0-1 0 0,0 0 1 0 0,2-26-7901 0 0,6 5-89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5:39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10191 0 0,'0'0'784'0'0,"2"2"-510"0"0,8 10 1450 0 0,0 0 0 0 0,-1 0 1 0 0,0 1-1 0 0,-1 0 1 0 0,-1 1-1 0 0,0 0 0 0 0,0 0 1 0 0,7 27-1 0 0,1 14 827 0 0,9 60 0 0 0,-19-86-2342 0 0,6 40 4 0 0,16 72 125 0 0,-22-122-315 0 0,1 0 0 0 0,0 0-1 0 0,2 0 1 0 0,0-1 0 0 0,11 18 0 0 0,-14-30-23 0 0,-1 1 0 0 0,1-1 0 0 0,0 0 0 0 0,0 0 0 0 0,1 0 0 0 0,-1-1 0 0 0,1 0 0 0 0,1 0 0 0 0,12 8 0 0 0,-16-11 0 0 0,-1-1 0 0 0,1 1 0 0 0,0-1 0 0 0,0 1 0 0 0,0-1 0 0 0,0 0 0 0 0,0 0 0 0 0,0 0 0 0 0,0-1 0 0 0,5 1 0 0 0,2 1 0 0 0,-2-1 0 0 0,-1 1 0 0 0,0 0 0 0 0,0-1 0 0 0,9 0 0 0 0,-3-2 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5:39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2071 0 0,'25'4'414'0'0,"32"1"-1"0"0,-8-1 2319 0 0,-40-4-2369 0 0,-1 0 1 0 0,1 0-1 0 0,-1-1 0 0 0,0 0 1 0 0,10-3-1 0 0,-10 2-735 0 0,1 0 1 0 0,0 1 0 0 0,0 0-1 0 0,12 1 1 0 0,-10 1-2175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5:40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2359 0 0,'0'0'208'0'0,"18"0"-208"0"0,0 2 0 0 0,-1 1 168 0 0,-2 0 152 0 0,3-3-160 0 0,1 0-160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5:40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1 528 2383 0 0,'3'-2'26'0'0,"1"0"-1"0"0,0 0 0 0 0,0 1 0 0 0,0-1 0 0 0,0 1 1 0 0,1 0-1 0 0,-1 0 0 0 0,8 0 0 0 0,4-1 146 0 0,57-18 3687 0 0,86-37 0 0 0,1 0 248 0 0,-48 23-216 0 0,180-29 0 0 0,413-12 2838 0 0,-231 63-4011 0 0,-216 8-1778 0 0,-127-4-939 0 0,217-41 0 0 0,-312 40 0 0 0,0 0 0 0 0,49-22 0 0 0,-80 30 0 0 0,0-2 0 0 0,-1 1 0 0 0,1 0 0 0 0,0-1 0 0 0,-1 0 0 0 0,7-5 0 0 0,-11 8 0 0 0,1-1 0 0 0,0 1 0 0 0,-1 0 0 0 0,1-1 0 0 0,-1 1 0 0 0,1-1 0 0 0,0 1 0 0 0,-1-1 0 0 0,1 1 0 0 0,-1-1 0 0 0,0 0 0 0 0,1 1 0 0 0,-1-1 0 0 0,1 1 0 0 0,-1-1 0 0 0,0 0 0 0 0,1 1 0 0 0,-1-1 0 0 0,0 0 0 0 0,0 0 0 0 0,0 1 0 0 0,1-1 0 0 0,-1 0 0 0 0,0-1 0 0 0,0-1 0 0 0,0 1-175 0 0,1-1-1 0 0,-1 0 1 0 0,0 0-1 0 0,0 1 1 0 0,0-1 0 0 0,0 0-1 0 0,-1 0 1 0 0,1 1 0 0 0,-1-1-1 0 0,1 0 1 0 0,-1 1-1 0 0,0-1 1 0 0,0 0 0 0 0,-2-3-1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5:41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519 1 5007 0 0,'33'111'557'0'0,"-28"-90"-236"0"0,-2 0 1 0 0,0 1-1 0 0,0 28 1 0 0,-3-27 591 0 0,-1 1-1 0 0,-1 0 1 0 0,0-1 0 0 0,-10 33-1 0 0,9-46-462 0 0,0 0-1 0 0,-1-1 1 0 0,0 1 0 0 0,0-1-1 0 0,-1 0 1 0 0,0-1-1 0 0,-1 1 1 0 0,0-1 0 0 0,0 0-1 0 0,-1-1 1 0 0,0 1-1 0 0,-15 11 1 0 0,14-12-123 0 0,-1-1 1 0 0,0 1-1 0 0,0-2 1 0 0,0 1-1 0 0,-1-1 1 0 0,1-1-1 0 0,-21 7 1 0 0,18-8-173 0 0,0-1 0 0 0,0 1 1 0 0,0-2-1 0 0,0 0 0 0 0,-1 0 0 0 0,1-1 1 0 0,0-1-1 0 0,0 0 0 0 0,-1-1 0 0 0,1 0 1 0 0,0 0-1 0 0,0-2 0 0 0,1 1 0 0 0,-1-1 1 0 0,-20-11-1 0 0,-82-50 1085 0 0,109 61-1188 0 0,-1 1 0 0 0,1-1 0 0 0,0-1 1 0 0,0 1-1 0 0,0-1 0 0 0,-4-5 0 0 0,8 7-6 0 0,0 1 0 0 0,0 0 0 0 0,0-1 1 0 0,0 1-1 0 0,1-1 0 0 0,-1 1 0 0 0,1-1 0 0 0,0 1 0 0 0,0-1 0 0 0,0 0 0 0 0,0 1 1 0 0,0-1-1 0 0,0 1 0 0 0,1-1 0 0 0,-1 1 0 0 0,3-5 0 0 0,-2 4 11 0 0,1 0 0 0 0,0 0 0 0 0,1 1 1 0 0,-1-1-1 0 0,0 1 0 0 0,1 0 0 0 0,-1-1 0 0 0,1 1 0 0 0,0 0 0 0 0,-1 0 0 0 0,5-1 0 0 0,-1 0 50 0 0,0-1-1 0 0,0 2 1 0 0,1-1-1 0 0,10-2 0 0 0,-3 2 12 0 0,1 1-1 0 0,0 1 1 0 0,0 0-1 0 0,23 3 1 0 0,62 11 807 0 0,-81-10-654 0 0,123 24 1896 0 0,-4 1-31 0 0,31 2-1424 0 0,-159-28-712 0 0,1 0 0 0 0,-3 2-31 0 0,-6-4-127 0 0,-13 8-9156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5:41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639 1 5327 0 0,'1'2'410'0'0,"1"0"-395"0"0,-1 0 1 0 0,0-1-1 0 0,0 1 0 0 0,0 0 1 0 0,0 0-1 0 0,0 0 1 0 0,0 0-1 0 0,-1 0 0 0 0,1 0 1 0 0,-1 0-1 0 0,1 4 1 0 0,0 0 48 0 0,0 1 145 0 0,0-1 0 0 0,-1 1 0 0 0,0-1 0 0 0,0 1 0 0 0,0-1 0 0 0,-1 1 0 0 0,1-1-1 0 0,-2 1 1 0 0,1-1 0 0 0,-1 0 0 0 0,0 1 0 0 0,0-1 0 0 0,-1 0 0 0 0,-5 9 0 0 0,0-1 365 0 0,-1 0-1 0 0,0-1 1 0 0,-1 0 0 0 0,-20 20 0 0 0,1-7 566 0 0,0-2 1 0 0,-2 0 0 0 0,-50 28-1 0 0,63-43-847 0 0,-1 0 0 0 0,1-1-1 0 0,-1-1 1 0 0,-1-1 0 0 0,0-1-1 0 0,1 0 1 0 0,-2-2 0 0 0,1 0-1 0 0,-31 0 1 0 0,38-3-123 0 0,0 0 1 0 0,0-1-1 0 0,0-1 1 0 0,1 0-1 0 0,-19-6 1 0 0,27 7-102 0 0,0-1 0 0 0,0 1 1 0 0,0-1-1 0 0,0 0 0 0 0,1 0 1 0 0,-1 0-1 0 0,0-1 0 0 0,1 1 1 0 0,-1-1-1 0 0,1 0 0 0 0,0 0 1 0 0,0 0-1 0 0,0-1 0 0 0,1 1 1 0 0,-1 0-1 0 0,1-1 0 0 0,-1 0 1 0 0,1 0-1 0 0,-2-7 0 0 0,2 6 5 0 0,0-1 0 0 0,0 1 0 0 0,1-1-1 0 0,0 0 1 0 0,0 1 0 0 0,0-1 0 0 0,1 0 0 0 0,0 0-1 0 0,0 0 1 0 0,0 1 0 0 0,1-1 0 0 0,0 0 0 0 0,0 0-1 0 0,1 1 1 0 0,-1-1 0 0 0,4-6 0 0 0,-1 3 12 0 0,1 0 1 0 0,0 1-1 0 0,0 0 1 0 0,1 0-1 0 0,11-13 1 0 0,-13 17-31 0 0,0 0 0 0 0,0 0 0 0 0,0 1 0 0 0,0 0 1 0 0,1 0-1 0 0,-1 0 0 0 0,1 0 0 0 0,0 0 0 0 0,0 1 1 0 0,0 0-1 0 0,0 0 0 0 0,6-1 0 0 0,2 1 47 0 0,1-1-1 0 0,-1 1 1 0 0,0 1-1 0 0,1 1 1 0 0,-1 0-1 0 0,25 3 0 0 0,-2 4 438 0 0,-1 2 0 0 0,1 1-1 0 0,37 17 1 0 0,97 53 2520 0 0,-80-37-999 0 0,-84-40-1904 0 0,12 5 61 0 0,-5-7-220 0 0,-9-4-40 0 0,-3 1-1 0 0,12-9-1582 0 0,0-4-7099 0 0,1 1-884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5:42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0 122 9759 0 0,'6'-14'750'0'0,"1"5"-489"0"0,-2 7 150 0 0,0 0 0 0 0,-1 0 0 0 0,1 1 0 0 0,0 0 0 0 0,5-1 0 0 0,6-1 1614 0 0,74-26 6917 0 0,-57 17-6408 0 0,38-8-1 0 0,22-3-217 0 0,-90 23-2369 0 0,1-1 1 0 0,0 1-1 0 0,-1-1 1 0 0,1 1 0 0 0,7 1-1 0 0,6 1-3238 0 0,-6 0-2798 0 0,0 0-3331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5:42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11287 0 0,'0'0'1000'0'0,"-2"13"-800"0"0,4 0-200 0 0,-4 2 1632 0 0,-1 6 280 0 0,3-2 56 0 0,-1 2 16 0 0,-3 0-1064 0 0,3-1-216 0 0,1 1-32 0 0,0-3-16 0 0,-4-1-480 0 0,4 1-96 0 0,5 2-16 0 0,0-2-6264 0 0,2-4-1248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2:05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 6303 0 0,'0'0'486'0'0,"2"0"-318"0"0,6 0-388 0 0,3 0 1177 0 0,0 0 1 0 0,14-3 0 0 0,-21 2-569 0 0,-1 1-1 0 0,1-1 1 0 0,-1 0 0 0 0,0-1 0 0 0,1 1 0 0 0,-1-1-1 0 0,0 1 1 0 0,0-1 0 0 0,1 0 0 0 0,-1 0 0 0 0,3-3-1 0 0,-3 2 47 0 0,-1 1-1 0 0,1 1 1 0 0,0-1-1 0 0,0 0 1 0 0,0 1-1 0 0,7-3 1 0 0,12-7 1478 0 0,-21 10-1781 0 0,0 1-1 0 0,0-1 1 0 0,0 0 0 0 0,1 0-1 0 0,-1 0 1 0 0,0 0 0 0 0,0 0-1 0 0,0 0 1 0 0,-1 0 0 0 0,1-1-1 0 0,0 1 1 0 0,0 0 0 0 0,-1 0-1 0 0,1-1 1 0 0,0 1 0 0 0,0-3 0 0 0,-1 3 222 0 0,0 1-327 0 0,1 0 0 0 0,-1 0 1 0 0,0 0-1 0 0,0 0 0 0 0,1-1 0 0 0,-1 1 0 0 0,0 0 0 0 0,1 0 1 0 0,-1 0-1 0 0,0-1 0 0 0,0 1 0 0 0,0 0 0 0 0,1 0 0 0 0,-1-1 1 0 0,0 1-1 0 0,0 0 0 0 0,0-1 0 0 0,1 1 0 0 0,-1 0 0 0 0,0-1 1 0 0,0 1-1 0 0,0 0 0 0 0,0 0 0 0 0,0-1 0 0 0,0 1 0 0 0,0 0 0 0 0,0-1 1 0 0,0 1-1 0 0,0 0 0 0 0,0-1 0 0 0,0 1 0 0 0,0 0 0 0 0,0-1 1 0 0,0 1-1 0 0,0 0 0 0 0,0-1 0 0 0,-1 0 0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5:42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1688 4831 0 0,'1'-2'375'0'0,"11"-27"782"0"0,-1-1 0 0 0,-2 0 0 0 0,-1 0-1 0 0,4-33 1 0 0,-1 12-112 0 0,63-401 5713 0 0,-56 315-5579 0 0,17-111 1186 0 0,-22 181-689 0 0,36-110 1 0 0,18 9 637 0 0,-55 145-1742 0 0,0 0 0 0 0,2 0 0 0 0,0 1 0 0 0,33-36 0 0 0,-42 52-475 0 0,1 0-1 0 0,0 1 1 0 0,0 0-1 0 0,0 1 0 0 0,1-1 1 0 0,-1 1-1 0 0,1 0 1 0 0,0 1-1 0 0,1 0 0 0 0,10-4 1 0 0,-16 6-73 0 0,1 1 0 0 0,0-1 0 0 0,-1 1 0 0 0,1-1 0 0 0,-1 1 0 0 0,1 0 0 0 0,0 0 0 0 0,-1 0 0 0 0,1 1 0 0 0,-1-1 0 0 0,1 0 0 0 0,0 1 1 0 0,-1 0-1 0 0,1 0 0 0 0,-1 0 0 0 0,0 0 0 0 0,1 0 0 0 0,-1 0 0 0 0,0 0 0 0 0,1 1 0 0 0,-1-1 0 0 0,0 1 0 0 0,0 0 0 0 0,0-1 0 0 0,0 1 0 0 0,-1 0 0 0 0,1 0 1 0 0,0 0-1 0 0,-1 0 0 0 0,0 1 0 0 0,1-1 0 0 0,-1 0 0 0 0,0 1 0 0 0,1 3 0 0 0,0 0-24 0 0,0 0 0 0 0,0 0 0 0 0,-1 0 0 0 0,0 0 0 0 0,0 1 0 0 0,-1-1 0 0 0,0 0 0 0 0,0 0 0 0 0,0 1 0 0 0,-1-1 0 0 0,-1 8 0 0 0,-3 8 0 0 0,-15 38 0 0 0,18-54 0 0 0,-6 12 0 0 0,-1 0 0 0 0,0 0 0 0 0,-13 19 0 0 0,-40 46 0 0 0,49-66 0 0 0,0-1 0 0 0,-2-1 0 0 0,0 0 0 0 0,-29 21 0 0 0,32-28 0 0 0,6-5 0 0 0,8-5 0 0 0,9-5 0 0 0,15-1 0 0 0,1 1 0 0 0,0 1 0 0 0,48-4 0 0 0,84 4 0 0 0,-90 13 0 0 0,-64-8 0 0 0,-4 1 0 0 0,0 0 0 0 0,0 0 0 0 0,1 0 0 0 0,-1 0 0 0 0,0 0 0 0 0,0 1 0 0 0,1-1 0 0 0,-1 0 0 0 0,0 1 0 0 0,0-1 0 0 0,0 1 0 0 0,0-1 0 0 0,0 1 0 0 0,2 0 0 0 0,5 6 0 0 0,-7-5 0 0 0,-1 0 0 0 0,1 0 0 0 0,-1 0 0 0 0,1 0 0 0 0,-1 0 0 0 0,0 0 0 0 0,0 0 0 0 0,0 0 0 0 0,0 1 0 0 0,0-1 0 0 0,-1 0 0 0 0,1 0 0 0 0,-1 0 0 0 0,1 0 0 0 0,-1 0 0 0 0,0 0 0 0 0,0 0 0 0 0,-1 2 0 0 0,-1 3 0 0 0,-1 0 0 0 0,-1 0 0 0 0,-7 11 0 0 0,-34 34 0 0 0,-62 56 0 0 0,-61 38 0 0 0,137-120 0 0 0,0-2 0 0 0,-67 38 0 0 0,77-51 0 0 0,0-1 0 0 0,0-1 0 0 0,-1-1 0 0 0,0-1 0 0 0,0-1 0 0 0,-30 4 0 0 0,44-8-422 0 0,0-2 0 0 0,0 1-1 0 0,0-1 1 0 0,-16-3 0 0 0,21 3-154 0 0,0-1-1 0 0,-1 0 1 0 0,1-1-1 0 0,0 1 1 0 0,0-1 0 0 0,0 0-1 0 0,0 0 1 0 0,0 0-1 0 0,0 0 1 0 0,0-1 0 0 0,-6-5-1 0 0,-12-16-9619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01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3679 0 0,'2'2'105'0'0,"5"11"172"0"0,0 9 1811 0 0,0 1 0 0 0,5 35 0 0 0,-11-52-1787 0 0,16 82 2904 0 0,4 0 1 0 0,34 86-1 0 0,-11-28-1967 0 0,-24-74-640 0 0,1 17 151 0 0,-3-11-202 0 0,27 86 530 0 0,-21-52 96 0 0,-9-50-161 0 0,-15-65-1345 0 0,1 1 0 0 0,-1 0 0 0 0,0 0-1 0 0,1 0 1 0 0,-1-1 0 0 0,1 1-1 0 0,0 0 1 0 0,1-3 0 0 0,2-5-4123 0 0,1-9-3790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02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8 2071 0 0,'4'-2'154'0'0,"0"1"-47"0"0,0 0 1 0 0,0 0-1 0 0,1 0 1 0 0,-1 0 0 0 0,0 1-1 0 0,1 0 1 0 0,-1 0-1 0 0,1 0 1 0 0,-1 0-1 0 0,1 1 1 0 0,5 1-1 0 0,-8-2 85 0 0,0 0 1 0 0,0 0-1 0 0,0 0 0 0 0,-1 0 0 0 0,1 0 0 0 0,0 0 0 0 0,0 0 0 0 0,0-1 0 0 0,1 0 0 0 0,-1 1-48 0 0,-1 0 1 0 0,0-1-1 0 0,0 1 1 0 0,0 0-1 0 0,1 0 1 0 0,-1 0-1 0 0,0 0 0 0 0,0 0 1 0 0,1 0-1 0 0,-1 0 1 0 0,0 0-1 0 0,0 0 1 0 0,1 0-1 0 0,-1 1 1 0 0,0-1-1 0 0,2 1 0 0 0,3 6 732 0 0,-5-6-621 0 0,0 0-1 0 0,0 0 1 0 0,0 1-1 0 0,0-1 0 0 0,0 0 1 0 0,1 0-1 0 0,-1 0 1 0 0,0-1-1 0 0,0 1 0 0 0,1 0 1 0 0,-1 0-1 0 0,0-1 1 0 0,1 1-1 0 0,2 0 0 0 0,-1 0 112 0 0,0-1 0 0 0,0 1 0 0 0,0 0-1 0 0,0 0 1 0 0,0 0 0 0 0,0 0 0 0 0,0 0 0 0 0,-1 1-1 0 0,1-1 1 0 0,0 1 0 0 0,-1 0 0 0 0,1 0 0 0 0,-1 0-1 0 0,3 3 1 0 0,-1-1-31 0 0,0 1 1 0 0,-1 0-1 0 0,1 0 0 0 0,-1 0 0 0 0,0 0 0 0 0,4 11 0 0 0,-2 0 90 0 0,0-1-1 0 0,-1 1 1 0 0,-1 0 0 0 0,2 28-1 0 0,-3 86 802 0 0,-2-109-1013 0 0,-5 102 921 0 0,2-102-815 0 0,-9 38 1 0 0,9-51-255 0 0,1 3 116 0 0,-2-1 0 0 0,1 1-1 0 0,-11 19 1 0 0,12-27-148 0 0,1-1 0 0 0,-1 1 0 0 0,0-1 0 0 0,0 0 0 0 0,0 1 0 0 0,0-1 1 0 0,0 0-1 0 0,-1 0 0 0 0,1-1 0 0 0,-1 1 0 0 0,1 0 0 0 0,-1-1 0 0 0,0 1 0 0 0,1-1 0 0 0,-1 0 0 0 0,0 0 0 0 0,0 0 0 0 0,-5 1 0 0 0,-1-1 22 0 0,0 0 0 0 0,0 0 1 0 0,0-1-1 0 0,0 0 0 0 0,0 0 0 0 0,1-1 0 0 0,-1 0 0 0 0,0-1 0 0 0,0 0 1 0 0,-13-5-1 0 0,-1-1 76 0 0,-31-15-1 0 0,46 19-117 0 0,0-1-1 0 0,1 0 1 0 0,0 0-1 0 0,0 0 1 0 0,0-1-1 0 0,1 0 1 0 0,-8-10-1 0 0,2 3 19 0 0,-19-26-140 0 0,29 35 101 0 0,-1 0-1 0 0,1-1 1 0 0,0 1-1 0 0,0 0 1 0 0,1-1-1 0 0,-1 1 1 0 0,1-1-1 0 0,-1-8 0 0 0,-1-12 140 0 0,3 24-131 0 0,0-1 0 0 0,0 0-1 0 0,0 1 1 0 0,0-1 0 0 0,0 0 0 0 0,0 1-1 0 0,1-1 1 0 0,-1 1 0 0 0,0-1-1 0 0,1 0 1 0 0,0 1 0 0 0,-1-1 0 0 0,1 1-1 0 0,0 0 1 0 0,0-1 0 0 0,0 1 0 0 0,0-1-1 0 0,0 1 1 0 0,0 0 0 0 0,0 0 0 0 0,0 0-1 0 0,0 0 1 0 0,1 0 0 0 0,-1 0 0 0 0,0 0-1 0 0,1 0 1 0 0,-1 0 0 0 0,1 0 0 0 0,-1 1-1 0 0,3-2 1 0 0,-3 2 7 0 0,0 0 1 0 0,-1-1-1 0 0,1 1 0 0 0,0 0 0 0 0,0 0 1 0 0,0 0-1 0 0,-1 0 0 0 0,1 0 0 0 0,0 0 1 0 0,0 0-1 0 0,-1 0 0 0 0,1 0 0 0 0,0 0 1 0 0,0 0-1 0 0,0 1 0 0 0,1-1 0 0 0,1 1 14 0 0,133 24 979 0 0,-6-1 976 0 0,-105-20-1613 0 0,-1 2 0 0 0,24 8-1 0 0,28 9 94 0 0,-34-13-456 0 0,-41-10 0 0 0,0 0 0 0 0,1 1 0 0 0,-1-1 0 0 0,0 0 0 0 0,1 0 0 0 0,-1 0 0 0 0,0 0 0 0 0,0 0 0 0 0,1 0 0 0 0,2-1 0 0 0,-1-4 0 0 0,-3 4 0 0 0,3-4-353 0 0,0-1 0 0 0,0 0-1 0 0,0 0 1 0 0,2-9 0 0 0,6-26-4903 0 0,-8 27 2775 0 0,3-16-7512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02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 4031 0 0,'-40'132'1395'0'0,"10"-46"4146"0"0,30-85-5228 0 0,0 0 1 0 0,0 0-1 0 0,-1 0 0 0 0,1-1 0 0 0,0 1 0 0 0,0 0 0 0 0,0 0 0 0 0,0 0 0 0 0,0 0 0 0 0,0 0 0 0 0,0 0 1 0 0,0 0-1 0 0,1 2 0 0 0,0-2-107 0 0,-1 0 0 0 0,1 1 0 0 0,0-1-1 0 0,-1 0 1 0 0,1 0 0 0 0,0 1 0 0 0,0-1 0 0 0,0 0 0 0 0,0 0 0 0 0,0 0 0 0 0,1 0 0 0 0,-1 0 0 0 0,1 0 0 0 0,5 3 58 0 0,-1-1 1 0 0,0 0-1 0 0,13 4 1 0 0,-15-6 33 0 0,16 5 197 0 0,-13-4-314 0 0,0 0-1 0 0,-1 0 1 0 0,1 0-1 0 0,-1 1 1 0 0,1 0-1 0 0,-1 0 0 0 0,0 1 1 0 0,0-1-1 0 0,0 2 1 0 0,-1-1-1 0 0,1 0 1 0 0,5 7-1 0 0,-5-3 89 0 0,0 1 0 0 0,0-1 0 0 0,-1 1 0 0 0,0 0 0 0 0,-1 1 0 0 0,0-1 0 0 0,0 1 0 0 0,-1-1 1 0 0,3 17-1 0 0,-1 7 931 0 0,2 54 1 0 0,-3-26-496 0 0,2 34 236 0 0,4 35 712 0 0,-9-126-1572 0 0,-1-2-54 0 0,0 0-1 0 0,1 0 1 0 0,0 0-1 0 0,-1 0 1 0 0,1 0-1 0 0,0 0 1 0 0,0 0-1 0 0,0 0 1 0 0,2 2-1 0 0,0 1-3244 0 0,-1-7 1579 0 0,5-10-821 0 0,0-3-3745 0 0,0-1-1434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03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0 150 7487 0 0,'0'0'2358'0'0,"3"-1"-601"0"0,18-8 1835 0 0,-19 8-2305 0 0,1-1-205 0 0,102-60 3990 0 0,-88 53-4764 0 0,-3 0 318 0 0,1 1 0 0 0,0 0 0 0 0,18-5 0 0 0,-31 12-474 0 0,1 0-65 0 0,-2 1-76 0 0,0 0 0 0 0,0 0-1 0 0,0 0 1 0 0,0-1 0 0 0,0 1 0 0 0,0 0 0 0 0,-1 0 0 0 0,1 0 0 0 0,0 0 0 0 0,0 1-1 0 0,0-1 1 0 0,0 0 0 0 0,0 0 0 0 0,0 0 0 0 0,0 1 0 0 0,0-1 0 0 0,0 1 0 0 0,-1-1 0 0 0,1 0-1 0 0,0 1 1 0 0,0-1 0 0 0,-1 1 0 0 0,1 0 0 0 0,0-1 0 0 0,0 1 0 0 0,-1 0 0 0 0,1-1-1 0 0,-1 1 1 0 0,1 0 0 0 0,-1 0 0 0 0,1-1 0 0 0,-1 1 0 0 0,1 0 0 0 0,-1 0 0 0 0,0 0 0 0 0,1 1-1 0 0,0 3 49 0 0,-1 0 0 0 0,0-1 0 0 0,1 1-1 0 0,-2 0 1 0 0,1 0 0 0 0,-1 0-1 0 0,1 0 1 0 0,-1 0 0 0 0,-1-1-1 0 0,1 1 1 0 0,-4 9 0 0 0,-3 8 179 0 0,-2 13 66 0 0,-3-2-1 0 0,-29 61 1 0 0,37-86-258 0 0,0 1 0 0 0,0-1 1 0 0,-1 0-1 0 0,0 0 0 0 0,0-1 0 0 0,-11 11 1 0 0,9-12-4 0 0,8-6-43 0 0,0 1 0 0 0,0-1 1 0 0,-1 0-1 0 0,1 0 0 0 0,0 1 1 0 0,0-1-1 0 0,-1 0 1 0 0,1 0-1 0 0,0 1 0 0 0,0-1 1 0 0,-1 0-1 0 0,1 0 0 0 0,0 0 1 0 0,-1 1-1 0 0,1-1 0 0 0,0 0 1 0 0,-1 0-1 0 0,1 0 1 0 0,0 0-1 0 0,-1 0 0 0 0,1 0 1 0 0,0 0-1 0 0,-1 0 0 0 0,1 0 1 0 0,-1 0-1 0 0,-4 0 21 0 0,5-3 75 0 0,5-9-57 0 0,0 0 1 0 0,1 0-1 0 0,1 0 1 0 0,0 1-1 0 0,0 0 1 0 0,14-15-1 0 0,12-12-39 0 0,-13 19 13 0 0,18-8 67 0 0,-22 18-40 0 0,-12 7-47 0 0,16-2-50 0 0,-6 4 16 0 0,-14-14 101 0 0,1 5-62 0 0,0 0 0 0 0,0 1 0 0 0,1-1 0 0 0,-1 1 0 0 0,2-1 1 0 0,-1 1-1 0 0,1 0 0 0 0,6-11 0 0 0,-4 11-64 0 0,-1 2 0 0 0,11-14 1 0 0,-12 16 39 0 0,11-8-27 0 0,-9 8 46 0 0,-3 2 8 0 0,1 1 0 0 0,-1-1-1 0 0,0 1 1 0 0,1-1 0 0 0,0 1 0 0 0,-1 0-1 0 0,1 0 1 0 0,3-1 0 0 0,-5 2 3 0 0,0 0 0 0 0,0-1 0 0 0,0 1 0 0 0,0 0 0 0 0,0-1 0 0 0,0 1 0 0 0,0 0 0 0 0,0 0 0 0 0,-1 0 0 0 0,1 0 0 0 0,0 0 1 0 0,0 0-1 0 0,2 0 0 0 0,0 1 7 0 0,11 2 47 0 0,-11-1-45 0 0,-1 0-1 0 0,1 0 1 0 0,0 0-1 0 0,-1 0 1 0 0,0 0-1 0 0,1 1 1 0 0,-1 0-1 0 0,0-1 1 0 0,0 1-1 0 0,0 0 1 0 0,-1 0-1 0 0,1 0 1 0 0,1 4-1 0 0,-3-4 30 0 0,0 1 0 0 0,-1-1 0 0 0,1 0-1 0 0,-1 0 1 0 0,0 0 0 0 0,1 0 0 0 0,-1 0 0 0 0,-1 0 0 0 0,1 0 0 0 0,0-1-1 0 0,-1 1 1 0 0,-3 5 0 0 0,-17 17 446 0 0,20-24-384 0 0,-8 3 11 0 0,-9 1-214 0 0,13-7-24 0 0,3 0 25 0 0,2 2 259 0 0,-8-3-1583 0 0,2-18-15200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04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1016 2503 0 0,'-1'-14'84'0'0,"-1"0"0"0"0,-3-17 0 0 0,-1-1 575 0 0,-13-86 2448 0 0,-2-15-725 0 0,13 89-1210 0 0,1 0 1 0 0,2-1-1 0 0,2-53 1 0 0,9 1 1937 0 0,28-143 0 0 0,-33 236-2992 0 0,0 0 1 0 0,0-1-1 0 0,1 1 1 0 0,0 0-1 0 0,0 0 1 0 0,0 0-1 0 0,1 0 1 0 0,-1 0 0 0 0,1 0-1 0 0,0 1 1 0 0,4-6-1 0 0,-4 7 252 0 0,1-1-33 0 0,5-4-167 0 0,1 1-1 0 0,0 0 1 0 0,0 0 0 0 0,1 1 0 0 0,-1 1 0 0 0,1 0 0 0 0,19-5-1 0 0,-27 9-116 0 0,-1 0 0 0 0,0 0 0 0 0,0 0 0 0 0,1 0-1 0 0,-1 0 1 0 0,0 0 0 0 0,0 1 0 0 0,0-1-1 0 0,0 1 1 0 0,1-1 0 0 0,-1 1 0 0 0,0 0-1 0 0,0 0 1 0 0,0 0 0 0 0,0 0 0 0 0,0 0-1 0 0,-1 0 1 0 0,1 1 0 0 0,0-1 0 0 0,0 1-1 0 0,-1-1 1 0 0,1 1 0 0 0,-1 0 0 0 0,0-1-1 0 0,1 1 1 0 0,1 4 0 0 0,-1-2 13 0 0,1 0 1 0 0,-1 0-1 0 0,0 1 0 0 0,-1-1 1 0 0,1 1-1 0 0,-1-1 1 0 0,0 1-1 0 0,0 0 0 0 0,-1 0 1 0 0,1 8-1 0 0,-1 2 124 0 0,0-6-12 0 0,-1-1 0 0 0,0 1 0 0 0,-3 16 1 0 0,-3 3 151 0 0,6-20-253 0 0,-1-1 1 0 0,0 0 0 0 0,0 1-1 0 0,0-1 1 0 0,-1 0-1 0 0,-5 9 1 0 0,7-15-58 0 0,-1 1 0 0 0,1 0-1 0 0,-1-1 1 0 0,1 1 0 0 0,-1-1-1 0 0,0 0 1 0 0,0 0 0 0 0,1 1 0 0 0,-1-1-1 0 0,0 0 1 0 0,0 0 0 0 0,0-1 0 0 0,0 1-1 0 0,-4 1 1 0 0,6-2-20 0 0,-1 0 0 0 0,1 0 0 0 0,-1 0 0 0 0,1 0 0 0 0,0 0 0 0 0,-1 0 0 0 0,1 0 0 0 0,-1 0 0 0 0,1 0 0 0 0,0 0 0 0 0,-1 0 0 0 0,1 0 0 0 0,-1 0 0 0 0,1 0 0 0 0,0-1 0 0 0,-1 1 0 0 0,1 0 0 0 0,-1 0 0 0 0,1-1 0 0 0,-1 1-3 0 0,1-1 0 0 0,0 0 1 0 0,-1 0-1 0 0,1 0 0 0 0,0 0 0 0 0,0 0 0 0 0,0 1 0 0 0,0-1 1 0 0,0 0-1 0 0,0 0 0 0 0,0 0 0 0 0,0 0 0 0 0,0 0 0 0 0,0 0 0 0 0,1 1 1 0 0,-1-1-1 0 0,0 0 0 0 0,0 0 0 0 0,1 0 0 0 0,-1 1 0 0 0,1-1 1 0 0,-1 0-1 0 0,1 0 0 0 0,-1 1 0 0 0,1-1 0 0 0,-1 0 0 0 0,1 1 1 0 0,0-2-1 0 0,2 0-9 0 0,-1-1 0 0 0,1 0 1 0 0,-1 1-1 0 0,1 0 1 0 0,4-4-1 0 0,2 1 12 0 0,-6 3 0 0 0,-1 1 0 0 0,1 0 0 0 0,0-1 0 0 0,0 1 0 0 0,0 0 0 0 0,0 0 0 0 0,0 1 0 0 0,0-1 0 0 0,0 1 0 0 0,0-1 0 0 0,4 1 0 0 0,-3 0 1 0 0,0 0 0 0 0,0 0-1 0 0,0 0 1 0 0,-1 0 0 0 0,1 1-1 0 0,0-1 1 0 0,0 1 0 0 0,-1 0-1 0 0,1 0 1 0 0,-1 1 0 0 0,1-1 0 0 0,-1 1-1 0 0,1 0 1 0 0,4 3 0 0 0,-7-2 56 0 0,-1 7-10 0 0,-1-1-1 0 0,0 0 1 0 0,-1 1-1 0 0,0-1 1 0 0,-1 0-1 0 0,0 0 1 0 0,-6 13-1 0 0,-6 15-34 0 0,10-23 18 0 0,-1 0-1 0 0,-12 21 0 0 0,-13 16 144 0 0,14-22 129 0 0,-1-1 1 0 0,-1 0-1 0 0,-1-2 1 0 0,-26 26-1 0 0,31-37-240 0 0,6-5 1 0 0,-2 0-1 0 0,1-1 0 0 0,-19 13 0 0 0,27-21 13 0 0,0 0-51 0 0,-10 3-359 0 0,12-4 317 0 0,0 0 1 0 0,-1 0-1 0 0,1 0 1 0 0,0 0 0 0 0,0 0-1 0 0,-1 0 1 0 0,1 0-1 0 0,0-1 1 0 0,0 1-1 0 0,-1 0 1 0 0,1 0-1 0 0,0 0 1 0 0,0 0-1 0 0,-1-1 1 0 0,1 1-1 0 0,0 0 1 0 0,0 0-1 0 0,0-1 1 0 0,-1 1-1 0 0,1 0 1 0 0,0 0 0 0 0,0 0-1 0 0,0-1 1 0 0,0 1-1 0 0,0 0 1 0 0,0-1-1 0 0,-1 1 1 0 0,1 0-1 0 0,0 0 1 0 0,0-1-1 0 0,0 1 1 0 0,0 0-1 0 0,0-1 1 0 0,0 1-1 0 0,0 0 1 0 0,0 0-1 0 0,0-1 1 0 0,0 1-1 0 0,1 0 1 0 0,-1-1 0 0 0,0 1-1 0 0,0 0 1 0 0,0 0-1 0 0,0-1 1 0 0,0 1-1 0 0,1-1 1 0 0,12-44-4070 0 0,-1 16-2959 0 0,-1 5-620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04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0 2615 0 0,'0'2'523'0'0,"1"7"1039"0"0,0 1 1 0 0,-1-1-1 0 0,0 1 0 0 0,0-1 0 0 0,-3 10 1 0 0,-11 51 3333 0 0,3-19-2549 0 0,-13 48 466 0 0,15-65-1922 0 0,-23 67 2068 0 0,30-94-2723 0 0,-1-1 1 0 0,1 0-1 0 0,-1 0 1 0 0,-5 8-1 0 0,3-6 143 0 0,4-6 817 0 0,1-3-1187 0 0,0 0 0 0 0,0 0 0 0 0,0 0 1 0 0,1 0-1 0 0,-1 0 0 0 0,0 0 0 0 0,1 0 0 0 0,-1 0 0 0 0,0 0 1 0 0,1 0-1 0 0,-1 0 0 0 0,2-1 0 0 0,0-1 5 0 0,2-7-7 0 0,0 0-6 0 0,0 1-1 0 0,1 0 1 0 0,0 0-1 0 0,0 1 1 0 0,1 0-1 0 0,7-9 1 0 0,-7 10 63 0 0,1 0 0 0 0,11-11 0 0 0,-7 12 0 0 0,-1 4 5 0 0,-8 2-49 0 0,0 1-1 0 0,0-1 0 0 0,0 1 0 0 0,0 0 1 0 0,0 0-1 0 0,0 0 0 0 0,0 0 0 0 0,-1 0 1 0 0,1 0-1 0 0,0 0 0 0 0,-1 1 0 0 0,1-1 1 0 0,0 0-1 0 0,-1 1 0 0 0,2 2 0 0 0,-1-1 23 0 0,-1-1 0 0 0,0 1 0 0 0,1-1 0 0 0,-1 1 0 0 0,-1-1 0 0 0,1 1 0 0 0,0 0 0 0 0,0-1-1 0 0,-1 1 1 0 0,1 3 0 0 0,-1 30 335 0 0,0-23-168 0 0,-4 42 847 0 0,-1-5-348 0 0,6-44-704 0 0,5-14-4 0 0,-1 0 0 0 0,23-35 0 0 0,-25 39 0 0 0,0 0 0 0 0,1 0 0 0 0,-1 0 0 0 0,1 1 0 0 0,0 0 0 0 0,0-1 0 0 0,0 1 0 0 0,6-2 0 0 0,-6 3 0 0 0,-1 0 0 0 0,1 0 0 0 0,0 0 0 0 0,-1 1 0 0 0,1-1 0 0 0,0 1 0 0 0,0 0 0 0 0,0 0 0 0 0,0 1 0 0 0,0-1 0 0 0,0 1 0 0 0,0 0 0 0 0,8 1 0 0 0,3 0 0 0 0,-10-1 0 0 0,19-1 0 0 0,-6-2 0 0 0,-1-1 0 0 0,2-7 0 0 0,-16 9 0 0 0,0 0 0 0 0,1 0 0 0 0,-1 0 0 0 0,0-1 0 0 0,0 1 0 0 0,0-1 0 0 0,3-3 0 0 0,-1 0 0 0 0,73-73 0 0 0,-73 75 0 0 0,0 0 0 0 0,1 0 0 0 0,0 1 0 0 0,0-1 0 0 0,0 1 0 0 0,0 1 0 0 0,0-1 0 0 0,1 1 0 0 0,-1 0 0 0 0,1 0 0 0 0,-1 1 0 0 0,12-1 0 0 0,-2 4 0 0 0,-12-1 0 0 0,-1-1 0 0 0,1 2 0 0 0,-1-1 0 0 0,0 0 0 0 0,1 1 0 0 0,-1-1 0 0 0,0 1 0 0 0,0 0 0 0 0,0 0 0 0 0,0 1 0 0 0,0-1 0 0 0,-1 0 0 0 0,4 5 0 0 0,-2-2 0 0 0,0 0 0 0 0,-1 0 0 0 0,0 0 0 0 0,0 0 0 0 0,-1 1 0 0 0,1-1 0 0 0,1 8 0 0 0,-2 2 0 0 0,-2-8-37 0 0,-1 1 0 0 0,0-1 0 0 0,0 0 0 0 0,-1 0 0 0 0,0 0 0 0 0,0 0-1 0 0,0 0 1 0 0,-1-1 0 0 0,0 1 0 0 0,-1-1 0 0 0,1 0 0 0 0,-1 0 0 0 0,-1 0 0 0 0,1 0 0 0 0,-7 6 0 0 0,8-9-62 0 0,0 0 1 0 0,0-1-1 0 0,0 1 1 0 0,0-1-1 0 0,0 1 1 0 0,0-1-1 0 0,-1 0 0 0 0,1 0 1 0 0,-1-1-1 0 0,0 1 1 0 0,0-1-1 0 0,1 1 1 0 0,-1-1-1 0 0,0-1 1 0 0,0 1-1 0 0,0 0 1 0 0,0-1-1 0 0,0 0 1 0 0,0 0-1 0 0,0 0 1 0 0,0 0-1 0 0,0-1 1 0 0,0 0-1 0 0,0 1 1 0 0,0-2-1 0 0,0 1 0 0 0,1 0 1 0 0,-7-4-1 0 0,-4-3-7162 0 0,0-3-2235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05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6191 0 0,'1'8'125'0'0,"0"-1"0"0"0,0 1-1 0 0,-1-1 1 0 0,0 1 0 0 0,-1 0-1 0 0,-1 9 1 0 0,-1 8 1424 0 0,-12 105 6329 0 0,-1 20-3062 0 0,3-10-95 0 0,13-137-4111 0 0,0-1-60 0 0,1 7-212 0 0,0-7 135 0 0,0-4-286 0 0,10-22-144 0 0,0 0 0 0 0,8-32 1 0 0,-5 14-1 0 0,7-33-123 0 0,-16 62 80 0 0,-5 12 0 0 0,1 0 0 0 0,-1 1 0 0 0,1-1 0 0 0,-1 0 0 0 0,1 1 0 0 0,-1-1 0 0 0,1 1 0 0 0,-1-1 0 0 0,1 1 0 0 0,-1-1 0 0 0,1 1 0 0 0,0 0 0 0 0,-1-1 0 0 0,2 0 0 0 0,-2 2 0 0 0,0-1 0 0 0,1 0 0 0 0,-1 0 0 0 0,0 0 0 0 0,1 1-1 0 0,-1-1 1 0 0,0 0 0 0 0,1 0 0 0 0,-1 1 0 0 0,0-1 0 0 0,0 0 0 0 0,1 1 0 0 0,-1-1 0 0 0,0 0-1 0 0,0 1 1 0 0,0-1 0 0 0,0 1 0 0 0,1-1 0 0 0,-1 0 0 0 0,0 1 0 0 0,0-1 0 0 0,0 0 0 0 0,0 1-1 0 0,0 0 1 0 0,2 12 14 0 0,1 37 257 0 0,-2 0 0 0 0,-10 95 0 0 0,8-107-6 0 0,1-31-159 0 0,0 0-1 0 0,0 1 0 0 0,0-1 1 0 0,-3 10-1 0 0,0 0 91 0 0,5-21 119 0 0,10-26 221 0 0,-10 24-503 0 0,8-21-34 0 0,2-4 7 0 0,11-47 0 0 0,-23 76 51 0 0,8 10 27 0 0,-4-4-84 0 0,-2-1 18 0 0,0 1 0 0 0,0 0 0 0 0,0 0 1 0 0,0 0-1 0 0,-1 0 0 0 0,0 0 0 0 0,0 0 0 0 0,0 0 0 0 0,0 1 0 0 0,0 6 0 0 0,-1 5 75 0 0,-2 23 0 0 0,-6 24-68 0 0,3-30 98 0 0,-1 41 0 0 0,8-49 1 0 0,0 7 152 0 0,-2-30-253 0 0,0 0-1 0 0,0 0 1 0 0,0 0 0 0 0,-1-1-1 0 0,1 1 1 0 0,-1 0 0 0 0,0 0-1 0 0,1 0 1 0 0,-1 0 0 0 0,0-1-1 0 0,0 1 1 0 0,0 0 0 0 0,-2 1-1 0 0,1 3 134 0 0,3-5-78 0 0,4-7-45 0 0,-2 2-33 0 0,0-1 0 0 0,-1 1 0 0 0,0-1 0 0 0,0 0 0 0 0,0 0 0 0 0,0 0 0 0 0,-1 0 0 0 0,1-11 0 0 0,3-6 0 0 0,4-13-1094 0 0,-2-1 0 0 0,-1 0 0 0 0,2-61 0 0 0,-15-108-4425 0 0,7 133-2687 0 0,0 35 1827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06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7631 0 0,'-9'50'684'0'0,"-1"10"1870"0"0,1-22 4060 0 0,7-21-3345 0 0,2-17-3233 0 0,0 0-1 0 0,0 1 1 0 0,0-1-1 0 0,0 0 1 0 0,0 0-1 0 0,0 0 1 0 0,0 1-1 0 0,0-1 1 0 0,0 0-1 0 0,0 0 1 0 0,0 0-1 0 0,1 1 1 0 0,-1-1-1 0 0,0 0 1 0 0,0 0-1 0 0,0 0 1 0 0,0 0-1 0 0,0 1 1 0 0,0-1-1 0 0,1 0 1 0 0,-1 0-1 0 0,0 0 1 0 0,0 0-1 0 0,0 0 1 0 0,1 1-1 0 0,-1-1 1 0 0,0 0-1 0 0,0 0 1 0 0,0 0 0 0 0,1 0-1 0 0,-1 0 1 0 0,0 0-1 0 0,0 0 1 0 0,0 0-1 0 0,1 0 1 0 0,-1 0-1 0 0,0 0 1 0 0,0 0-1 0 0,1 0 1 0 0,-1 0-1 0 0,0 0 1 0 0,0 0-1 0 0,0 0 1 0 0,1 0-1 0 0,-1 0 1 0 0,0 0-1 0 0,0 0 1 0 0,0-1-1 0 0,1 1 1 0 0,-1 0-1 0 0,0 0 1 0 0,0 0-1 0 0,0 0 1 0 0,0 0-1 0 0,1 0 1 0 0,-1-1-1 0 0,0 1 1 0 0,0 0-1 0 0,0 0-1 0 0,1-1 0 0 0,-1 1-1 0 0,1 0 1 0 0,-1 0 0 0 0,0 0 0 0 0,1 0-1 0 0,-1 0 1 0 0,1 0 0 0 0,-1 0 0 0 0,0 0-1 0 0,1 0 1 0 0,-1 0 0 0 0,1 0 0 0 0,-1 0-1 0 0,0 0 1 0 0,1 0 0 0 0,-1 0 0 0 0,1 0-1 0 0,-1 0 1 0 0,1 1 0 0 0,-1-1-27 0 0,1 0 1 0 0,-1 0-1 0 0,0 1 1 0 0,1-1-1 0 0,-1 0 1 0 0,0 0-1 0 0,1 0 1 0 0,-1 0-1 0 0,0 0 1 0 0,1 0-1 0 0,-1 0 1 0 0,0 0-1 0 0,0 0 1 0 0,1 0-1 0 0,-1 0 1 0 0,0 0-1 0 0,1 0 1 0 0,-1 0-1 0 0,0 0 1 0 0,1 0-1 0 0,-1 0 1 0 0,0 0-1 0 0,1-1 1 0 0,-1 1-1 0 0,0 0 1 0 0,1 0-1 0 0,-1 0 1 0 0,0 0-1 0 0,0-1 1 0 0,1 1-1 0 0,4-6 6 0 0,-5 5-2 0 0,1 0 0 0 0,-1 0 0 0 0,1 0-1 0 0,0 0 1 0 0,-1 1 0 0 0,1-1 0 0 0,0 0 0 0 0,0 0 0 0 0,-1 1 0 0 0,1-1 0 0 0,0 0 0 0 0,0 1-1 0 0,0-1 1 0 0,0 1 0 0 0,0-1 0 0 0,0 1 0 0 0,0 0 0 0 0,0-1 0 0 0,0 1 0 0 0,0 0 0 0 0,1 0-1 0 0,-1-1 8 0 0,0 1-1 0 0,0 0 0 0 0,-1 0 0 0 0,1-1 0 0 0,0 1 0 0 0,-1-1 0 0 0,1 1 0 0 0,0 0 1 0 0,-1-1-1 0 0,1 1 0 0 0,-1-1 0 0 0,1 1 0 0 0,-1-1 0 0 0,1 0 0 0 0,-1 1 0 0 0,2-2 0 0 0,-1 0 35 0 0,7-4 113 0 0,-6 5-45 0 0,0-2-21 0 0,0 1-78 0 0,10-10 71 0 0,-11 11-87 0 0,-1 1 0 0 0,1-1 1 0 0,-1 1-1 0 0,0 0 1 0 0,1-1-1 0 0,-1 1 1 0 0,1 0-1 0 0,-1-1 1 0 0,1 1-1 0 0,-1 0 1 0 0,1 0-1 0 0,-1 0 1 0 0,1 0-1 0 0,-1-1 0 0 0,1 1 1 0 0,-1 0-1 0 0,1 0 1 0 0,-1 0-1 0 0,1 0 1 0 0,0 0-1 0 0,-1 0 1 0 0,1 0-1 0 0,-1 0 1 0 0,1 0-1 0 0,-1 1 0 0 0,1-1 1 0 0,-1 0-1 0 0,1 0 1 0 0,4-3 124 0 0,-5 3-127 0 0,0 0-1 0 0,1-1 1 0 0,-1 1-1 0 0,0 0 0 0 0,0 0 1 0 0,0-1-1 0 0,0 1 1 0 0,0 0-1 0 0,1 0 1 0 0,-1 0-1 0 0,0-1 1 0 0,0 1-1 0 0,0 0 1 0 0,1 0-1 0 0,-1 0 0 0 0,0 0 1 0 0,0 0-1 0 0,1-1 1 0 0,-1 1-1 0 0,0 0 1 0 0,0 0-1 0 0,1 0 1 0 0,-1 0-1 0 0,0 0 1 0 0,0 0-1 0 0,1 0 1 0 0,-1 0-1 0 0,0 0 0 0 0,0 0 1 0 0,1 0-1 0 0,-1 0 1 0 0,0 0-1 0 0,0 0 1 0 0,1 0-1 0 0,-1 0 1 0 0,1 0-1 0 0,-1 2 24 0 0,1-1 0 0 0,-1 0 0 0 0,0 0-1 0 0,1 0 1 0 0,-1 0 0 0 0,0 1 0 0 0,0-1 0 0 0,0 0-1 0 0,0 0 1 0 0,0 1 0 0 0,0-1 0 0 0,0 0-1 0 0,0 0 1 0 0,0 1 0 0 0,0-1 0 0 0,-2 2 0 0 0,-7 27 570 0 0,7-22-546 0 0,-2 3 27 0 0,0-1 0 0 0,0 0-1 0 0,-1-1 1 0 0,-1 1-1 0 0,1-1 1 0 0,-13 15-1 0 0,-36 56 45 0 0,38-54 58 0 0,11-18-2 0 0,1 1-1 0 0,-4 12 1 0 0,1-5 63 0 0,6-14-211 0 0,0 0 0 0 0,1 0 0 0 0,-1 1 1 0 0,0-1-1 0 0,1 0 0 0 0,0 0 0 0 0,-1 0 0 0 0,1 0 1 0 0,0 0-1 0 0,1 3 0 0 0,-3 5 286 0 0,1-6-205 0 0,9-1 1 0 0,-6-3-74 0 0,1 0 0 0 0,0 0 0 0 0,0-1 0 0 0,0 1 0 0 0,0-1 0 0 0,-1 0 1 0 0,1 1-1 0 0,0-1 0 0 0,-1 0 0 0 0,6-3 0 0 0,23-16-16 0 0,-25 16-2 0 0,84-66 189 0 0,-43 33-128 0 0,19-5-80 0 0,-62 40-1 0 0,-2 0 4 0 0,0 0-1 0 0,1 1 0 0 0,-1-1 1 0 0,1 1-1 0 0,-1 0 1 0 0,5-2-1 0 0,-6 3 28 0 0,0 1-1 0 0,0-1 1 0 0,0 1-1 0 0,0-1 1 0 0,0 1-1 0 0,-1-1 1 0 0,1 1-1 0 0,0-1 1 0 0,0 1-1 0 0,0 0 1 0 0,-1-1 0 0 0,1 1-1 0 0,0 0 1 0 0,-1 0-1 0 0,1 0 1 0 0,-1 0-1 0 0,1-1 1 0 0,0 3-1 0 0,1 4 153 0 0,-1 1 0 0 0,0 0 0 0 0,0-1-1 0 0,0 1 1 0 0,-1 0 0 0 0,-2 12-1 0 0,-9 47 851 0 0,10-58-1001 0 0,-1-2 19 0 0,0 0 1 0 0,-1 0-1 0 0,-3 7 1 0 0,-1 3-18 0 0,-1 2 40 0 0,-7 7-507 0 0,5-20-122 0 0,6-4 178 0 0,2 0-387 0 0,-1-3-213 0 0,-1 1 258 0 0,0-1-1 0 0,0 1 0 0 0,1-1 0 0 0,-1 0 0 0 0,-4-1 1 0 0,6 1-517 0 0,0-1 1 0 0,0 1-1 0 0,0 0 1 0 0,0 0-1 0 0,0-1 1 0 0,-4-3 0 0 0,-3-4-6006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06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 7455 0 0,'1'2'575'0'0,"13"53"376"0"0,-8-32 2687 0 0,-6-21-1876 0 0,1-4-1924 0 0,-1-1 1 0 0,0 0 0 0 0,-1 0-1 0 0,1 1 1 0 0,0-1 0 0 0,-1 0 0 0 0,1 1-1 0 0,-1-1 1 0 0,0 1 0 0 0,-1-4-1 0 0,-11-23-2751 0 0,12 27 2687 0 0,0 1 1 0 0,1 0-1 0 0,-1 0 0 0 0,0 0 1 0 0,0-1-1 0 0,0 1 1 0 0,0 0-1 0 0,0 0 0 0 0,0 0 1 0 0,0 1-1 0 0,0-1 1 0 0,0 0-1 0 0,0 0 1 0 0,-1 1-1 0 0,1-1 0 0 0,0 0 1 0 0,0 1-1 0 0,-1-1 1 0 0,1 1-1 0 0,0 0 0 0 0,-1-1 1 0 0,1 1-1 0 0,-2 0 1 0 0,0 0 110 0 0,1 0 0 0 0,0 0 1 0 0,0 0-1 0 0,-1 1 0 0 0,1-1 0 0 0,0 1 1 0 0,0-1-1 0 0,-1 1 0 0 0,1 0 1 0 0,-2 1-1 0 0,0 2-237 0 0,-1 7 357 0 0,1 0 0 0 0,1 0 0 0 0,0 1 0 0 0,0-1 0 0 0,1 1 0 0 0,1-1 0 0 0,0 1 1 0 0,1 0-1 0 0,0-1 0 0 0,2 17 0 0 0,-1-6 606 0 0,2 1 0 0 0,1-1 1 0 0,10 36-1 0 0,-10-48 56 0 0,-1-1 0 0 0,1 0 1 0 0,1 0-1 0 0,0 0 0 0 0,0-1 1 0 0,0 0-1 0 0,1 0 0 0 0,1 0 0 0 0,-1 0 1 0 0,14 10-1 0 0,27 22 4702 0 0,-43-38-5045 0 0,-1-1-1 0 0,1 1 0 0 0,0-1 1 0 0,0 0-1 0 0,-1 0 1 0 0,1 0-1 0 0,0 0 0 0 0,0-1 1 0 0,0 1-1 0 0,0-1 0 0 0,0 0 1 0 0,5-1-1 0 0,16 2 984 0 0,-22-1-1114 0 0,1 0-1 0 0,0 0 1 0 0,-1 0 0 0 0,1 0-1 0 0,0-1 1 0 0,-1 0 0 0 0,1 1 0 0 0,-1-1-1 0 0,1-1 1 0 0,-1 1 0 0 0,6-3-1 0 0,1-2 308 0 0,0 0 0 0 0,11-9 0 0 0,14-8 533 0 0,-33 21-736 0 0,1-1-59 0 0,9-9 90 0 0,20-16 0 0 0,-31 26-284 0 0,1 1 0 0 0,-1 0 0 0 0,0 0 0 0 0,1-1 0 0 0,-1 1 0 0 0,0-1 0 0 0,0 1 0 0 0,1-3 0 0 0,-1 3-25 0 0,-1 0 0 0 0,1-1 1 0 0,0 1-1 0 0,-1 1 1 0 0,1-1-1 0 0,0 0 1 0 0,0 0-1 0 0,-1 0 1 0 0,1 0-1 0 0,0 0 0 0 0,0 1 1 0 0,0-1-1 0 0,2 0 1 0 0,-2 0-15 0 0,-1 0 0 0 0,1 1 0 0 0,0-1 0 0 0,-1 1 0 0 0,1-1 0 0 0,0 0 0 0 0,-1 0 0 0 0,1 1 0 0 0,0-1 0 0 0,-1 0 0 0 0,1 0 0 0 0,-1 0 0 0 0,0 1 0 0 0,1-1 0 0 0,-1 0 0 0 0,0 0 0 0 0,1 0 0 0 0,-1 0 0 0 0,0-2 0 0 0,1-20-150 0 0,-1 12 19 0 0,0-1-376 0 0,-1 0 0 0 0,-2-16-1 0 0,-1-6-1843 0 0,2 3-4159 0 0,-1 1-1929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1:30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8719 0 0,'1'1'34'0'0,"-1"1"0"0"0,1-1 0 0 0,-1 0 0 0 0,1 0 0 0 0,-1 0 0 0 0,1 0 0 0 0,-1-1-1 0 0,1 1 1 0 0,0 0 0 0 0,0 0 0 0 0,-1 0 0 0 0,1 0 0 0 0,0-1 0 0 0,0 1 0 0 0,0 0 0 0 0,0-1-1 0 0,0 1 1 0 0,0-1 0 0 0,0 1 0 0 0,0-1 0 0 0,0 1 0 0 0,0-1 0 0 0,2 1 0 0 0,17 10 1860 0 0,94 90 11049 0 0,-112-99-12443 0 0,0-1-316 0 0,7 1-159 0 0,-8-3-101 0 0,1 0 1 0 0,-1 1-1 0 0,0-1 0 0 0,0 0 0 0 0,0 0 0 0 0,0 0 1 0 0,0 0-1 0 0,-1 0 0 0 0,1 0 0 0 0,0 0 0 0 0,0 0 1 0 0,-1 0-1 0 0,1-1 0 0 0,1-1 0 0 0,7-21-6387 0 0,-8 22 5282 0 0,3-11-5846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2:06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5383 0 0,'3'7'81'0'0,"-1"-1"0"0"0,0 1 0 0 0,0 0-1 0 0,-1 0 1 0 0,1 0 0 0 0,-2 0-1 0 0,1 10 1 0 0,1 11 740 0 0,1 10 815 0 0,-3-26-595 0 0,1 0 0 0 0,3 19 0 0 0,17 92 7132 0 0,-19-111-6690 0 0,1 0 1 0 0,5 17-1 0 0,-8-27-829 0 0,4 3 328 0 0,-4-4-909 0 0,0-1 0 0 0,0 1 0 0 0,0-1 0 0 0,0 1 0 0 0,1-1 0 0 0,-1 1 0 0 0,0-1 1 0 0,0 0-1 0 0,1 1 0 0 0,-1-1 0 0 0,0 1 0 0 0,1-1 0 0 0,-1 0 0 0 0,0 1 0 0 0,1-1 0 0 0,-1 1 0 0 0,0-1 0 0 0,1 0 1 0 0,-1 0-1 0 0,1 1 0 0 0,-1-1 0 0 0,1 0 0 0 0,-1 0 0 0 0,1 1 0 0 0,0-2-17 0 0,0 1-1 0 0,0 0 1 0 0,0-1 0 0 0,0 1-1 0 0,0-1 1 0 0,0 0-1 0 0,-1 1 1 0 0,1-1 0 0 0,0 0-1 0 0,0 1 1 0 0,-1-1 0 0 0,1 0-1 0 0,0 0 1 0 0,-1 1-1 0 0,1-1 1 0 0,0-1 0 0 0,12-20 51 0 0,-11 18 0 0 0,2-5-11 0 0,0-1-1 0 0,-1 1 1 0 0,4-17 0 0 0,-1 6 8 0 0,16-66 515 0 0,-7 28-2958 0 0,-4 19-4770 0 0,-3 14-1717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06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6391 0 0,'51'-21'1751'0'0,"-40"15"111"0"0,0 0 1 0 0,1 2 0 0 0,22-7 0 0 0,-33 11-1365 0 0,3 0 151 0 0,-4 0-591 0 0,0-1 0 0 0,0 1 0 0 0,0 0 0 0 0,1 0 0 0 0,-1 0 0 0 0,0 0 0 0 0,0 0 0 0 0,0 0 0 0 0,1 0 0 0 0,-1 0 0 0 0,0 0 0 0 0,0 0 0 0 0,1 0 0 0 0,-1 0 0 0 0,0 0 0 0 0,0 0 0 0 0,0 0 1 0 0,1 0-1 0 0,-1 0 0 0 0,0 0 0 0 0,0 1 0 0 0,0-1 0 0 0,1 0 0 0 0,-1 0 0 0 0,0 0 0 0 0,0 0 0 0 0,0 0 0 0 0,1 1 0 0 0,-1-1 0 0 0,0 0 0 0 0,0 0 0 0 0,0 0 0 0 0,0 0 0 0 0,0 1 0 0 0,1-1 0 0 0,-1 0 0 0 0,3 8 251 0 0,-2-4-85 0 0,1 0 1 0 0,-1 0-1 0 0,0 0 1 0 0,0 0-1 0 0,0 0 1 0 0,-1 0-1 0 0,1 0 1 0 0,-1 0-1 0 0,0 8 1 0 0,-7 61 2581 0 0,-20 150 208 0 0,25-199-2917 0 0,0 36 150 0 0,2-40-299 0 0,0-1 1 0 0,-5 28-1 0 0,3-43 366 0 0,1-1-1863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07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8375 0 0,'15'10'702'0'0,"-1"1"-1"0"0,0 1 0 0 0,-1 1 1 0 0,0 0-1 0 0,20 26 0 0 0,-12-8 2955 0 0,20 35 0 0 0,-3-14 136 0 0,-37-50-2625 0 0,0-5-2682 0 0,5-12-4173 0 0,-2-2-1900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07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0 221 6415 0 0,'0'0'499'0'0,"3"-1"-328"0"0,14-1 1796 0 0,-1-2 1 0 0,0 0 0 0 0,0-1-1 0 0,-1 0 1 0 0,0-1 0 0 0,0-1-1 0 0,19-11 1 0 0,-31 16-1003 0 0,1-1-152 0 0,10-8-198 0 0,-1 0 0 0 0,0 0-1 0 0,17-21 1 0 0,-25 24-624 0 0,1 0 1 0 0,-1 0-1 0 0,-1-1 1 0 0,0 1-1 0 0,0-1 0 0 0,3-10 1 0 0,0-11-8398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08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3655 0 0,'1'4'-13'0'0,"63"173"4866"0"0,-58-161-4003 0 0,1-1 0 0 0,0 1 0 0 0,19 27 0 0 0,-16-29 68 0 0,-1 1 0 0 0,13 28 0 0 0,-1 0 664 0 0,5 6-52 0 0,-10-18-257 0 0,32 47 0 0 0,-34-59-766 0 0,-1 0-1 0 0,-1 0 0 0 0,-1 1 1 0 0,13 35-1 0 0,-9-28 223 0 0,-4-9-42 0 0,-11-16-508 0 0,-1 4-85 0 0,0-5-88 0 0,0-1 0 0 0,0 0 0 0 0,0 0 1 0 0,0 0-1 0 0,0 0 0 0 0,0 0 0 0 0,1 0 0 0 0,-1-1 0 0 0,0 1 0 0 0,0 0 0 0 0,0 0 0 0 0,-1-1 0 0 0,1 1-6 0 0,-11-5-4 0 0,0-1-1 0 0,0 0 0 0 0,1 0 1 0 0,0-1-1 0 0,0-1 0 0 0,0 0 1 0 0,-16-16-1 0 0,-20-15-38 0 0,10 15-57 0 0,21 14 45 0 0,0-1 0 0 0,1 0 0 0 0,-20-20 0 0 0,27 24 55 0 0,6 5 3 0 0,-1 0-1 0 0,1 0 0 0 0,0 0 0 0 0,0 0 0 0 0,0 0 0 0 0,1-1 0 0 0,-1 1 0 0 0,-1-4 0 0 0,2 5 13 0 0,1 1 0 0 0,-1-1 0 0 0,1 0 0 0 0,-1 0 0 0 0,1 0 0 0 0,0 0 0 0 0,-1 0 0 0 0,1 0 0 0 0,0 0 0 0 0,0 0 0 0 0,-1 0 0 0 0,1 0 0 0 0,0-1 0 0 0,6-15 39 0 0,-4 11-46 0 0,-4 1 136 0 0,2 5-135 0 0,0 0-1 0 0,0-1 1 0 0,-1 1 0 0 0,1 0 0 0 0,0 0 0 0 0,0 0-1 0 0,0 0 1 0 0,0 0 0 0 0,0 0 0 0 0,0 0 0 0 0,-1-1-1 0 0,1 1 1 0 0,0 0 0 0 0,0 0 0 0 0,0 0 0 0 0,0 0-1 0 0,0-1 1 0 0,0 1 0 0 0,0 0 0 0 0,0 0-1 0 0,0 0 1 0 0,0 0 0 0 0,0-1 0 0 0,0 1 0 0 0,0 0-1 0 0,0 0 1 0 0,0 0 0 0 0,0 0 0 0 0,0-1 0 0 0,0 1-1 0 0,0 0 1 0 0,0 0 0 0 0,0 0 0 0 0,0 0 0 0 0,0-1-1 0 0,0 1 1 0 0,0 0 0 0 0,0 0 0 0 0,1 0 0 0 0,-1 0-1 0 0,0 0 1 0 0,0-1 0 0 0,0 1 0 0 0,0 0 0 0 0,0 0-1 0 0,1 0 1 0 0,3-3 143 0 0,0 1 0 0 0,0 0 0 0 0,0 0 0 0 0,1 0-1 0 0,6-1 1 0 0,27-11-127 0 0,-13-1-1002 0 0,-8 5-5720 0 0,-6 5-1181 0 0</inkml:trace>
  <inkml:trace contextRef="#ctx0" brushRef="#br0" timeOffset="1">367 251 10535 0 0,'0'0'812'0'0,"4"-2"-528"0"0,37-33 467 0 0,-27 23 1763 0 0,14-18 0 0 0,-19 18-877 0 0,2 0-1 0 0,0 0 1 0 0,0 1 0 0 0,17-12 0 0 0,-23 19-1327 0 0,0 0 1 0 0,-1 0 0 0 0,1 0-1 0 0,-1-1 1 0 0,0 0 0 0 0,0 0-1 0 0,5-9 1 0 0,1-10-252 0 0,-9 22-551 0 0,-1-9-1998 0 0,-1 1-3757 0 0,-3 0-1903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08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7455 0 0,'29'112'940'0'0,"-18"-65"1058"0"0,16 96 7320 0 0,-10-45-4475 0 0,-13-71-3906 0 0,1 44 805 0 0,-1-19-792 0 0,-4-49-859 0 0,0 1 85 0 0,-2 6-478 0 0,2-13-142 0 0,0 1-1 0 0,0-1 1 0 0,-1 1-1 0 0,1-1 1 0 0,-1 1-1 0 0,-1-4 1 0 0,0-4-1218 0 0,-1-8-4304 0 0,-1-3-1564 0 0</inkml:trace>
  <inkml:trace contextRef="#ctx0" brushRef="#br0" timeOffset="1">130 386 9559 0 0,'6'2'179'0'0,"0"-1"-1"0"0,0 1 0 0 0,0 0 0 0 0,-1 1 1 0 0,1-1-1 0 0,-1 1 0 0 0,10 7 1 0 0,-8-5 1002 0 0,1-1 0 0 0,15 7 1 0 0,58 16 7638 0 0,-1-5-4238 0 0,-53-16-3616 0 0,-26-5-794 0 0,7 1 148 0 0,-5-6-3295 0 0,-3 3 2907 0 0,4-16-2408 0 0,-2-4-3441 0 0,-2 0-1846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08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5327 0 0,'12'18'552'0'0,"78"128"12870"0"0,-40-43-8737 0 0,-28-49-2227 0 0,20 74 0 0 0,-23-78-1180 0 0,-7-20-179 0 0,0-8-505 0 0,-9-18-526 0 0,-1-1 1 0 0,0 1 0 0 0,0 0 0 0 0,-1-1 0 0 0,1 1-1 0 0,-1 0 1 0 0,1 0 0 0 0,-1 0 0 0 0,0 0 0 0 0,-1 0-1 0 0,1 0 1 0 0,-1 8 0 0 0,1-12-74 0 0,-1 0 0 0 0,0 1 0 0 0,0-1 1 0 0,0 0-1 0 0,0 0 0 0 0,0 1 0 0 0,0-1 0 0 0,0 0 0 0 0,0 1 0 0 0,0-1 1 0 0,0 0-1 0 0,0 1 0 0 0,0-1 0 0 0,0 0 0 0 0,0 1 0 0 0,0-1 0 0 0,0 0 0 0 0,-1 1 1 0 0,1-1-1 0 0,0 0 0 0 0,0 1 0 0 0,0-1 0 0 0,0 0 0 0 0,-1 0 0 0 0,1 1 1 0 0,0-1-1 0 0,0 0 0 0 0,0 0 0 0 0,-1 1 0 0 0,1-1 0 0 0,0 0 0 0 0,-1 0 1 0 0,1 0-1 0 0,0 0 0 0 0,0 1 0 0 0,-1-1 0 0 0,1 0 0 0 0,0 0 0 0 0,-1 0 0 0 0,1 0 1 0 0,0 0-1 0 0,-1 0 0 0 0,1 0 0 0 0,-11-3-402 0 0,10 2 331 0 0,-3-1-252 0 0,0 0 1 0 0,0-1-1 0 0,1 0 1 0 0,-1 1 0 0 0,1-1-1 0 0,0-1 1 0 0,-1 1 0 0 0,-2-4-1 0 0,-12-13-3919 0 0,5 8-2194 0 0,1-1-1547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09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12 164 3079 0 0,'-6'22'272'0'0,"1"-9"-272"0"0,15-13 504 0 0,-1 0 40 0 0,-1-2 16 0 0,2 0-1808 0 0</inkml:trace>
  <inkml:trace contextRef="#ctx0" brushRef="#br0" timeOffset="1">597 1 6647 0 0,'40'54'1821'0'0,"-29"-41"1177"0"0,-1 0 0 0 0,-1 0 0 0 0,0 1 0 0 0,10 22 0 0 0,-1 0 783 0 0,-15-32-3391 0 0,0 1 0 0 0,0-1 0 0 0,0 1 0 0 0,-1 0 0 0 0,0-1 0 0 0,0 1-1 0 0,0 0 1 0 0,-1 1 0 0 0,0-1 0 0 0,0 0 0 0 0,0 0 0 0 0,0 1 0 0 0,-1 6 0 0 0,-4 0-329 0 0,3-9-140 0 0,-6 3-195 0 0,0 0-821 0 0,-14-5-16673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2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3767 0 0,'7'1'3754'0'0,"-1"1"-3007"0"0,-4-1-29 0 0,1 0 994 0 0,10 6 1421 0 0,10 3 2114 0 0,-20-9-4288 0 0,6 5-1120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2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1 126 3567 0 0,'0'0'278'0'0,"1"-2"-182"0"0,13-10 106 0 0,-13 11 796 0 0,1-1 348 0 0,20-17 1514 0 0,-20 17-1366 0 0,7-9 1536 0 0,19-15 1406 0 0,-26 24-4134 0 0,0 0-140 0 0,8-11-910 0 0,2-4-3566 0 0,-2 1-1564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3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80 3823 0 0,'1'0'10'0'0,"-1"0"0"0"0,0 1 0 0 0,0-1-1 0 0,0 0 1 0 0,0 0 0 0 0,0 1-1 0 0,1-1 1 0 0,-1 0 0 0 0,0 0-1 0 0,0 0 1 0 0,0 0 0 0 0,1 0 0 0 0,-1 1-1 0 0,0-1 1 0 0,0 0 0 0 0,1 0-1 0 0,-1 0 1 0 0,0 0 0 0 0,0 0-1 0 0,1 0 1 0 0,-1 0 0 0 0,0 0 0 0 0,0 0-1 0 0,1 0 1 0 0,-1 0 0 0 0,0 0-1 0 0,0 0 1 0 0,1 0 0 0 0,-1 0-1 0 0,0 0 1 0 0,0 0 0 0 0,1 0 0 0 0,-1 0-1 0 0,0 0 1 0 0,0 0 0 0 0,1 0-1 0 0,-1 0 1 0 0,0-1 0 0 0,0 1 0 0 0,0 0-1 0 0,1 0 1 0 0,-1 0 0 0 0,11-12 112 0 0,-1 2 869 0 0,8-8 1976 0 0,-12 11-2050 0 0,-4 5 130 0 0,24-17 1694 0 0,-24 17-2098 0 0,0 1-99 0 0,18-9 460 0 0,-18 10-687 0 0,0 1 26 0 0,-2-1-329 0 0,0 0 0 0 0,1 0 0 0 0,-1 0-1 0 0,0 0 1 0 0,0 0 0 0 0,1 0 0 0 0,-1 0-1 0 0,0 0 1 0 0,0 0 0 0 0,1 1 0 0 0,-1-1 0 0 0,0 0-1 0 0,0 0 1 0 0,0 0 0 0 0,1 0 0 0 0,-1 0-1 0 0,0 1 1 0 0,0-1 0 0 0,0 0 0 0 0,0 0-1 0 0,1 0 1 0 0,-1 0 0 0 0,0 1 0 0 0,0-1 0 0 0,0 0-1 0 0,0 0 1 0 0,0 1 0 0 0,0-1 0 0 0,2 4 11 0 0,-1 1 1 0 0,0-1 0 0 0,-1 0 0 0 0,1 1-1 0 0,-1-1 1 0 0,1 1 0 0 0,-1-1 0 0 0,-1 1 0 0 0,1-1-1 0 0,-1 1 1 0 0,0-1 0 0 0,1 0 0 0 0,-2 1-1 0 0,-1 4 1 0 0,-1 3-11 0 0,-1 5-14 0 0,0 0 1 0 0,-2-1 0 0 0,0 0-1 0 0,-1 0 1 0 0,-18 27-1 0 0,-22 30 177 0 0,2-2 51 0 0,25-42-40 0 0,11-14 251 0 0,-23 24 0 0 0,28-34-281 0 0,1 0 2470 0 0,9-6-1341 0 0,-3 1-739 0 0,1-2-18 0 0,101-83 3032 0 0,10-21 138 0 0,-110 102-3614 0 0,53-41 1698 0 0,-55 43-1709 0 0,5-7 19 0 0,-1 2-42 0 0,-1-3-3775 0 0,-7-12-14876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2:06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4863 0 0,'0'0'375'0'0,"2"-1"-244"0"0,79-29 3153 0 0,-79 29-2658 0 0,0 0-2 0 0,5-4 215 0 0,2-1 630 0 0,-7 7-426 0 0,-3 4 289 0 0,0-4-1267 0 0,1 0 0 0 0,0 0 1 0 0,-1 0-1 0 0,1 0 0 0 0,0 1 0 0 0,0-1 1 0 0,0 0-1 0 0,0 0 0 0 0,0 0 0 0 0,0 0 1 0 0,0 0-1 0 0,0 0 0 0 0,1 1 0 0 0,-1 0 1 0 0,1 14 436 0 0,-15 51 1372 0 0,8-41-1150 0 0,0 1 1 0 0,-2 40-1 0 0,5-11 800 0 0,1-30-411 0 0,0-1 0 0 0,4 40-1 0 0,-1-37 750 0 0,10-46-1877 0 0,-7 7-537 0 0,0 1-1 0 0,-1-1 1 0 0,0 1-1 0 0,-1-1 1 0 0,0 0-1 0 0,-1 0 1 0 0,0 0 0 0 0,-1-15-1 0 0,-2 13-2035 0 0,0 0-1 0 0,-1 0 1 0 0,-7-22 0 0 0,2 11 937 0 0,8 22 1405 0 0,0-4 355 0 0,1-1 0 0 0,0 1 1 0 0,0 0-1 0 0,0 0 0 0 0,3-7 1 0 0,-1 3 472 0 0,-2 8-440 0 0,0 1-1 0 0,0-1 0 0 0,0 1 0 0 0,-1 0 1 0 0,2-1-1 0 0,-1 1 0 0 0,0 0 1 0 0,0 0-1 0 0,0-1 0 0 0,1 1 0 0 0,1-1 1 0 0,7-9 1080 0 0,-9 10-1160 0 0,-1 0 1 0 0,1-1 0 0 0,-1 1 0 0 0,1 0 0 0 0,0 0-1 0 0,-1 0 1 0 0,1-1 0 0 0,0 1 0 0 0,0 0-1 0 0,0 0 1 0 0,0 0 0 0 0,0 0 0 0 0,0 1 0 0 0,0-1-1 0 0,0 0 1 0 0,0 0 0 0 0,0 0 0 0 0,0 1-1 0 0,0-1 1 0 0,1 1 0 0 0,-1-1 0 0 0,0 1 0 0 0,3-1-1 0 0,-2 0 54 0 0,0 0 0 0 0,-1 1 0 0 0,1-1 0 0 0,0 0 0 0 0,0-1 0 0 0,-1 1 0 0 0,1 0 0 0 0,2-3 0 0 0,-3 3 3 0 0,1-1 1 0 0,0 1 0 0 0,-1 0-1 0 0,1 0 1 0 0,0-1-1 0 0,-1 1 1 0 0,1 0 0 0 0,3-1-1 0 0,18-8 975 0 0,-21 9-932 0 0,0-1 0 0 0,1 1 0 0 0,-1 0-1 0 0,1 0 1 0 0,-1 0 0 0 0,1 0 0 0 0,0 0 0 0 0,-1 0 0 0 0,1 1 0 0 0,0-1 0 0 0,-1 1-1 0 0,1 0 1 0 0,5 0 0 0 0,-7 0 53 0 0,1 0-78 0 0,1 1-55 0 0,-1 0 0 0 0,1 0 0 0 0,0 0 0 0 0,0 0 0 0 0,-1 0 1 0 0,1 0-1 0 0,-1 1 0 0 0,1-1 0 0 0,-1 1 0 0 0,1 0 0 0 0,-1 0 0 0 0,0 0 0 0 0,0 0 0 0 0,0 0 0 0 0,0 0 0 0 0,0 1 0 0 0,-1-1 0 0 0,1 0 0 0 0,-1 1 0 0 0,1-1 0 0 0,0 5 0 0 0,4 7 288 0 0,-1 0 0 0 0,-1 0 0 0 0,3 16 0 0 0,-3-12 114 0 0,40 182 2472 0 0,-29-125-1322 0 0,0-35-117 0 0,-15-40-1518 0 0,0 0 0 0 0,0 0 0 0 0,0 0 0 0 0,0 0 0 0 0,0 0 0 0 0,0-1 0 0 0,0 1 0 0 0,0 0 0 0 0,0 0 0 0 0,-1 0 0 0 0,1 0 0 0 0,0 0 0 0 0,0 0 0 0 0,0 0 0 0 0,0 0 0 0 0,0 1 1 0 0,0-1-1 0 0,0 0 0 0 0,0 0 0 0 0,0 0 0 0 0,0 0 0 0 0,0 0 0 0 0,-1 0 0 0 0,1 0 0 0 0,0 0 0 0 0,0 0 0 0 0,0 0 0 0 0,0 0 0 0 0,0 0 0 0 0,0 0 0 0 0,0 0 0 0 0,0 0 0 0 0,0 0 0 0 0,0 0 0 0 0,0 0 0 0 0,0 0 0 0 0,0 1 0 0 0,0-1 0 0 0,0 0 0 0 0,0 0 0 0 0,0 0 0 0 0,0 0 0 0 0,0 0 0 0 0,0 0 0 0 0,0 0 0 0 0,0 0 0 0 0,0 0 0 0 0,0 0 0 0 0,0 0 0 0 0,0 1 1 0 0,0-1-1 0 0,0 0 0 0 0,0 0 0 0 0,0 0 0 0 0,0 0 0 0 0,0 0 0 0 0,0 0 0 0 0,0 0 0 0 0,0 0 0 0 0,0 0 0 0 0,0 0 0 0 0,0 0 0 0 0,0 0 0 0 0,0 0 0 0 0,0 1 0 0 0,0-1 0 0 0,0 0 0 0 0,0 0 0 0 0,-5-5-863 0 0,-3-13-223 0 0,-14-20-3710 0 0,6 15 1497 0 0,-3-5-3958 0 0,6 12 1331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3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5351 0 0,'30'92'1139'0'0,"-21"-52"1107"0"0,-1 1 0 0 0,-2-1 0 0 0,1 61 0 0 0,-5 117 2358 0 0,-1-187-3974 0 0,0-10-237 0 0,-3 20 0 0 0,2-36-238 0 0,1 4-1089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3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1 589 7023 0 0,'33'17'-283'0'0,"-22"-13"1974"0"0,2 0 0 0 0,13 3 0 0 0,61 5 9073 0 0,-65-10-9858 0 0,10 3 1529 0 0,-24-3-1518 0 0,0 0 0 0 0,15 0 1 0 0,-22-2-606 0 0,19-1 242 0 0,-19 0-700 0 0,0 1-1 0 0,1-1 0 0 0,-1 0 0 0 0,1 1 0 0 0,-1-1 0 0 0,0 0 1 0 0,0 0-1 0 0,1 0 0 0 0,-1 0 0 0 0,0 0 0 0 0,0 0 0 0 0,1-2 1 0 0,6-8-6704 0 0,-1-1-2089 0 0</inkml:trace>
  <inkml:trace contextRef="#ctx0" brushRef="#br0" timeOffset="1">382 1 4055 0 0,'0'0'432'0'0,"8"8"1200"0"0,-3 0 4320 0 0,1 3-4808 0 0,-2-2 1688 0 0,-4-5-2448 0 0,0 1 128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4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5903 0 0,'2'22'520'0'0,"5"-5"-416"0"0,7-14-104 0 0,2 2 0 0 0,-6 6 1704 0 0,0-1 320 0 0,0-2 64 0 0,1 2 16 0 0,-5-1-960 0 0,1 1-192 0 0,-1-5-40 0 0,2 0 448 0 0,1-2-1216 0 0,-1-3-5184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4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25 101 2015 0 0,'3'-2'147'0'0,"35"-25"728"0"0,-15 11 2587 0 0,0 0-1 0 0,23-24 1290 0 0,-46 47-4619 0 0,-1-1-1 0 0,0 0 0 0 0,0 0 0 0 0,0 0 0 0 0,-1 0 1 0 0,0 0-1 0 0,-3 8 0 0 0,-23 38 637 0 0,7-14-102 0 0,-1 5-25 0 0,-33 72 2002 0 0,50-96-920 0 0,5-17-1542 0 0,-1 1 0 0 0,1-1-1 0 0,-1 0 1 0 0,0 1 0 0 0,0-1 0 0 0,0 1 0 0 0,0-1 0 0 0,0 0-1 0 0,0 0 1 0 0,-4 5 1549 0 0,13-16-1313 0 0,-5 7-343 0 0,6-7 510 0 0,-1-1 1 0 0,14-19-1 0 0,7-11 75 0 0,-12 18-698 0 0,12-17-1551 0 0,-14 16-7109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4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 3711 0 0,'8'38'270'0'0,"1"3"1660"0"0,1 0 3394 0 0,-5-17-1800 0 0,-5-20-2595 0 0,1 1 1 0 0,0-1 0 0 0,0 1-1 0 0,0-1 1 0 0,1 0-1 0 0,4 9 2169 0 0,-6-13-3022 0 0,0 1 0 0 0,0-1-1 0 0,0 0 1 0 0,0 0 0 0 0,1 0 0 0 0,-1 0 0 0 0,0 0 0 0 0,0 1 0 0 0,0-1 0 0 0,0 0 0 0 0,1 0 0 0 0,-1 0-1 0 0,0 0 1 0 0,0 0 0 0 0,0 0 0 0 0,1 0 0 0 0,-1 0 0 0 0,0 0 0 0 0,0 0 0 0 0,1 1 0 0 0,-1-1-1 0 0,0 0 1 0 0,0 0 0 0 0,0 0 0 0 0,1-1 0 0 0,-1 1 0 0 0,0 0 0 0 0,0 0 0 0 0,1 0 0 0 0,-1 0 0 0 0,0 0-1 0 0,0 0 1 0 0,0 0 0 0 0,1 0 0 0 0,-1 0 0 0 0,0 0 0 0 0,0-1 0 0 0,5-9 300 0 0,-2 0 1 0 0,1 0-1 0 0,-2 0 1 0 0,4-20-1 0 0,5-11-181 0 0,-7 19-335 0 0,-4 20-12 0 0,-1-3-388 0 0,2 0-1963 0 0</inkml:trace>
  <inkml:trace contextRef="#ctx0" brushRef="#br0" timeOffset="1">0 256 12551 0 0,'4'-1'971'0'0,"49"-3"-950"0"0,29-6 4989 0 0,29-3 2933 0 0,46-15-3397 0 0,-65 9-2821 0 0,-84 18-1725 0 0,0-1 0 0 0,0 0 0 0 0,0 0 0 0 0,0-1 0 0 0,-1 0 0 0 0,1 0 0 0 0,-1-1 0 0 0,0 0 0 0 0,11-8 0 0 0,-16 11 0 0 0,-1 0 0 0 0,1-1 0 0 0,0 1 0 0 0,-1 0 1 0 0,1-1-1 0 0,-1 0 0 0 0,1 1 0 0 0,-1-1 0 0 0,0 0 0 0 0,1 0 0 0 0,-1 1 0 0 0,0-1 0 0 0,1-2 0 0 0,0-3-68 0 0,10-18-953 0 0,-6 11-1659 0 0,1 1-3624 0 0,4-6-3456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5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1 3423 0 0,'0'0'264'0'0,"1"2"-170"0"0,2 2 411 0 0,-1 0 0 0 0,1 0 0 0 0,-1 1 1 0 0,0-1-1 0 0,0 1 0 0 0,-1 0 0 0 0,1-1 1 0 0,-1 1-1 0 0,0 0 0 0 0,0 0 0 0 0,-1 0 1 0 0,1 0-1 0 0,-1 0 0 0 0,0 0 0 0 0,-1 6 0 0 0,-2 5 1049 0 0,-1 1 0 0 0,0-1 0 0 0,-8 19-1 0 0,1 1-818 0 0,-3 12 1366 0 0,-2-1 0 0 0,-42 86-1 0 0,34-87-1338 0 0,7-15-82 0 0,-37 56 0 0 0,30-51-335 0 0,23-35-233 0 0,-4-13-1797 0 0,4-3-572 0 0,4-1-3498 0 0,3-3-2012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6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7455 0 0,'0'0'792'0'0,"20"5"-792"0"0,-6-2 2384 0 0,3 0-1056 0 0,0-3 904 0 0,-4-2-1896 0 0,0 1-8 0 0,-1-4-328 0 0,-3 0-3944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6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0 218 1951 0 0,'1'0'5'0'0,"-1"0"0"0"0,0 1 0 0 0,0-1 0 0 0,0 0 0 0 0,0 0-1 0 0,0 1 1 0 0,1-1 0 0 0,-1 0 0 0 0,0 0 0 0 0,0 1 0 0 0,0-1-1 0 0,1 0 1 0 0,-1 0 0 0 0,0 1 0 0 0,0-1 0 0 0,1 0 0 0 0,-1 0-1 0 0,0 0 1 0 0,0 0 0 0 0,1 0 0 0 0,-1 1 0 0 0,0-1-1 0 0,1 0 1 0 0,-1 0 0 0 0,0 0 0 0 0,1 0 0 0 0,-1 0 0 0 0,0 0-1 0 0,0 0 1 0 0,1 0 0 0 0,-1 0 0 0 0,0 0 0 0 0,1 0 0 0 0,-1 0-1 0 0,0 0 1 0 0,1 0 0 0 0,-1-1 0 0 0,0 1 0 0 0,0 0 0 0 0,1 0-1 0 0,12-13-87 0 0,5-6 1032 0 0,-4 9 162 0 0,22-24-1 0 0,8-7 485 0 0,4 4-110 0 0,25-14 1438 0 0,-69 49-2539 0 0,1-1-1 0 0,-1 1 1 0 0,0 0 0 0 0,1 0-1 0 0,0 1 1 0 0,-1 0-1 0 0,1 0 1 0 0,9-1-1 0 0,-13 2-285 0 0,1 0 0 0 0,-1 0-1 0 0,0 1 1 0 0,1-1 0 0 0,-1 1 0 0 0,0-1-1 0 0,1 1 1 0 0,-1-1 0 0 0,0 1-1 0 0,0 0 1 0 0,1 0 0 0 0,-1 0-1 0 0,0-1 1 0 0,0 1 0 0 0,1 2 0 0 0,12 15 662 0 0,-6-2-284 0 0,-1 1 0 0 0,0 0 0 0 0,-1 0 0 0 0,-1 1-1 0 0,-1 0 1 0 0,3 27 0 0 0,-3-20 439 0 0,1-1-1 0 0,13 38 1 0 0,-14-50-554 0 0,-1 0 1 0 0,0 1 0 0 0,1 14-1 0 0,-1-7 359 0 0,-3-18-329 0 0,5 5 148 0 0,-2-1-105 0 0,-21-24-2630 0 0,-22-28 0 0 0,29 33-6 0 0,-1 1-3027 0 0,-2 5-1185 0 0</inkml:trace>
  <inkml:trace contextRef="#ctx0" brushRef="#br0" timeOffset="1">185 153 4663 0 0,'-9'94'2188'0'0,"9"-90"-1770"0"0,-1-1 1 0 0,0 1-1 0 0,-1 0 0 0 0,1 0 0 0 0,-1-1 0 0 0,0 1 0 0 0,1-1 0 0 0,-4 4 0 0 0,-6 14 1667 0 0,-1 5 539 0 0,-19 28-1 0 0,6-11-267 0 0,-11 23 505 0 0,34-64-2586 0 0,0 0-21 0 0,-3 4-6 0 0,-4 4-635 0 0,8-12-398 0 0,4-9-477 0 0,4-9-4102 0 0,-1-1-1595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6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0 305 7975 0 0,'0'0'611'0'0,"3"-2"-398"0"0,18-13-196 0 0,-3 4 3781 0 0,23-23-1 0 0,53-41 6399 0 0,-50 41-7455 0 0,7-5 261 0 0,-49 37-2748 0 0,1-1-182 0 0,4-2-53 0 0,-4 3-14 0 0,0 0 0 0 0,0 0 0 0 0,0-1 0 0 0,0 1 0 0 0,0-1 1 0 0,-1 0-1 0 0,1 0 0 0 0,-1 0 0 0 0,1 0 0 0 0,-1-1 0 0 0,0 1 1 0 0,-1-1-1 0 0,3-3 0 0 0,-3-3-92 0 0,-6-9-2175 0 0,1 8-5781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7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 4863 0 0,'-1'10'31'0'0,"-18"126"1497"0"0,11-94 985 0 0,-16 50 1 0 0,22-88-2246 0 0,1 1 0 0 0,-1-1 1 0 0,0 1-1 0 0,0-1 1 0 0,-1 0-1 0 0,1 0 1 0 0,-1 0-1 0 0,0 0 0 0 0,0 0 1 0 0,-1-1-1 0 0,1 1 1 0 0,-7 4-1 0 0,8-6 1369 0 0,1-2-1632 0 0,1-1 0 0 0,-1 1 0 0 0,0 0 0 0 0,0 0 0 0 0,1-1 0 0 0,-1 1 1 0 0,0 0-1 0 0,1-1 0 0 0,-1 1 0 0 0,1 0 0 0 0,-1-1 0 0 0,0 1 0 0 0,1-1 0 0 0,-1 1 0 0 0,1-1 0 0 0,-1 0 0 0 0,0 0 0 0 0,6-13-136 0 0,1 11 198 0 0,0 5 8 0 0,-2 1-36 0 0,1 0 0 0 0,-1 0 0 0 0,1 1 0 0 0,-1-1 0 0 0,0 1 0 0 0,0 0 0 0 0,-1 0 0 0 0,1 1 1 0 0,-1-1-1 0 0,0 1 0 0 0,0-1 0 0 0,0 1 0 0 0,-1 0 0 0 0,3 7 0 0 0,3 10 526 0 0,-1-1 0 0 0,-2 1-1 0 0,0 1 1 0 0,2 22 0 0 0,6 29 1170 0 0,-9-62-1545 0 0,1 6 574 0 0,-4-20-792 0 0,-1 0 0 0 0,1 0 0 0 0,-1 1 0 0 0,1-1 0 0 0,0 0 0 0 0,0 1-1 0 0,0-1 1 0 0,1-1 0 0 0,4-8-105 0 0,-4 5-28 0 0,-1 1 0 0 0,0-1 1 0 0,0 0-1 0 0,-1 0 0 0 0,0 0 1 0 0,0 0-1 0 0,0 0 0 0 0,-1 0 1 0 0,0 0-1 0 0,0 0 0 0 0,-2-6 1 0 0,1 2-70 0 0,0 1 0 0 0,0 0 0 0 0,1 0 0 0 0,1-1 1 0 0,-1 1-1 0 0,2-1 0 0 0,1-17 0 0 0,1 19 326 0 0,1-1 0 0 0,-1 1 0 0 0,1 0-1 0 0,0 0 1 0 0,1 1 0 0 0,0-1 0 0 0,0 1-1 0 0,12-12 1 0 0,-11 12-48 0 0,16-19 325 0 0,-9 12-7 0 0,12-17 0 0 0,-7 7-11 0 0,6-6-7 0 0,-13 12-339 0 0,-7 12 23 0 0,1-1 1 0 0,-2 1-1 0 0,1-1 1 0 0,3-9-1 0 0,-6 10 63 0 0,1 1 0 0 0,1-1 0 0 0,-1 1 0 0 0,1 0 0 0 0,0 0 0 0 0,1 0 0 0 0,-1 0 0 0 0,1 0-1 0 0,0 1 1 0 0,0-1 0 0 0,7-5 0 0 0,-10 9 58 0 0,1 2-22 0 0,1 0-75 0 0,0 0 0 0 0,-1 0 0 0 0,1 1 0 0 0,0-1 0 0 0,-1 1 0 0 0,1 0-1 0 0,-1-1 1 0 0,0 1 0 0 0,0 0 0 0 0,1 0 0 0 0,-1 1 0 0 0,0-1 0 0 0,-1 0 0 0 0,1 1 0 0 0,0-1-1 0 0,-1 1 1 0 0,2 2 0 0 0,4 9 425 0 0,-1 1 0 0 0,4 16 0 0 0,-2-7 55 0 0,6 25 620 0 0,-5-12-590 0 0,-6-24-427 0 0,0 0 0 0 0,0 13 0 0 0,1 1-8 0 0,-2-12-45 0 0,-1-1 0 0 0,-1 0 1 0 0,-1 26-1 0 0,1-38 2 0 0,-3 10-1045 0 0,-1-9 410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2:07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0 3767 0 0,'4'8'240'0'0,"0"0"0"0"0,-1 1 0 0 0,0-1 0 0 0,0 0 0 0 0,-1 1-1 0 0,-1 0 1 0 0,1-1 0 0 0,-1 1 0 0 0,-1 0 0 0 0,0 14 0 0 0,-2 8 3300 0 0,-11 51-1 0 0,8-55-1682 0 0,-8 31 3268 0 0,-26 75 0 0 0,35-120-4823 0 0,-1-1 0 0 0,0 0 0 0 0,-10 19 0 0 0,7-24 409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7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2471 0 0,'3'2'187'0'0,"6"4"692"0"0,1 1 0 0 0,-2 0 0 0 0,1 0 0 0 0,-1 1 0 0 0,0 0 0 0 0,0 1 0 0 0,-1 0 0 0 0,0 0 0 0 0,-1 0 0 0 0,8 15 0 0 0,-1 2 783 0 0,-1 0 1 0 0,-1 1 0 0 0,7 29 0 0 0,44 194 3493 0 0,-45-180-3120 0 0,43 114 0 0 0,-59-182-1706 0 0,-2-28-4316 0 0,-8-49 468 0 0,1 31-2884 0 0,0 11 51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8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6391 0 0,'1'1'492'0'0,"2"3"-149"0"0,0 0-1 0 0,-1-1 1 0 0,1 1-1 0 0,-1 0 0 0 0,0 1 1 0 0,-1-1-1 0 0,1 0 0 0 0,-1 0 1 0 0,1 1-1 0 0,-1-1 1 0 0,-1 1-1 0 0,1-1 0 0 0,-1 1 1 0 0,1 4-1 0 0,-1 13 2966 0 0,-4 34 1 0 0,4-51-3303 0 0,-2 16 1180 0 0,-12 84 3329 0 0,9-63-2996 0 0,5-32-1105 0 0,-1 0 1 0 0,-1 0 0 0 0,1-1-1 0 0,-6 15 1 0 0,7-23 641 0 0,0-2-897 0 0,2-11-90 0 0,0 1 0 0 0,1 0 0 0 0,1 0 0 0 0,0 0 0 0 0,7-15 0 0 0,-9 21-67 0 0,1-1 0 0 0,0 1 0 0 0,1 0 0 0 0,-1 0 0 0 0,8-8 0 0 0,-9 11-3 0 0,-1 0 12 0 0,0 0 1 0 0,1 0-1 0 0,-1 1 0 0 0,0-1 1 0 0,1 1-1 0 0,-1-1 0 0 0,1 1 0 0 0,0-1 1 0 0,-1 1-1 0 0,1 0 0 0 0,0 0 1 0 0,0 0-1 0 0,0 0 0 0 0,0 0 0 0 0,0 0 1 0 0,0 0-1 0 0,2 0 0 0 0,2-1 43 0 0,-4 1 153 0 0,0 2-83 0 0,7 0 85 0 0,-7-1 42 0 0,-1 2 5 0 0,5 5-75 0 0,-4-5-86 0 0,1 0 0 0 0,-1 1 0 0 0,0-1 0 0 0,0 1-1 0 0,-1 0 1 0 0,1 0 0 0 0,0-1 0 0 0,-1 1 0 0 0,0 0 0 0 0,0 0 0 0 0,0 0 0 0 0,0 1-1 0 0,1 5 1 0 0,2 51 103 0 0,-3-35-108 0 0,6 40 1 0 0,-3-43-91 0 0,0 23 0 0 0,-4-44 0 0 0,1 9 0 0 0,2-2 0 0 0,1-8 0 0 0,0-5 0 0 0,0-3 0 0 0,1 1 0 0 0,-1-1 0 0 0,5-14 0 0 0,0-1 0 0 0,2-8 0 0 0,-8 24 0 0 0,0 1 0 0 0,1-1 0 0 0,-1 0 0 0 0,1 1 0 0 0,1 0 0 0 0,-1 0 0 0 0,7-6 0 0 0,0 3 0 0 0,8 1 0 0 0,6-1 0 0 0,-19 9 0 0 0,1 0 0 0 0,20-8 0 0 0,-5-1 0 0 0,-1-1 0 0 0,5-8-283 0 0,29-27-1 0 0,-31 25-34 0 0,35-24 0 0 0,-56 43 226 0 0,-1 1 11 0 0,9 0 30 0 0,-8 0 125 0 0,-1 1 56 0 0,25 19 301 0 0,-25-18-287 0 0,0 16 132 0 0,-2-16-324 0 0,1 0 1 0 0,-1-1-1 0 0,1 1 0 0 0,-1 0 0 0 0,0 0 1 0 0,0 0-1 0 0,0 0 0 0 0,0 0 1 0 0,0 0-1 0 0,0 0 0 0 0,-1 0 0 0 0,1 0 1 0 0,0 0-1 0 0,-1 0 0 0 0,0-1 1 0 0,1 1-1 0 0,-1 0 0 0 0,-2 2 0 0 0,2-2-872 0 0,-2 2 1412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8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8231 0 0,'1'3'80'0'0,"0"1"-1"0"0,0-1 0 0 0,0 1 1 0 0,-1-1-1 0 0,1 1 0 0 0,-1 0 1 0 0,0-1-1 0 0,0 1 1 0 0,-2 6-1 0 0,-9 34 3224 0 0,8-36-2140 0 0,0 0 0 0 0,1 1 0 0 0,0-1 0 0 0,-1 15 0 0 0,3-21-532 0 0,0 1 107 0 0,0-3-705 0 0,0 0 0 0 0,0 0-1 0 0,0 0 1 0 0,0 1 0 0 0,0-1-1 0 0,0 0 1 0 0,0 1 0 0 0,0-1-1 0 0,0 0 1 0 0,0 0 0 0 0,0 1-1 0 0,0-1 1 0 0,0 0-1 0 0,0 0 1 0 0,0 1 0 0 0,0-1-1 0 0,0 0 1 0 0,0 0 0 0 0,0 1-1 0 0,0-1 1 0 0,0 0 0 0 0,1 0-1 0 0,-1 1 1 0 0,0-1 0 0 0,0 0-1 0 0,0 0 1 0 0,0 0 0 0 0,0 1-1 0 0,1-1 1 0 0,-1 0 0 0 0,0 0-1 0 0,0 0 1 0 0,0 0 0 0 0,1 1-1 0 0,19 4 7 0 0,-14-4 81 0 0,0 0 0 0 0,0 0 0 0 0,-1 1 1 0 0,1 0-1 0 0,-1 0 0 0 0,1 1 0 0 0,-1-1 0 0 0,0 1 0 0 0,8 6 0 0 0,-8-4 164 0 0,0 0 0 0 0,-1 1-1 0 0,1-1 1 0 0,-1 1-1 0 0,-1 0 1 0 0,1 0 0 0 0,-1 0-1 0 0,0 0 1 0 0,-1 1 0 0 0,1-1-1 0 0,-1 1 1 0 0,2 11 0 0 0,0 7 603 0 0,-2 0 0 0 0,0 31 1 0 0,2 15 51 0 0,-3-60-872 0 0,-1-9-142 0 0,3-27-15451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9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1 2383 0 0,'0'2'431'0'0,"0"-1"83"0"0,1-1-1 0 0,-1 1 1 0 0,0 0 0 0 0,1 0-1 0 0,-1-1 1 0 0,0 1 0 0 0,1 0-1 0 0,-1 0 1 0 0,1-1 0 0 0,-1 1-1 0 0,2 1 1028 0 0,-2-2-1027 0 0,1 1 0 0 0,0-1-1 0 0,-1 1 1 0 0,1-1 0 0 0,1 1-1 0 0,-2-1-477 0 0,1 0-1 0 0,-1 0 0 0 0,1 0 0 0 0,-1 0 0 0 0,1 0 1 0 0,0 0-1 0 0,-1 0 0 0 0,1 0 0 0 0,-1 0 1 0 0,1 0-1 0 0,-1 0 0 0 0,1 0 0 0 0,0 0 0 0 0,-1 0 1 0 0,1-1-1 0 0,0 1 0 0 0,3-2 133 0 0,-1-1 59 0 0,1 1 0 0 0,-1 0 0 0 0,1 1 0 0 0,6-3 0 0 0,-10 4-217 0 0,1 1 0 0 0,0-1 0 0 0,0 0 0 0 0,-1 1 0 0 0,1-1 0 0 0,0 0 0 0 0,-1 1 0 0 0,1 0 0 0 0,0-1 1 0 0,-1 1-1 0 0,1-1 0 0 0,-1 1 0 0 0,1-1 0 0 0,0 1 0 0 0,-1 0 0 0 0,0 0 0 0 0,1-1 0 0 0,-1 1 0 0 0,1 0 0 0 0,-1 1 1 0 0,6 16 157 0 0,-5-8 3 0 0,-2 0-1 0 0,1 0 1 0 0,-1 0 0 0 0,-1 0 0 0 0,1-1 0 0 0,-2 1 0 0 0,1 0 0 0 0,-6 10 0 0 0,-1 12 553 0 0,8-30-484 0 0,-4 13 160 0 0,3-11-305 0 0,1-2 338 0 0,3-3-361 0 0,0 1-46 0 0,0-1-12 0 0,12-9 157 0 0,4-3-79 0 0,-17 12-19 0 0,1-1-1 0 0,4-3 0 0 0,-4 4 88 0 0,0 0-72 0 0,6-4 118 0 0,-8 5-202 0 0,0 0 0 0 0,0 0 0 0 0,0 0 0 0 0,1 0 0 0 0,-1 0 0 0 0,0 1-1 0 0,0-1 1 0 0,1 0 0 0 0,-1 0 0 0 0,0 0 0 0 0,0 0 0 0 0,0 0 0 0 0,1 0 0 0 0,-1 0 0 0 0,0 1-1 0 0,0-1 1 0 0,0 0 0 0 0,0 0 0 0 0,1 0 0 0 0,-1 0 0 0 0,0 1 0 0 0,0-1 0 0 0,0 0 0 0 0,0 0-1 0 0,0 0 1 0 0,0 1 0 0 0,0-1 0 0 0,1 0 0 0 0,0 17 45 0 0,-2-8-8 0 0,0-1-1 0 0,-1 0 0 0 0,0 1 1 0 0,0-1-1 0 0,-7 14 0 0 0,-22 40 411 0 0,8-18-225 0 0,-19 55 787 0 0,-19 36 647 0 0,47-106-1203 0 0,10-19-238 0 0,-1 0 0 0 0,0-1 0 0 0,0 0 0 0 0,-9 11 0 0 0,3-6 2220 0 0,15-21-2030 0 0,1 1-165 0 0,-1-1 0 0 0,11-10 1 0 0,3-4-10 0 0,8-13 473 0 0,3 2 0 0 0,0 1 0 0 0,62-50 0 0 0,-47 50 47 0 0,-7 7-551 0 0,-22 16-248 0 0,-14 7-232 0 0,-1-4-2435 0 0,0 3 2245 0 0,0-1 0 0 0,0 0 1 0 0,-1 0-1 0 0,1 1 1 0 0,-1-1-1 0 0,0 0 0 0 0,0 1 1 0 0,0-1-1 0 0,0 0 0 0 0,0 1 1 0 0,-2-4-1 0 0,-10-11-8700 0 0,5 6 2672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19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3247 0 0,'0'2'251'0'0,"34"55"2460"0"0,-23-39-417 0 0,0-1 0 0 0,-1 1 0 0 0,9 26 0 0 0,21 92 4962 0 0,-25-81-5375 0 0,2 0-1 0 0,26 57 1 0 0,-21-72-1164 0 0,-21-38-519 0 0,1-9-1552 0 0,-1 0 546 0 0,-1 1 0 0 0,1-1 0 0 0,-1 0 0 0 0,0 0 0 0 0,-1 0 0 0 0,1 0 0 0 0,-4-10 0 0 0,-1-2-4076 0 0,-13-33-1 0 0,8 30-183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20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169 117 3223 0 0,'-1'2'240'0'0,"-5"11"161"0"0,1-1 1 0 0,-2 0-1 0 0,0 0 0 0 0,-10 12 0 0 0,-7 13 2340 0 0,23-35-2491 0 0,-7 12 2254 0 0,-17 21-1 0 0,23-33-2272 0 0,0 1-1 0 0,-1-1 1 0 0,1 1 0 0 0,0-1-1 0 0,-1 0 1 0 0,0 0-1 0 0,0 0 1 0 0,1 0-1 0 0,-1 0 1 0 0,0-1 0 0 0,0 1-1 0 0,0-1 1 0 0,-1 0-1 0 0,-3 1 1 0 0,-1-2 413 0 0,6-1-596 0 0,1 1-48 0 0,1 0 0 0 0,-1-1 0 0 0,0 1 0 0 0,1 0 0 0 0,-1 0 0 0 0,1-1 0 0 0,-1 1 0 0 0,0 0 0 0 0,1-1 0 0 0,-1 1 0 0 0,1 0 0 0 0,-1-1 0 0 0,1 1 0 0 0,-1-1 0 0 0,1 1 0 0 0,-1-1 0 0 0,1 1 0 0 0,-1-2 0 0 0,1-1-164 0 0,0 1-112 0 0,-1 0 0 0 0,1 0 0 0 0,0 0 0 0 0,0 0 1 0 0,0 0-1 0 0,0 1 0 0 0,0-1 0 0 0,0 0 0 0 0,0 0 0 0 0,1 0 0 0 0,-1 0 1 0 0,1 0-1 0 0,-1 1 0 0 0,1-1 0 0 0,0 0 0 0 0,0 0 0 0 0,-1 1 0 0 0,1-1 1 0 0,1 0-1 0 0,-1 1 0 0 0,0-1 0 0 0,0 1 0 0 0,3-3 0 0 0,2-1-599 0 0,0-1 0 0 0,0 1 0 0 0,13-7 0 0 0,-17 11 797 0 0,69-39-2315 0 0,14-9 3550 0 0,-78 44-422 0 0,1 1 1 0 0,-1 0-1 0 0,14-6 0 0 0,-8 6 1558 0 0,0 0 1 0 0,1 1-1 0 0,14-1 1 0 0,34-6 1764 0 0,-60 10-3620 0 0,1-1-77 0 0,9-6-10 0 0,0-4-89 0 0,2-12-735 0 0,-6 6-2656 0 0,-4 9 58 0 0,5-11-4213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20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8839 0 0,'9'23'680'0'0,"2"2"-402"0"0,-7-21-211 0 0,1 1 138 0 0,3 12 1021 0 0,-7-13-610 0 0,1 0 0 0 0,0 0 1 0 0,0-1-1 0 0,0 1 1 0 0,1-1-1 0 0,2 4 1 0 0,1 1 483 0 0,0 1 0 0 0,0-1 0 0 0,-1 1 0 0 0,0 0 0 0 0,0 0 0 0 0,3 11 0 0 0,-5-13-368 0 0,1 1-274 0 0,-5-2-812 0 0,-12-23-3295 0 0,11 16 3424 0 0,1-1-1 0 0,-1 1 1 0 0,1-1-1 0 0,0 0 1 0 0,-1 1 0 0 0,1-1-1 0 0,-2-4 1 0 0,2 5 4 0 0,0-1-1 0 0,0 0 1 0 0,0 0 0 0 0,0 0-1 0 0,-1 0 1 0 0,1 1 0 0 0,0-1-1 0 0,-4-2 1 0 0,4 3 138 0 0,-1 0 0 0 0,1 0 0 0 0,0-1 0 0 0,-1 1 0 0 0,1-1 0 0 0,0 1-1 0 0,0-1 1 0 0,0 0 0 0 0,-1-2 0 0 0,1 0-49 0 0,1 4 110 0 0,-1-1 0 0 0,1 1-1 0 0,0-1 1 0 0,0 1 0 0 0,0-1 0 0 0,0 1 0 0 0,-1-1-1 0 0,1 1 1 0 0,0-1 0 0 0,-1 1 0 0 0,1 0 0 0 0,0-1 0 0 0,-1 1-1 0 0,1-1 1 0 0,0 1 0 0 0,-1 0 0 0 0,1-1 0 0 0,-1 1-1 0 0,1 0 1 0 0,0 0 0 0 0,-1-1 0 0 0,0 1 0 0 0,1-1 20 0 0,-1 1 1 0 0,1-1 0 0 0,-1 0 0 0 0,1 1-1 0 0,-1-1 1 0 0,1 0 0 0 0,-1 1 0 0 0,1-1-1 0 0,0 0 1 0 0,-1 0 0 0 0,1 1 0 0 0,0-1-1 0 0,0 0 1 0 0,0 0 0 0 0,0 0 0 0 0,-1 1 0 0 0,1-1-1 0 0,0 0 1 0 0,0 0 0 0 0,1 0 0 0 0,-1 1-1 0 0,0-1 1 0 0,0 0 0 0 0,0 0 0 0 0,0 0-1 0 0,1 1 1 0 0,-1-1 0 0 0,1-1 0 0 0,9-21 463 0 0,-10 23-453 0 0,0 0-1 0 0,0-1 1 0 0,1 1-1 0 0,-1 0 1 0 0,0 0-1 0 0,0-1 1 0 0,0 1-1 0 0,1 0 1 0 0,-1-1-1 0 0,0 1 1 0 0,0 0-1 0 0,1 0 1 0 0,-1 0-1 0 0,0-1 0 0 0,1 1 1 0 0,-1 0-1 0 0,0 0 1 0 0,1 0-1 0 0,-1 0 1 0 0,0 0-1 0 0,1-1 1 0 0,-1 1-1 0 0,0 0 1 0 0,1 0-1 0 0,-1 0 1 0 0,0 0-1 0 0,1 0 1 0 0,-1 0-1 0 0,0 0 1 0 0,1 0-1 0 0,-1 0 1 0 0,0 0-1 0 0,1 1 1 0 0,0-1 11 0 0,-1 0 1 0 0,0 0 0 0 0,1 0 0 0 0,-1 0 0 0 0,0 0-1 0 0,1 0 1 0 0,-1 0 0 0 0,1 0 0 0 0,-1 0-1 0 0,0 0 1 0 0,1 0 0 0 0,-1 0 0 0 0,0 0-1 0 0,1 0 1 0 0,-1 0 0 0 0,1-1 0 0 0,-1 1 0 0 0,0 0-1 0 0,1 0 1 0 0,-1 0 0 0 0,0-1 0 0 0,0 1-1 0 0,1 0 1 0 0,-1 0 0 0 0,0 0 0 0 0,1-1 0 0 0,1-2 64 0 0,0 1 8 0 0,0 0-1 0 0,0 0 1 0 0,1 0 0 0 0,-1 0 0 0 0,0 1-1 0 0,1-1 1 0 0,-1 0 0 0 0,1 1-1 0 0,0 0 1 0 0,2-2 0 0 0,5 0 320 0 0,-9 2-366 0 0,0 1-1 0 0,0-1 1 0 0,-1 1 0 0 0,1 0-1 0 0,0-1 1 0 0,0 1 0 0 0,0 0-1 0 0,-1 0 1 0 0,1 0 0 0 0,0-1-1 0 0,0 1 1 0 0,0 0 0 0 0,0 0-1 0 0,0 0 1 0 0,-1 0 0 0 0,1 0-1 0 0,0 1 1 0 0,0-1 0 0 0,0 0-1 0 0,0 0 1 0 0,-1 1 0 0 0,1-1-1 0 0,0 0 1 0 0,0 1 0 0 0,0-1 0 0 0,-1 0-1 0 0,1 1 1 0 0,0-1 0 0 0,-1 1-1 0 0,1 0 1 0 0,0-1 0 0 0,0 2-1 0 0,-1-2-23 0 0,1 0 0 0 0,-1 1-1 0 0,0-1 1 0 0,0 0-1 0 0,1 0 1 0 0,-1 0 0 0 0,0 1-1 0 0,0-1 1 0 0,1 0 0 0 0,-1 0-1 0 0,0 0 1 0 0,0 0 0 0 0,1 0-1 0 0,-1 0 1 0 0,0 0 0 0 0,1 1-1 0 0,-1-1 1 0 0,0 0 0 0 0,1 0-1 0 0,-1 0 1 0 0,0 0 0 0 0,0 0-1 0 0,1 0 1 0 0,-1-1 0 0 0,0 1-1 0 0,1 0 1 0 0,-1 0 0 0 0,0 0-1 0 0,0 0 1 0 0,1 0 0 0 0,-1 0-1 0 0,0 0 1 0 0,1-1-1 0 0,-1 1 1 0 0,0 0 0 0 0,0 0-1 0 0,0 0 1 0 0,1 0 0 0 0,-1-1-1 0 0,0 1 1 0 0,1-1-3 0 0,-1 1 0 0 0,0 0 0 0 0,0 0 1 0 0,0 0-1 0 0,0 0 0 0 0,1-1 0 0 0,-1 1 0 0 0,0 0 0 0 0,0 0 0 0 0,0 0 0 0 0,1 0 1 0 0,-1 0-1 0 0,0-1 0 0 0,0 1 0 0 0,1 0 0 0 0,-1 0 0 0 0,0 0 0 0 0,0 0 0 0 0,1 0 0 0 0,-1 0 1 0 0,0 0-1 0 0,0 0 0 0 0,1 0 0 0 0,-1 0 0 0 0,0 0 0 0 0,0 0 0 0 0,1 0 0 0 0,-1 0 1 0 0,0 0-1 0 0,0 0 0 0 0,1 1 0 0 0,-1-1 0 0 0,0 0 0 0 0,0 0 0 0 0,1 0 0 0 0,-1 0 1 0 0,4 7 358 0 0,-4-6-355 0 0,1-1 0 0 0,-1 0 1 0 0,0 1-1 0 0,0-1 0 0 0,0 0 0 0 0,0 1 1 0 0,0-1-1 0 0,0 0 0 0 0,1 1 0 0 0,-1-1 0 0 0,0 0 1 0 0,0 0-1 0 0,1 1 0 0 0,-1-1 0 0 0,0 0 1 0 0,0 0-1 0 0,1 0 0 0 0,-1 1 0 0 0,0-1 0 0 0,0 0 1 0 0,1 0-1 0 0,-1 0 0 0 0,0 0 0 0 0,1 1 0 0 0,-1-1 1 0 0,0 0-1 0 0,1 0 0 0 0,-1 0 0 0 0,0 0 1 0 0,1 0-1 0 0,-1 0 0 0 0,1 0 0 0 0,-1 0-3 0 0,1 0 0 0 0,-1 1 0 0 0,1-1 0 0 0,-1 1 0 0 0,1-1-1 0 0,-1 0 1 0 0,1 1 0 0 0,-1-1 0 0 0,0 1 0 0 0,1-1 0 0 0,-1 1 0 0 0,0-1 0 0 0,1 1-1 0 0,-1-1 1 0 0,0 1 0 0 0,0-1 0 0 0,1 1 0 0 0,-1-1 0 0 0,0 1 0 0 0,0 0 0 0 0,0-1 0 0 0,0 1-1 0 0,0-1 1 0 0,0 1 0 0 0,0 0 0 0 0,0-1 0 0 0,0 1 0 0 0,0-1 0 0 0,0 1 0 0 0,-1 0-1 0 0,3 10 405 0 0,-2-10-398 0 0,1 0 0 0 0,-1 0 0 0 0,0 0 0 0 0,1 1-1 0 0,-1-1 1 0 0,0 0 0 0 0,0 0 0 0 0,0 0 0 0 0,0 0 0 0 0,0 1 0 0 0,-1-1-1 0 0,1 0 1 0 0,0 0 0 0 0,0 0 0 0 0,-1 0 0 0 0,1 0 0 0 0,-1 1-1 0 0,0 0 1 0 0,-2 9 431 0 0,-3 8 49 0 0,-1-1-1 0 0,0 1 1 0 0,-2-2 0 0 0,0 1-1 0 0,-21 30 1 0 0,14-23 526 0 0,-16 35-1 0 0,24-43-496 0 0,8-16-503 0 0,-5 9 369 0 0,5-10-374 0 0,0 0 0 0 0,0 0 1 0 0,0 1-1 0 0,0-1 0 0 0,0 0 1 0 0,0 1-1 0 0,0-1 0 0 0,0 0 0 0 0,0 0 1 0 0,0 1-1 0 0,0-1 0 0 0,0 0 0 0 0,0 1 1 0 0,0-1-1 0 0,0 0 0 0 0,0 0 0 0 0,0 1 1 0 0,0-1-1 0 0,0 0 0 0 0,0 1 0 0 0,1-1 1 0 0,-1 0-1 0 0,0 0 0 0 0,0 1 0 0 0,0-1 1 0 0,0 0-1 0 0,1 0 0 0 0,-1 1 1 0 0,0-1-1 0 0,0 0 0 0 0,1 0 255 0 0,1 0-204 0 0,-1 0 1 0 0,1 0 0 0 0,0-1-1 0 0,-1 1 1 0 0,1-1 0 0 0,-1 1-1 0 0,1-1 1 0 0,0 0-1 0 0,-1 0 1 0 0,2-1 0 0 0,49-44 121 0 0,-47 39-201 0 0,23-19 0 0 0,-11 11 0 0 0,20-18 0 0 0,-36 31 0 0 0,6-8 0 0 0,2-9 0 0 0,-6 14 0 0 0,10-15 0 0 0,-13 18 1 0 0,1 1-1 0 0,0 0 1 0 0,0-1 0 0 0,-1 1 0 0 0,1-1-1 0 0,-1 1 1 0 0,1-1 0 0 0,-1 1 0 0 0,0-1-1 0 0,0 1 1 0 0,1-3 0 0 0,0-3-143 0 0,-1 6-552 0 0,-2-3-2182 0 0,-2 6 1606 0 0,4-2 1222 0 0,0 0 0 0 0,-1 0 0 0 0,1 0 0 0 0,0 1 0 0 0,0-1 0 0 0,-1 0 0 0 0,1 0 1 0 0,0 0-1 0 0,-1 0 0 0 0,1-1 0 0 0,0 1 0 0 0,-1 0 0 0 0,1 0 0 0 0,0 0 0 0 0,0 0 0 0 0,-1 0 0 0 0,1 0 0 0 0,0 0 1 0 0,-1-1-1 0 0,1 1 0 0 0,0 0 0 0 0,0 0 0 0 0,-1 0 0 0 0,1 0 0 0 0,0-1 0 0 0,0 1 0 0 0,0 0 0 0 0,-1 0 1 0 0,1-1-1 0 0,0 1 0 0 0,0 0 0 0 0,0 0 0 0 0,0-1 0 0 0,-1 1 0 0 0,1 0 0 0 0,0-1 0 0 0,0 1 0 0 0,0 0 0 0 0,0-1 1 0 0,0 1-1 0 0,0 0 0 0 0,0-1 0 0 0,0 1-56 0 0,0-1 1 0 0,0 1-1 0 0,0-1 1 0 0,-1 1-1 0 0,1-1 1 0 0,0 1-1 0 0,0-1 0 0 0,-1 1 1 0 0,1 0-1 0 0,0-1 1 0 0,0 1-1 0 0,-1-1 1 0 0,1 1-1 0 0,0 0 0 0 0,-1-1 1 0 0,1 1-1 0 0,-1-1 1 0 0,-3 1-1203 0 0,4 0 1210 0 0,-1 1-1 0 0,1-1 0 0 0,0 0 0 0 0,0 0 0 0 0,-1 0 0 0 0,1 0 0 0 0,0 0 0 0 0,-1 0 1 0 0,1 0-1 0 0,0 0 0 0 0,-1 0 0 0 0,1 0 0 0 0,0-1 0 0 0,0 1 0 0 0,-1 0 0 0 0,1 0 1 0 0,0 0-1 0 0,0 0 0 0 0,-1 0 0 0 0,1 0 0 0 0,0-1 0 0 0,0 1 0 0 0,-1 0 1 0 0,1 0-1 0 0,0 0 0 0 0,0-1 0 0 0,-1 1 0 0 0,1 0 0 0 0,0 0 0 0 0,0-1 0 0 0,0 1 1 0 0,-3-7-1413 0 0,2 6 924 0 0,1-1 1 0 0,-1 1-1 0 0,1 0 0 0 0,-1-1 0 0 0,1 1 1 0 0,-1 0-1 0 0,0 0 0 0 0,0 0 0 0 0,-1-2 1 0 0,-5 1-4702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20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7599 0 0,'4'5'273'0'0,"0"0"0"0"0,-1 0-1 0 0,1 0 1 0 0,-2 1-1 0 0,1-1 1 0 0,3 11-1 0 0,-3-9 809 0 0,1 1-1 0 0,6 11 1 0 0,76 121 8200 0 0,-60-87-7223 0 0,-2 2 1 0 0,26 91 0 0 0,-42-121-1767 0 0,17 70 634 0 0,-22-80-783 0 0,2 1 1 0 0,6 14-1 0 0,-6-15-56 0 0,8 28 0 0 0,-13-41-99 0 0,1-1 1 0 0,-1 1-1 0 0,1 0 0 0 0,-1-1 0 0 0,1 1 0 0 0,0-1 0 0 0,-1 0 0 0 0,1 1 0 0 0,0-1 0 0 0,0 1 0 0 0,0-1 0 0 0,0 0 1 0 0,0 0-1 0 0,1 0 0 0 0,-1 0 0 0 0,0 0 0 0 0,0 0 0 0 0,1 0 0 0 0,-1 0 0 0 0,0 0 0 0 0,2 0 0 0 0,13 10-1390 0 0,-16-11 1147 0 0,1 0 0 0 0,0-1 0 0 0,0 1 0 0 0,0-1 0 0 0,0 1 0 0 0,0-1 0 0 0,-1 1 0 0 0,1-1 0 0 0,0 0 0 0 0,0 1 0 0 0,-1-1 0 0 0,1 0 0 0 0,0-1 0 0 0,6-10-6196 0 0,-8 0-1477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21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6735 0 0,'-1'1'32'0'0,"0"1"1"0"0,0-1-1 0 0,0 1 0 0 0,0-1 0 0 0,0 1 0 0 0,0 0 0 0 0,0-1 0 0 0,1 1 0 0 0,-1 0 0 0 0,0 0 0 0 0,1 0 0 0 0,0-1 0 0 0,-1 1 1 0 0,1 0-1 0 0,0 0 0 0 0,0 0 0 0 0,0 0 0 0 0,0 0 0 0 0,0 0 0 0 0,1-1 0 0 0,0 4 0 0 0,0 19 274 0 0,-3-10 570 0 0,1-11-579 0 0,1-1 0 0 0,-1 1 0 0 0,1 0 1 0 0,0 0-1 0 0,0 1 0 0 0,0-1 0 0 0,0 0 1 0 0,1 3-1 0 0,15 41 3875 0 0,-14-37-3490 0 0,-1-5-359 0 0,-1 0 1 0 0,1 0-1 0 0,0-1 1 0 0,1 1-1 0 0,-1 0 1 0 0,1-1-1 0 0,0 0 0 0 0,0 1 1 0 0,0-1-1 0 0,5 6 1 0 0,-4-4 6 0 0,1 0 0 0 0,-1 0 0 0 0,0 0 1 0 0,-1 0-1 0 0,3 8 0 0 0,-3-8-69 0 0,0 0 0 0 0,0 0 0 0 0,1-1 0 0 0,0 1 0 0 0,0 0 0 0 0,6 7 0 0 0,-6-8-36 0 0,0 0 1 0 0,1 0-1 0 0,-2 1 1 0 0,1-1-1 0 0,3 12 1 0 0,-4-11 3 0 0,1 0 1 0 0,-1 0-1 0 0,1 0 0 0 0,0 0 1 0 0,6 8-1 0 0,-6-10-65 0 0,1 1 0 0 0,-2 1 0 0 0,1-1 0 0 0,-1 0 1 0 0,1 1-1 0 0,1 8 0 0 0,-2-7-7 0 0,1 1-1 0 0,0-1 1 0 0,4 8 0 0 0,7 11 509 0 0,-1 1 0 0 0,10 33-1 0 0,-4 8-233 0 0,-14-50-332 0 0,-3-6-44 0 0,-2-10-52 0 0,0 0 1 0 0,0 0 0 0 0,1-1 0 0 0,-1 1-1 0 0,1 0 1 0 0,-1-1 0 0 0,1 1 0 0 0,-1 0 0 0 0,1-1-1 0 0,0 1 1 0 0,0-1 0 0 0,1 2 0 0 0,-2-2-229 0 0,0-3-988 0 0,-9-23-1606 0 0,0 0-5275 0 0,1 9 177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21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6127 0 0,'2'-1'3704'0'0,"6"-5"-2543"0"0,0 1 0 0 0,0 0-1 0 0,0 1 1 0 0,1 0 0 0 0,0 0 0 0 0,0 1-1 0 0,0 0 1 0 0,0 0 0 0 0,1 1-1 0 0,14-2 1 0 0,-20 5-889 0 0,0-1-1 0 0,0 1 1 0 0,0 0-1 0 0,0 0 1 0 0,0 0-1 0 0,0 0 1 0 0,0 1-1 0 0,5 3 1 0 0,-9-5-271 0 0,1 0 20 0 0,-1 0-1 0 0,0 1 0 0 0,1-1 0 0 0,-1 1 0 0 0,0-1 0 0 0,1 1 0 0 0,-1-1 0 0 0,0 1 0 0 0,0 0 0 0 0,0-1 0 0 0,1 1 0 0 0,-1-1 1 0 0,0 1-1 0 0,0-1 0 0 0,0 1 0 0 0,0 0 0 0 0,0-1 0 0 0,0 1 0 0 0,0-1 0 0 0,0 1 0 0 0,0 0 0 0 0,0-1 0 0 0,-1 2 0 0 0,1-1 21 0 0,-4 11 60 0 0,3-10-78 0 0,0 1 0 0 0,0-1 0 0 0,0 0 0 0 0,0 1-1 0 0,1-1 1 0 0,-1 1 0 0 0,1-1 0 0 0,-1 1 0 0 0,1-1-1 0 0,0 4 1 0 0,0-3-3 0 0,0 1 1 0 0,0 0-1 0 0,0-1 0 0 0,-1 1 0 0 0,0 0 1 0 0,1-1-1 0 0,-2 1 0 0 0,-1 5 1 0 0,-4 13 140 0 0,-6 7 123 0 0,10-24-166 0 0,1-1 1 0 0,-1 2-1 0 0,1-1 0 0 0,0 0 1 0 0,0 0-1 0 0,-1 9 0 0 0,2-9-21 0 0,0-1-1 0 0,-1 1 1 0 0,1-1-1 0 0,-1 1 1 0 0,0-1-1 0 0,0 0 1 0 0,-5 7-1 0 0,-1 1 180 0 0,8-12-241 0 0,0 1 0 0 0,-1 0 0 0 0,1-1-1 0 0,0 1 1 0 0,-1 0 0 0 0,1-1 0 0 0,0 1 0 0 0,0 0 0 0 0,0-1-1 0 0,-1 1 1 0 0,1 0 0 0 0,0 0 0 0 0,0-1 0 0 0,0 1 0 0 0,0 1 0 0 0,0 3 95 0 0,-4 5 132 0 0,4-10-230 0 0,-1 0 0 0 0,1 1 0 0 0,-1-1 0 0 0,1 1 0 0 0,0-1 0 0 0,0 1 0 0 0,-1-1 0 0 0,1 1 0 0 0,0 0 1 0 0,0-1-1 0 0,-1 1 0 0 0,1-1 0 0 0,0 1 0 0 0,0-1 0 0 0,0 1 0 0 0,0 0 0 0 0,0-1 0 0 0,0 1 0 0 0,0-1 0 0 0,0 1 0 0 0,0 0 0 0 0,0-1 0 0 0,0 1 0 0 0,0-1 1 0 0,0 1-1 0 0,1 0 0 0 0,-1-1 0 0 0,0 1 0 0 0,0-1 0 0 0,1 1 0 0 0,-1-1 0 0 0,1 1 0 0 0,-1-1-7 0 0,0 1 0 0 0,0-1-1 0 0,0 0 1 0 0,0 0 0 0 0,1 1 0 0 0,-1-1 0 0 0,0 0 0 0 0,0 0-1 0 0,0 1 1 0 0,0-1 0 0 0,0 0 0 0 0,0 0 0 0 0,0 1 0 0 0,0-1-1 0 0,0 0 1 0 0,0 0 0 0 0,0 1 0 0 0,0-1 0 0 0,0 0-1 0 0,0 1 1 0 0,0-1 0 0 0,0 0 0 0 0,0 0 0 0 0,0 1 0 0 0,0-1-1 0 0,0 0 1 0 0,-1 0 0 0 0,1 1 0 0 0,0-1 0 0 0,0 0-1 0 0,0 0 1 0 0,0 0 0 0 0,0 1 0 0 0,-1-1 0 0 0,1 2 370 0 0,6-5-99 0 0,-2 0-115 0 0,-5 2-22 0 0,1 1-155 0 0,0-1 0 0 0,0 1 1 0 0,0 0-1 0 0,0 0 0 0 0,0 0 0 0 0,0 0 0 0 0,0 0 1 0 0,0 0-1 0 0,-1 0 0 0 0,1-1 0 0 0,0 1 1 0 0,0 0-1 0 0,0 0 0 0 0,0 0 0 0 0,0 0 0 0 0,0 0 1 0 0,0 0-1 0 0,0-1 0 0 0,0 1 0 0 0,0 0 0 0 0,0 0 1 0 0,0 0-1 0 0,0 0 0 0 0,0 0 0 0 0,0 0 0 0 0,0-1 1 0 0,0 1-1 0 0,0 0 0 0 0,0 0 0 0 0,0 0 1 0 0,0 0-1 0 0,0 0 0 0 0,1 0 0 0 0,-1 0 0 0 0,0-1 1 0 0,0 1-1 0 0,0 0 0 0 0,0 0 0 0 0,0 0 0 0 0,0 0 1 0 0,0 0-1 0 0,0 0 0 0 0,1 0 0 0 0,4-5 5 0 0,4-4 39 0 0,-9 8-47 0 0,0 1 0 0 0,0 0 0 0 0,0 0 0 0 0,1 0 0 0 0,-1 0 0 0 0,0-1 0 0 0,0 1 0 0 0,0 0-1 0 0,0 0 1 0 0,0-1 0 0 0,0 1 0 0 0,1 0 0 0 0,-1 0 0 0 0,0-1 0 0 0,0 1 0 0 0,0 0 0 0 0,0 0 0 0 0,0-1-1 0 0,0 1 1 0 0,0 0 0 0 0,0 0 0 0 0,0-1 0 0 0,0 1 0 0 0,0 0 0 0 0,0-1 0 0 0,0 1 0 0 0,0 0 0 0 0,-1 0-1 0 0,1-1 1 0 0,0 1 0 0 0,0 0 0 0 0,0-1 0 0 0,2-3-49 0 0,1 0 8 0 0,-2 2 4 0 0,1 0 0 0 0,-1 1 0 0 0,1-1 0 0 0,-1 0 0 0 0,1 0 0 0 0,-1 0 0 0 0,0-1-1 0 0,0 1 1 0 0,0 0 0 0 0,-1 0 0 0 0,1 0 0 0 0,0-1 0 0 0,-1 1 0 0 0,1 0 0 0 0,-1-5 0 0 0,0 6-27 0 0,0-1-1 0 0,0 0 1 0 0,0 0 0 0 0,0 0 0 0 0,1 0 0 0 0,-1 0 0 0 0,1 0 0 0 0,-1 0-1 0 0,1 0 1 0 0,0 0 0 0 0,-1 0 0 0 0,1 0 0 0 0,0 1 0 0 0,2-3-1 0 0,-1 1-170 0 0,-1 1 0 0 0,0-1 0 0 0,1 1 0 0 0,-1-1 0 0 0,0 1 0 0 0,-1-1 0 0 0,1 0-1 0 0,0 0 1 0 0,-1 0 0 0 0,1-3 0 0 0,-1-1-1061 0 0,1-1 0 0 0,0 0 0 0 0,4-14 0 0 0,0 0-4481 0 0,-2 1-1788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2:07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3567 0 0,'4'1'278'0'0,"55"6"14"0"0,33 13 8904 0 0,-22-4-2366 0 0,94 21 2633 0 0,-99-25-6599 0 0,-61-10-2789 0 0,4-1 62 0 0,11-7-72 0 0,-6 1-65 0 0,-11 2 0 0 0,0 1 0 0 0,-2 2-1 0 0,0-1-1 0 0,0 1 1 0 0,1 0-1 0 0,-1 0 1 0 0,0 0-1 0 0,0-1 1 0 0,1 1-1 0 0,-1 0 1 0 0,0 0-1 0 0,0-1 1 0 0,0 1-1 0 0,1 0 1 0 0,-1 0-1 0 0,0-1 1 0 0,0 1 0 0 0,0 0-1 0 0,0-1 1 0 0,0 1-1 0 0,0 0 1 0 0,1-1-1 0 0,-1 1 1 0 0,0 0-1 0 0,0 0 1 0 0,0-1-1 0 0,0 1 1 0 0,0 0-1 0 0,0-1 1 0 0,0 1 0 0 0,0 0-1 0 0,-1-1 1 0 0,1 1-1 0 0,0 0 1 0 0,0-1-1 0 0,0 1 1 0 0,0 0-1 0 0,0-1 1 0 0,0 1-1 0 0,-1 0 1 0 0,1 0-1 0 0,0-1 1 0 0,0 1-1 0 0,0 0 1 0 0,-1 0 0 0 0,1-1-1 0 0,0 1 1 0 0,0 0-1 0 0,-1 0 1 0 0,1 0-1 0 0,0 0 1 0 0,-1-1-1 0 0,1 1-11 0 0,0-1 0 0 0,-1 1 0 0 0,1-1 0 0 0,0 1 0 0 0,0-1 0 0 0,0 1 0 0 0,-1-1 0 0 0,1 1 0 0 0,0-1 0 0 0,0 1 0 0 0,0-1 0 0 0,0 1 0 0 0,0-1 0 0 0,0 1 0 0 0,0-1 0 0 0,0 1-1 0 0,0-1 1 0 0,0 1 0 0 0,1-1 0 0 0,2-6-3231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22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28 2303 0 0,'0'0'8'0'0,"-1"1"0"0"0,1-1-1 0 0,-1 0 1 0 0,1 1-1 0 0,0-1 1 0 0,-1 1 0 0 0,1-1-1 0 0,0 0 1 0 0,-1 1 0 0 0,1-1-1 0 0,0 1 1 0 0,0-1-1 0 0,-1 1 1 0 0,1-1 0 0 0,0 1-1 0 0,0 0 1 0 0,0-1-1 0 0,0 1 1 0 0,0-1 0 0 0,0 1-1 0 0,0-1 1 0 0,0 1-1 0 0,0-1 1 0 0,0 1 0 0 0,0-1-1 0 0,0 2 1 0 0,9 8-30 0 0,2 2 337 0 0,-6-1 1113 0 0,-3-7-886 0 0,0 1 1 0 0,0-2-1 0 0,0 1 0 0 0,1 0 1 0 0,-1 0-1 0 0,1-1 0 0 0,3 4 1 0 0,1 1 609 0 0,-1-1 0 0 0,0 1-1 0 0,5 10 1 0 0,13 15 2591 0 0,-21-28-3131 0 0,0 0 0 0 0,1-1 0 0 0,-2 1 0 0 0,5 11 0 0 0,-4-11-192 0 0,-1 1-1 0 0,1-1 1 0 0,0 0 0 0 0,4 6 0 0 0,2 5 635 0 0,-9-14-965 0 0,1-1 1 0 0,-1 1-1 0 0,1-1 0 0 0,0 1 0 0 0,0-1 1 0 0,-1 1-1 0 0,1-1 0 0 0,0 0 1 0 0,0 0-1 0 0,0 1 0 0 0,1-1 0 0 0,-1 0 1 0 0,0 0-1 0 0,2 1 0 0 0,1 1 59 0 0,7 2 436 0 0,-10-5-643 0 0,-1 0 1 0 0,1 0-1 0 0,-1 0 1 0 0,0 0-1 0 0,1-1 0 0 0,-1 1 1 0 0,0 0-1 0 0,1 0 1 0 0,-1 0-1 0 0,0 0 1 0 0,0 0-1 0 0,1-1 0 0 0,-1 1 1 0 0,0 0-1 0 0,1 0 1 0 0,-1 0-1 0 0,0-1 0 0 0,0 1 1 0 0,1 0-1 0 0,-1 0 1 0 0,0-1-1 0 0,0 1 0 0 0,0 0 1 0 0,1-1-1 0 0,-1 1 1 0 0,0 0-1 0 0,0-1 0 0 0,0 1 1 0 0,0 0-1 0 0,0-1 1 0 0,0 1-1 0 0,0 0 0 0 0,0-1 1 0 0,0 1-1 0 0,0 0 1 0 0,0-1-1 0 0,0 0 0 0 0,1-8-1558 0 0,-1-1-1 0 0,-1 0 0 0 0,0 0 0 0 0,0 0 0 0 0,-1 0 0 0 0,0 0 1 0 0,-5-14-1 0 0,-6-30-2763 0 0,11 46 4287 0 0,1 0 0 0 0,0-1-1 0 0,1 1 1 0 0,-1 0 0 0 0,2-1 0 0 0,-1 1 0 0 0,1 0-1 0 0,0 0 1 0 0,4-11 0 0 0,-5 17 229 0 0,2-1 21 0 0,1-1 22 0 0,0 1-1 0 0,0-1 0 0 0,0 0 0 0 0,1 1 0 0 0,-1 0 1 0 0,8-5-1 0 0,-8 6 429 0 0,0 1 1 0 0,0-1-1 0 0,-1 1 0 0 0,2 0 1 0 0,-1 0-1 0 0,0 0 1 0 0,6-1-1 0 0,1 13 1680 0 0,-8-7-1990 0 0,0-1 1 0 0,0 1-1 0 0,0-1 0 0 0,0 1 1 0 0,0 0-1 0 0,-1-1 1 0 0,0 1-1 0 0,0 0 1 0 0,0 0-1 0 0,0 0 1 0 0,0 0-1 0 0,-1 0 1 0 0,0 0-1 0 0,0 0 1 0 0,0 0-1 0 0,0 0 1 0 0,-1 0-1 0 0,-1 6 1 0 0,-2 9 624 0 0,-1 1 0 0 0,-10 25 1 0 0,12-37-661 0 0,-23 79 1878 0 0,25-85-1803 0 0,0-1-270 0 0,1 0 0 0 0,-1-1 1 0 0,0 1-1 0 0,1 0 0 0 0,-1-1 0 0 0,1 1 0 0 0,0 0 1 0 0,-1 0-1 0 0,1 0 0 0 0,0 0 0 0 0,-1 0 0 0 0,1-1 0 0 0,0 3 1 0 0,0-3-52 0 0,0 0 0 0 0,0 0 0 0 0,0 0 0 0 0,0 1 0 0 0,0-1 0 0 0,0 0 0 0 0,0 0 0 0 0,0 0 0 0 0,0 1 0 0 0,0-1 0 0 0,0 0 0 0 0,0 0 0 0 0,0 0 1 0 0,0 1-1 0 0,0-1 0 0 0,0 0 0 0 0,1 0 0 0 0,-1 0 0 0 0,0 0 0 0 0,0 0 0 0 0,0 1 0 0 0,0-1 0 0 0,0 0 0 0 0,1 0 0 0 0,-1 0 0 0 0,0 0 0 0 0,0 0 0 0 0,0 0 0 0 0,0 0 1 0 0,1 1-1 0 0,-1-1 0 0 0,0 0 0 0 0,0 0 0 0 0,0 0 0 0 0,1 0 0 0 0,-1 0 0 0 0,0 0 0 0 0,0 0 0 0 0,0 0 0 0 0,1 0 0 0 0,-1 0 0 0 0,0 0 0 0 0,0 0 0 0 0,0 0 0 0 0,1 0 0 0 0,-1-1 1 0 0,0 1-1 0 0,0 0 0 0 0,0 0 0 0 0,0 0 0 0 0,1 0 0 0 0,-1 0 0 0 0,0 0 0 0 0,0 0 0 0 0,0-1 0 0 0,3 0 60 0 0,-1 0 0 0 0,1-1 0 0 0,-1 1 0 0 0,0-1 0 0 0,0 0 0 0 0,1 0 0 0 0,1-3 0 0 0,16-15 103 0 0,-16 15-178 0 0,13-18 27 0 0,14-16-11 0 0,-25 33 107 0 0,5-2-48 0 0,-10 7-130 0 0,1 20-693 0 0,-8 11 599 0 0,-17 43-1 0 0,13-42 302 0 0,-8 37-1 0 0,18-65-80 0 0,-1-1 8 0 0,-1 5 5 0 0,2-5-20 0 0,-1 0 1 0 0,0 0 0 0 0,1 1-1 0 0,-1-1 1 0 0,1 0-1 0 0,0 1 1 0 0,0-1-1 0 0,0 5 1 0 0,1-6 642 0 0,8-4-451 0 0,4-2-116 0 0,-10 1-116 0 0,-2 3-22 0 0,-1 0 0 0 0,1 0 0 0 0,0 0 0 0 0,-1 0 0 0 0,1 0 0 0 0,0 0 0 0 0,0 0 0 0 0,0 0 0 0 0,0 0 0 0 0,0 0 0 0 0,0 0 0 0 0,1-1 0 0 0,3-2 47 0 0,-2 1-33 0 0,13-18 48 0 0,-14 16-43 0 0,11-7-10 0 0,-11 10-200 0 0,7 24-1027 0 0,-9-16 1170 0 0,0 0 0 0 0,0 1 0 0 0,-1-1 0 0 0,0 0-1 0 0,0 0 1 0 0,0 1 0 0 0,-1-1 0 0 0,0 0 0 0 0,0 0 0 0 0,-1 0 0 0 0,1-1-1 0 0,-1 1 1 0 0,-5 6 0 0 0,7-9 133 0 0,-1-1-3 0 0,0 1-52 0 0,0 1 81 0 0,-1 0 1 0 0,1 0-1 0 0,0 0 0 0 0,0 0 0 0 0,0 0 1 0 0,1 0-1 0 0,-2 6 0 0 0,4-10-26 0 0,3-4-4 0 0,-3 3-74 0 0,1-1-1 0 0,-1 1 1 0 0,0-1-1 0 0,0 1 1 0 0,0-1-1 0 0,0 1 1 0 0,0-1 0 0 0,2-3-1 0 0,0-1-35 0 0,-2 4-285 0 0,4-29-1820 0 0,1 3-1612 0 0,-6 23 2485 0 0,0 1 1 0 0,0-1-1 0 0,0 1 0 0 0,-1-1 1 0 0,0 1-1 0 0,0-1 1 0 0,0 1-1 0 0,-3-8 0 0 0,3 7 202 0 0,-1 4 938 0 0,1 1-1 0 0,-1-1 1 0 0,0 0-1 0 0,0 1 1 0 0,0-1-1 0 0,1 1 1 0 0,-1 0-1 0 0,0 0 1 0 0,-2-1-1 0 0,2 1 618 0 0,3 8 393 0 0,0-1-1 0 0,1 0 1 0 0,0 1 0 0 0,0-1 0 0 0,0 0 0 0 0,1 0 0 0 0,0-1 0 0 0,6 11-1 0 0,-6-11-706 0 0,0-1 0 0 0,0 1 0 0 0,0 0 0 0 0,0 0 0 0 0,-1 1 0 0 0,0-1 0 0 0,-1 0 0 0 0,1 1 0 0 0,-1 0 0 0 0,-1-1 0 0 0,1 11 0 0 0,-3 3 71 0 0,2-13-183 0 0,-1 0 0 0 0,0 0 0 0 0,0 0 1 0 0,-1-1-1 0 0,0 1 0 0 0,0-1 0 0 0,-4 9 1 0 0,4-10 35 0 0,-43 78 2565 0 0,44-81-2107 0 0,-4 8 497 0 0,1-6-780 0 0,5-7 516 0 0,-1 2-553 0 0,1-3-50 0 0,5-7-71 0 0,-1-1-1 0 0,2 1 1 0 0,0 0-1 0 0,0 1 1 0 0,1-1 0 0 0,0 1-1 0 0,0 1 1 0 0,1 0-1 0 0,1 0 1 0 0,0 0 0 0 0,0 2-1 0 0,0-1 1 0 0,1 1-1 0 0,0 1 1 0 0,18-9-1 0 0,-28 15-109 0 0,30-12 1401 0 0,46-10 1 0 0,-73 21-1237 0 0,0-1 0 0 0,-1 1 1 0 0,1-1-1 0 0,0 0 0 0 0,-1 0 0 0 0,1 0 0 0 0,3-3 0 0 0,-6 4-10 0 0,13-10 137 0 0,-1-5-363 0 0,-13 16-250 0 0,1-2-110 0 0,4-26-3230 0 0,-1 6-4891 0 0,-2 9-16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22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0 134 7631 0 0,'0'0'583'0'0,"2"-1"-380"0"0,4-2 1276 0 0,0 0-1 0 0,0-1 1 0 0,0 0 0 0 0,0 0 0 0 0,-1-1 0 0 0,1 0 0 0 0,-1 0-1 0 0,4-6 1 0 0,2-2 370 0 0,-2 0 1 0 0,12-19-1 0 0,-20 30-1667 0 0,3-11 57 0 0,-1 5 26 0 0,-1 0-2442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23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10479 0 0,'12'46'513'0'0,"30"140"8824"0"0,-18 46-1920 0 0,-16-143-5425 0 0,-5 13-211 0 0,-3-78-2346 0 0,0-22-90 0 0,-7-22-4210 0 0,-8-30-740 0 0,-6-29-4710 0 0,14 50 6120 0 0</inkml:trace>
  <inkml:trace contextRef="#ctx0" brushRef="#br0" timeOffset="1">33 286 3567 0 0,'1'-4'278'0'0,"10"-18"-873"0"0,15-30 4783 0 0,-12 27 2529 0 0,17-25 1 0 0,-30 49-5475 0 0,7-11 856 0 0,6-12-666 0 0,-7-2-11143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23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9503 0 0,'2'47'983'0'0,"-2"-16"1020"0"0,-2 17 10844 0 0,4-50-12695 0 0,40-37 199 0 0,-25 26-261 0 0,-13 12-81 0 0,5-2 52 0 0,-8 4-57 0 0,-1-1 0 0 0,1 0-1 0 0,0 1 1 0 0,0-1 0 0 0,0 0 0 0 0,-1 1 0 0 0,1-1-1 0 0,0 1 1 0 0,-1-1 0 0 0,1 1 0 0 0,0 0 0 0 0,-1-1-1 0 0,1 1 1 0 0,-1 0 0 0 0,1-1 0 0 0,-1 1 0 0 0,1 0-1 0 0,-1 0 1 0 0,1-1 0 0 0,-1 1 0 0 0,1 1 0 0 0,-1 1 14 0 0,1-1 0 0 0,0 1 0 0 0,-1 0 0 0 0,1 0 0 0 0,-1 0 0 0 0,0 4 0 0 0,-1 2 24 0 0,0-1-1 0 0,0 1 1 0 0,-4 12-1 0 0,-12 29 431 0 0,16-48-331 0 0,1 1-45 0 0,-1 7-21 0 0,0-8-3 0 0,-1 0-12 0 0,1-1-55 0 0,-11 12 2 0 0,12-13-7 0 0,-1 0 0 0 0,1 1 1 0 0,0-1-1 0 0,0 0 0 0 0,0 1 1 0 0,-1-1-1 0 0,1 0 0 0 0,0 1 0 0 0,0-1 1 0 0,0 1-1 0 0,0-1 0 0 0,0 0 1 0 0,0 1-1 0 0,0-1 0 0 0,-1 1 1 0 0,1-1-1 0 0,0 1 0 0 0,1-1 1 0 0,-1 0-1 0 0,0 1 0 0 0,0-1 0 0 0,0 1 1 0 0,0-1-1 0 0,0 0 0 0 0,0 1 1 0 0,0-1-1 0 0,1 1 0 0 0,-1-1 1 0 0,0 0-1 0 0,0 1 0 0 0,0-1 1 0 0,1 0-1 0 0,-1 1 0 0 0,0-1 0 0 0,1 1 1 0 0,4 6 57 0 0,-5-6-58 0 0,0-1-1 0 0,0 1 1 0 0,0-1 0 0 0,0 1 0 0 0,1-1-1 0 0,-1 0 1 0 0,0 1 0 0 0,0-1 0 0 0,0 0-1 0 0,1 1 1 0 0,-1-1 0 0 0,0 0 0 0 0,0 1 0 0 0,1-1-1 0 0,-1 0 1 0 0,0 1 0 0 0,1-1 0 0 0,-1 0-1 0 0,1 1 1 0 0,18 5 0 0 0,-16-5 0 0 0,1 0 0 0 0,0 0 0 0 0,-1 0 0 0 0,7 4 0 0 0,-7-4 2 0 0,0 1-1 0 0,0-1 1 0 0,0 0-1 0 0,0 0 1 0 0,0 0-1 0 0,4 1 1 0 0,-4-2 15 0 0,0 1-1 0 0,-1-1 1 0 0,1 1 0 0 0,0 0-1 0 0,-1 0 1 0 0,1 0-1 0 0,3 3 1 0 0,8 4 119 0 0,-12-7-115 0 0,0 0 0 0 0,-1 0 0 0 0,1 0 1 0 0,-1 0-1 0 0,1 0 0 0 0,-1 0 0 0 0,1 0 0 0 0,-1 1 0 0 0,1-1 0 0 0,-1 1 1 0 0,0-1-1 0 0,0 1 0 0 0,1 1 0 0 0,0 0 45 0 0,0 0-1 0 0,-1-1 1 0 0,0 1-1 0 0,1 0 1 0 0,-1 0 0 0 0,0 0-1 0 0,0 0 1 0 0,0 0-1 0 0,-1 0 1 0 0,1 0 0 0 0,-1 0-1 0 0,0 0 1 0 0,0 0-1 0 0,0 6 1 0 0,-1-2 118 0 0,1 1 0 0 0,-1-1 1 0 0,-1 0-1 0 0,1 1 0 0 0,-5 9 0 0 0,5-14 247 0 0,-1 3-8 0 0,-18 37 322 0 0,18-40-385 0 0,-1 2-48 0 0,-13 18-204 0 0,-3-3-183 0 0,16-17-29 0 0,-1 0-1 0 0,0-1 0 0 0,-1 1 0 0 0,-6 2 0 0 0,9-4 29 0 0,0 0 0 0 0,1-1-1 0 0,-1 1 1 0 0,0-1 0 0 0,0 1-1 0 0,0-1 1 0 0,0 0 0 0 0,0 0-1 0 0,1 0 1 0 0,-1 0 0 0 0,0 0-1 0 0,0 0 1 0 0,0-1 0 0 0,0 1-1 0 0,-3-2 1 0 0,3 2-64 0 0,0-1-1 0 0,-1 0 1 0 0,1 1 0 0 0,-1 0-1 0 0,1-1 1 0 0,-1 1 0 0 0,1 0-1 0 0,-1 0 1 0 0,-2 1 0 0 0,4-1-9 0 0,-1 0 0 0 0,0 0 0 0 0,1 0 0 0 0,-1 1 1 0 0,0-2-1 0 0,1 1 0 0 0,-1 0 0 0 0,1 0 0 0 0,-1-1 0 0 0,0 1 1 0 0,1 0-1 0 0,-1-1 0 0 0,1 0 0 0 0,-1 1 0 0 0,1-1 1 0 0,-3-1-1 0 0,-5-9-1293 0 0,8 9 1236 0 0,0 1 1 0 0,0 0-1 0 0,0-1 0 0 0,0 1 0 0 0,0 0 0 0 0,0 0 1 0 0,0 0-1 0 0,-1 0 0 0 0,1 0 0 0 0,-3-2 0 0 0,-9-1-1677 0 0,12 4 1691 0 0,1 0 0 0 0,-1 0-1 0 0,0 0 1 0 0,0-1-1 0 0,0 1 1 0 0,1 0-1 0 0,-1 0 1 0 0,0-1-1 0 0,1 1 1 0 0,-1 0 0 0 0,0-1-1 0 0,1 1 1 0 0,-1-1-1 0 0,0 1 1 0 0,1 0-1 0 0,-1-1 1 0 0,1 0-1 0 0,-1 1 1 0 0,1-1 0 0 0,-1 1-1 0 0,1-1 1 0 0,-1 0-1 0 0,1 1 1 0 0,0-1-1 0 0,-1 0 1 0 0,1 1 0 0 0,0-1-1 0 0,-1 0 1 0 0,1 0-1 0 0,0 1 1 0 0,0-1-1 0 0,0 0 1 0 0,0 0-1 0 0,0 1 1 0 0,0-1 0 0 0,0 0-1 0 0,0-1 1 0 0,0 2 97 0 0,0-1 0 0 0,0 1 0 0 0,0 0-1 0 0,0-1 1 0 0,0 1 0 0 0,0 0 0 0 0,0-1 0 0 0,0 1 0 0 0,0 0 0 0 0,0-1 0 0 0,0 1 0 0 0,0-1 0 0 0,0 1 0 0 0,0 0 0 0 0,0-1 0 0 0,0 1 0 0 0,-1 0 0 0 0,1-1 0 0 0,0 1 0 0 0,0 0 0 0 0,0-1 0 0 0,-1 1 0 0 0,1 0 0 0 0,0 0 0 0 0,0-1 0 0 0,-1 1 0 0 0,1 0 0 0 0,0 0 0 0 0,-1-1 0 0 0,1 1 0 0 0,0 0 0 0 0,-1 0 0 0 0,1 0-1 0 0,0 0 1 0 0,-1 0 0 0 0,1-1 0 0 0,0 1 0 0 0,-1 0 0 0 0,1 0 0 0 0,0 0 0 0 0,-1 0 0 0 0,1 0 0 0 0,-1 0 0 0 0,1 0 0 0 0,0 0 0 0 0,-1 0 0 0 0,1 0 75 0 0,0 0 0 0 0,0 0 0 0 0,0 0 0 0 0,0 0 0 0 0,-1 0 0 0 0,1 0 0 0 0,0 0 0 0 0,0 0 1 0 0,0 0-1 0 0,0 0 0 0 0,0 0 0 0 0,0 0 0 0 0,0 0 0 0 0,0 0 0 0 0,0 0 0 0 0,0 0 0 0 0,-1 0 0 0 0,1 0 0 0 0,0 0 0 0 0,0 0 0 0 0,0 0 0 0 0,0 0 0 0 0,0 0 0 0 0,0 0 0 0 0,0 0 1 0 0,0 0-1 0 0,0 0 0 0 0,0-1 0 0 0,0 1 0 0 0,0 0 0 0 0,0 0 0 0 0,0 0 0 0 0,0 0 0 0 0,0 0 0 0 0,0 0 0 0 0,0 0 0 0 0,0 0 0 0 0,0 0 0 0 0,0 0 0 0 0,0-1 0 0 0,0 1 0 0 0,0 0 0 0 0,0 0 1 0 0,0 0-1 0 0,0 0 0 0 0,0 0 0 0 0,0 0 0 0 0,0 0 0 0 0,0 0 0 0 0,0 0 0 0 0,0-1 0 0 0,4-5-746 0 0,9-7 678 0 0,-11 11 168 0 0,1 1-1 0 0,-1-1 0 0 0,1 1 0 0 0,-1 0 1 0 0,1-1-1 0 0,0 1 0 0 0,0 0 0 0 0,2 0 1 0 0,-3 1 181 0 0,0 0 0 0 0,0 0 0 0 0,0 0 0 0 0,1 0 1 0 0,-1 0-1 0 0,0 0 0 0 0,0 1 0 0 0,0-1 0 0 0,2 2 1 0 0,0-1 277 0 0,0 0 1 0 0,1-1 0 0 0,-1 1-1 0 0,0-1 1 0 0,1 0 0 0 0,-1 0-1 0 0,0 0 1 0 0,7-1 0 0 0,-7 0-76 0 0,1 0 0 0 0,0 1 0 0 0,0 0 0 0 0,-1 0 0 0 0,1 0 0 0 0,8 2 0 0 0,51 20 3725 0 0,-18-14-1812 0 0,-24-5-899 0 0,32 10-1 0 0,143 36 2381 0 0,-132-34-3300 0 0,-54-13-558 0 0,-1-1 0 0 0,13 1 0 0 0,16 2 0 0 0,-38-4-60 0 0,0 0-1 0 0,-1 0 1 0 0,1 1 0 0 0,0-1-1 0 0,0 0 1 0 0,-1 0 0 0 0,1 0 0 0 0,0 0-1 0 0,0 0 1 0 0,0 0 0 0 0,-1 0-1 0 0,1 0 1 0 0,0 0 0 0 0,0 0-1 0 0,0 0 1 0 0,-1-1 0 0 0,1 1-1 0 0,0 0 1 0 0,0-1 0 0 0,-1 1-1 0 0,1 0 1 0 0,0-1 0 0 0,-1 1-1 0 0,1-1 1 0 0,0 1 0 0 0,-1-1 0 0 0,1 1-1 0 0,-1-1 1 0 0,1 1 0 0 0,-1-1-1 0 0,1 0 1 0 0,-1 1 0 0 0,1-1-1 0 0,0-1 1 0 0,-1 0-569 0 0,0 0 0 0 0,1-1 1 0 0,-1 1-1 0 0,0 0 0 0 0,0-1 0 0 0,0 1 0 0 0,0 0 1 0 0,-1 0-1 0 0,1-1 0 0 0,-2-2 0 0 0,-1-9-9567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34.39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282 1 6335 192479 58271,'-8'3'560'0'0,"-4"8"-448"0"0,0 9 1480 0 0,-1 12 2240 0 0,1 4-1880 0 0,-1 4-696 0 0,0-1-136 0 0,0-1-32 0 0,-4 3 464 0 0,-3 3-880 0 0,-4 1-200 0 0,-2-1-256 0 0,-4-4-1056 0 0,3-8 296 0 0,3-10-10880 0 0,6-10 3473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34.52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0 188 2815 188161 60832,'2'-2'256'0'0,"6"-5"-256"0"0,8-4 1024 0 0,4-4 152 0 0,2-1 32 0 0,0 0 8 0 0,-1 0 432 0 0,1-1 1848 1-693,-2 1-1736-17 61,-3 3-704 31 48,-1 0 744-27 82,-2 1-920 12 502,-3 2-520 0 0,-3 2 136 0 0,-2 2-264 0 0,-2 2-480 0 0,-3 1-11016 0 0,-1 1 3353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34.77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34 0 4951 190655 64101,'1'2'440'0'0,"3"5"-352"0"0,0 6 1840 0 0,-1 7 2744 0 0,-3 8-544 0 0,-2 6-936 0 0,-2 6-624 0 0,-2 3-832 5-516,-1 0-560 0-40,-1-2-744-14 21,1-7-304 9 535,2-9-400 0 0,1-9-2920 0 0,2-7 1496 0 0,1-6-3936 0 0,1-7-792 0 0,0-2-1799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35.08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75 6127 186205 60496,'0'0'544'0'0,"4"-2"-432"0"0,6-3 1136 0 0,3-2 1736 0 0,2-1-1456 0 0,0 0-392 0 0,-1-2-80 0 0,-1 1-8 0 0,-1 1-8 0 0,-3 2-432 0 0,0 1 432 0 0,-3 1-344 0 0,-2 2-456 0 0,-2 1-32 0 0,-2 4-32 0 0,-3 2-88 0 0,-3 3 64 0 0,-3 3 8 0 0,-1 1 8 0 0,-1 2 0 0 0,-1 0 120 0 0,0 1 32 0 0,0 0 0 0 0,2 0 592 0 0,1-1 400 0 0,3-3-144 0 0,2-3-696 0 0,2-2-8 0 0,3 0 328 0 0,3-3-192 0 0,3-1-304 0 0,2-3 0 0 0,4-4 296 0 0,0-2-296 0 0,0-2-192 0 0,0-1-40 0 0,-2-1 0 0 0,-1 1-64 0 0,-1 0 120 499-4,-2 2-32-499 4,0 1-8 0 0,-2 1-104 0 0,1 0-120 0 0,0 0-8 0 0,-1 2-2032 0 0,-1 0 1056 0 0,-2 2-5840 0 0,0 1-1160 0 0,-2 0-2319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35.63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39 4255 184848 61935,'0'0'384'0'0,"0"0"-312"0"0,1 2-72 0 0,0 1 992 0 0,1 1 1408 0 0,1 3-1184 0 0,0 1 80 0 0,-1 1 16 0 0,0-2 0 0 0,-2 0 1192 0 0,2 2-160 0 0,1 1-1176 0 0,-1 0-304 0 0,1 1 744 0 0,0-2-816 0 0,0-1-64 0 0,-1-1-16 0 0,1-2 0 0 0,2 0 336 6-521,-1-1-792-17 10,2-2-8 11 511,0-2 120 8-501,0 0-272-2 0,0-3 0-6 501,1-5 0-4-641,1-8-96 9 60,3-8-424-8-1132,2-2 160 3 1713,-2-1-296 0 0,5 2-328 0 0,-2 5 888 0 0,1 8 0 0 0,2 8 120 0 0,1 6 8 0 0,-3 5 0 0 0,-1 4 0 0 0,-3 0 112 0 0,-3 0 24 0 0,1 1 8 0 0,-1 1 272 0 0,3-1 0 0 0,1-1-272 0 0,-1-2-80 0 0,-1-4 168 0 0,4-4-88 0 0,0-4-184 0 0,1-1-8 0 0,-1-1 64 0 0,2-1-48 0 0,1 1-32 0 0,-4 1 0 0 0,-3 2 0 0 0,-1 1 0 0 0,0 1 64 0 0,0 3-32 0 0,1 1 64 0 0,-1 0-56 0 0,-3-1 0 0 0,1 0 0 0 0,-1-3-296 0 0,1-3-856 0 0,1-4-1288 0 0,1-5-13024 0 0,-1-2 4729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36.34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86 0 9759 186131 59637,'-3'3'864'0'0,"-2"6"-688"0"0,-2 6-176 0 0,0 3 1720 0 0,-2 3 304 0 0,1 0 64 0 0,-1 0 16 0 0,0-2-792 0 0,1-1 960 0 0,1-2-512 0 0,1-3-656 0 0,2-5-424 0 0,2-3-616 0 0,0-3 32 0 0,6-3-96 0 0,4-3 0 0 0,2-1 0 0 0,0 0 0 0 0,0 2 0 0 0,-1 2 0 0 0,-2 4 0 0 0,-1 4 0 0 0,-2 5 80 0 0,-3 3 0 0 0,-1 2 0 0 0,-2-1 0 0 0,-2 0 0 0 0,-2 0 0 0 0,0-1 96 0 0,1-1 16 0 0,-1-2 8 0 0,-1 0 208 0 0,2-2-200 0 0,0-2 0 0 0,2-1 72 0 0,0-3-280 0 0,2-1 80 0 0,0-2 48 0 0,1 0 88 0 0,0-1-112 0 0,0-1-104 0 0,0 1 0 0 0,1 0 0 0 0,0 1 0 0 0,2 2 0 0 0,2 4 0 0 0,1 5 0 0 0,-1 0 0 0 0,-1 3 0 0 0,-1 2 0 0 0,-1-1 0 0 0,-1-2 64 0 0,-1-4-64 0 0,-1-3 72 0 0,1-4-72 0 0,-1-1 0 0 0,1-2 0 0 0,0 0 0 0 0,1-2 0 0 0,2 1-64 0 0,1-2 64 0 0,2 0 0 0 0,4-3 0 0 0,1-2-72 0 0,3-1 72 0 0,3-3 0 0 0,-1 1 0 0 0,2 1 0 0 0,0 0 0 0 0,0 3 0 0 0,-4 2 0 0 0,-2 2 0 0 0,2 1 64 0 0,-2 1 0 0 0,-1 0-64 0 0,-1 1 96 0 0,-4 0 88 0 0,-2 1 208 0 0,-1-1 208 0 0,-3 0-160 0 0,2 2 8 0 0,0 0 328 0 0,1 5-160 0 0,0 1-312 0 0,-2 2-240 0 0,-2 3-48 0 0,-3 2-16 0 0,-2 0 0 0 0,1-2 0 0 0,1-4 0 0 0,1-2 0 0 0,1-4-1792 0 0,0-4 784 0 0,3-7-16664 0 0,1-2 5377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3:11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2383 0 0,'31'1'432'0'0,"0"1"-1"0"0,58 13 0 0 0,59 25 1192 0 0,-46-11-1128 0 0,84 17 245 0 0,-115-31-443 0 0,1-3 0 0 0,90 4 0 0 0,17 2 380 0 0,30 5 364 0 0,-153-18-638 0 0,40 1 639 0 0,117-9 0 0 0,31-15 1102 0 0,9-8-312 0 0,-104 9-868 0 0,-28 0-429 0 0,-32 3 14 0 0,-50 9-276 0 0,27-4 85 0 0,109-1 1 0 0,-132 11-249 0 0,77 4 292 0 0,-102-3-300 0 0,0 1 0 0 0,0 1 0 0 0,0 0 0 0 0,25 11 0 0 0,-20-5 159 0 0,-2 1 0 0 0,33 23 0 0 0,-44-28-296 0 0,-1-1 85 0 0,-1 0-1 0 0,18 5 1 0 0,7 5 169 0 0,-7-2-88 0 0,1-2 0 0 0,0-1-1 0 0,0-1 1 0 0,1-1 0 0 0,0-1-1 0 0,1-2 1 0 0,-1-1-1 0 0,1-1 1 0 0,0-1 0 0 0,0-2-1 0 0,0 0 1 0 0,0-3 0 0 0,0 0-1 0 0,52-13 1 0 0,-47 6-70 0 0,125-34 310 0 0,-90 24 86 0 0,131-18 1 0 0,-152 30-301 0 0,-30 5-85 0 0,0 0 0 0 0,0 0 0 0 0,1 2 0 0 0,-1 0 0 0 0,19 3 0 0 0,-18 0 44 0 0,0 0-1 0 0,0 2 0 0 0,0 1 1 0 0,-1 0-1 0 0,0 1 1 0 0,30 15-1 0 0,5 7-49 0 0,-21-9 174 0 0,1-2-1 0 0,1-1 1 0 0,58 18-1 0 0,-62-26-79 0 0,-1-2 0 0 0,49 5 0 0 0,-51-9-115 0 0,0-1-1 0 0,0-1 1 0 0,0-1-1 0 0,0-2 1 0 0,0-1 0 0 0,34-9-1 0 0,170-46 64 0 0,-42 11 7 0 0,-149 38 1 0 0,1 2 1 0 0,65-5-1 0 0,-82 13-54 0 0,0 2 1 0 0,0 0-1 0 0,0 1 0 0 0,39 11 0 0 0,16 2 107 0 0,-22-7 193 0 0,67 21 0 0 0,0-2-122 0 0,-92-20-187 0 0,1-1 1 0 0,0-2-1 0 0,0 0 0 0 0,0-3 1 0 0,65-2-1 0 0,-37-2-16 0 0,38-2 93 0 0,72-20 119 0 0,-128 19-221 0 0,1 2 0 0 0,-1 2 0 0 0,54 5 0 0 0,-65-2 52 0 0,58 7 160 0 0,-68-6-144 0 0,0 2 0 0 0,-1 1 0 0 0,39 15 0 0 0,-14-4 39 0 0,-32-13-100 0 0,-1 1 1 0 0,22 10-1 0 0,103 56 547 0 0,-110-59-517 0 0,0-1 1 0 0,1-2-1 0 0,31 7 0 0 0,-22-9-46 0 0,0-1 0 0 0,0-1-1 0 0,1-3 1 0 0,-1-1 0 0 0,1-1 0 0 0,-1-3 0 0 0,0-1-1 0 0,0-1 1 0 0,54-16 0 0 0,-6-2-19 0 0,16-5 0 0 0,58-14 0 0 0,-8 3 0 0 0,-120 30 14 0 0,59-8 1 0 0,-7 2 33 0 0,-2-1 73 0 0,2 4 0 0 0,131-2 0 0 0,-157 13-101 0 0,165-8 144 0 0,-41-2-164 0 0,-102 8 0 0 0,35-3 0 0 0,54-9 0 0 0,183 6 0 0 0,-296 13 0 0 0,104 22 0 0 0,-31-4 0 0 0,-68-12 0 0 0,59 18 0 0 0,-20-7 0 0 0,-63-15 0 0 0,70 23 0 0 0,-74-18 0 0 0,1-2 0 0 0,65 10 0 0 0,71-3 0 0 0,-118-15 0 0 0,0-1 0 0 0,90-14 0 0 0,-10-10 0 0 0,22-3 0 0 0,32-3 0 0 0,87-10 0 0 0,119 3 0 0 0,-242 19 0 0 0,59-3 0 0 0,-147 19 0 0 0,299-5 0 0 0,-195 15 0 0 0,-94-3 0 0 0,181 22 0 0 0,-151-14 0 0 0,501 39 0 0 0,-540-48 0 0 0,56 1 0 0 0,263-38 0 0 0,-89-18 0 0 0,-63 13 0 0 0,-69 13 0 0 0,-103 17 0 0 0,-1 4 0 0 0,62 2 0 0 0,-43 1 0 0 0,-17 3 0 0 0,69 10 0 0 0,-18-1 0 0 0,54 11 0 0 0,-98-12 0 0 0,75 3 0 0 0,130-11 0 0 0,-205-4 0 0 0,24-1 0 0 0,108 11 0 0 0,61 10 0 0 0,-114-9 0 0 0,-13-5 0 0 0,-55-3 0 0 0,136-15 0 0 0,-165 8 0 0 0,76-5 0 0 0,48-3 0 0 0,-46 3 0 0 0,37-5 0 0 0,167-39 0 0 0,-287 48 0 0 0,-1 1 0 0 0,72 1 0 0 0,86 16 0 0 0,-141-2 0 0 0,110 32 0 0 0,-41-7 0 0 0,-23-8 0 0 0,158 61 0 0 0,-156-47 0 0 0,1-5 0 0 0,159 29 0 0 0,61-19 0 0 0,-176-40 0 0 0,168-17 0 0 0,-131-5 0 0 0,177-12 0 0 0,-314 27-304 0 0,-16 1-1069 0 0,37-6 1 0 0,-62 5 624 0 0,0 0 1 0 0,-1-1 0 0 0,1 0-1 0 0,0 0 1 0 0,-1-1 0 0 0,0-1-1 0 0,17-10 1 0 0,-4-2-9449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36.85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140 1 3655 193079 63026,'0'0'320'0'0,"0"0"-256"0"0,-1 2-64 0 0,-1 4 0 0 0,0 2 1320 0 0,-2 5 1872 0 0,-1 3-168 0 0,-2 3-336 0 0,0 1-424 0 0,1-1-1408 0 0,1-1-24 0 0,1-2 680 0 0,1 0-864 0 0,0-5-8 0 0,1 0 0 0 0,1-1 32 0 0,-2 3 672 0 0,0 4-64 0 0,-3 1-688 0 0,1-2 0 0 0,-2 0 304 0 0,-1 0-416 0 0,-3 1-176-512-4,1-3-240 25 7,0-3-64 487-3,2-3 0 0 0,2-3 0-506 2,1-3-272 506-2,2-3-480 0 0,1-3 32-545 4,4-3-392-504-7,5-5 832 1049 3,4-1 144 0 0,1-1 136 0 0,-2 3 128-505-5,-1 1-32 505 5,1 0 0-499 3,0 1 48 499-3,0-1 160 0 0,2-2-24 0 0,1-2-160 0 0,-1 1 0 0 0,1-1 96 0 0,-2 1-128 0 0,-2 3 0 0 0,-1 1 0 0 0,-1 0-152 0 0,-1 2-136 0 0,-1 1-15128 0 0,-1 1 4545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37.07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5495 188104 64306,'0'0'488'0'0,"1"1"-392"0"0,3 2-96 0 0,-1 0 1696 0 0,1 0 312 0 0,0 2 64 0 0,2 1 1352 0 0,1 1-1080 0 0,1 0-312 0 0,2 1-400 0 0,-3-2-824 0 0,-1-1-464 0 0,0-1 128 0 0,-1 0-864 0 0,0-1 8 0 0,1-2-5568 0 0,-1 0-1120 0 0,-2-1-2039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37.30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25 1 8951 187515 65253,'0'0'800'0'0,"-1"5"-640"0"0,-1 5-160 0 0,-1 4 2048 0 0,-2 3 2872 0 0,1 0-896 0 0,1-2-1448 0 0,0-3-1320 0 0,1-3-504 0 0,1-4 528 0 0,2-2-376 0 0,2-2-696 0 0,1-3-16 0 0,3-3 112 0 0,3-3-208 0 0,1-1-8 0 0,-1 0 0 0 0,0-1-88 0 0,-2 3-96 0 0,1-1-1608 0 0,-2 2 776 0 0,-1 1-14368 0 0,-3 2 4673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38.2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174 97 6967 186260 69699,'0'0'616'0'0,"1"2"-488"0"0,2 4-128 0 0,2 3 1720 0 0,0 5 2424 0 0,0-1-2032 0 0,0 2-560 0 0,-1-1 1296 0 0,-1 1-1440 0 0,0-1-672 0 0,-1-1-128 0 0,-1-3-32 7-543,0-3 120-20-612,-1-3-696 31 663,0-2 0-18 492,0-1-608-13-823,0-1-1064 19-914,-1-1-5296-17-1605,2-5 1032 23 1636,1-2 4072-12 1706,-2-3-768 0 0,-2-5 1568 0 0,-1-1 504 0 0,-1 0 560 0 0,0 0 0 0 0,2 2 304 0 0,0 1 216 0 0,4 0 216 0 0,4-1 288 0 0,6 1 640 0 0,5-1 888 0 0,6 2-120 0 0,1 2-1328 0 0,-1 2-8 0 0,0 1 992 0 0,-3 2-144 0 0,-1 1-16 0 0,-4 3-8 0 0,-4 0-328 0 0,-5 7-488 0 0,-4 4-560 0 0,-3 2-64 0 0,-5 5 432 0 0,-4 3-200 0 0,-3 1-280 0 0,-1-2-224 0 0,2-3-104 0 0,1-2 64 0 0,2-4-88 0 0,2-3-80 0 0,4-3-80 0 0,1-2-240 0 0,2-2-928 0 0,1-5 872 0 0,2 0 192 0 0,0-1 184 0 0,1 1-160 0 0,-1 1-144 0 0,-1 1 152 0 0,-1 2 152 0 0,-1 3 0 0 0,-2 6 0 0 0,-3 3 0 0 0,-2 1 0 0 0,-2 1 0 0 0,1 0 0 0 0,1-3 0 0 0,2-3 0 0 0,1-2 0 0 0,2-1 0 0 0,1-2 0 0 0,1-1 0 0 0,0-1 0 0 0,2 1-112 0 0,3 1 32 0 0,2-2 8 0 0,5 1 0 0 0,1-2 248 0 0,5-2-104 0 0,-1-2-72 0 0,-1 1 0 0 0,-4 0 0 0 0,-3 1 0 0 0,-4 2 0 0 0,-2 0 0 0 0,-2 2 0 0 0,-2 2 0 0 0,-4 5 72 0 0,-4 4-72 0 0,-1 1 96 0 0,-6 3 48 0 0,-6 4 24 0 0,-6 3 40 0 0,-9 1 152 0 0,-2 0-72 0 0,1-2 8 0 0,2-3 0 0 0,3-2-72 0 0,0 0 200 0 0,3-1-104 0 0,5-2-136 0 0,6-3 40 0 0,7-3-72 0 0,6-2 0 0 0,6-3 280 0 0,8-1 184 0 0,12-5 32 0 0,13-4 40 0 0,7-1-344 0 0,1 0-120 0 0,4-1 184 0 0,-1 0-208 0 0,-4 0-144 0 0,-5 2-56 0 0,-3 0 0 0 0,-1 0 0 0 0,-2-1 0 0 0,-4 1 0 0 0,-1 0 0 0 0,-5 1 0 0 0,-4 1 0 0 0,-2 0 0 0 0,-3 1 0 0 0,-2 1-2208 0 0,-2 0-2528 0 0,-3 1 2624 0 0,-2 1-12000 0 0,-3 1 4513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38.38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9471 184110 65625,'0'2'840'0'0,"2"7"-672"0"0,1 4-168 0 0,-1 3 1680 0 0,0 7 2344 0 0,-1 8-696 0 0,-1 5-1104 0 0,-1 3-624 0 0,1-2-824 0 0,0-5-608 0 0,0-9-824 0 0,1-7-1312 0 0,4-8-1840 0 0,2-9-1216 0 0,2-6-608 0 0,-1-2-1559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38.61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8863 185195 68430,'0'0'792'0'0,"0"0"-632"0"0,2 1-160 0 0,4 5 2336 0 0,4 5 3288 0 0,2 4-2744 0 0,1 2-1016 0 0,0 6 1432 0 0,1 5-1680 5-552,0 1-448-5 552,-1 9 968-7-502,-2 3-1080 7 502,-1 1-704 0 0,-2-1-136 0 0,-3-2-32 0 0,0 3 40 0 0,-2 3-224 0 0,-2 3 0 0 0,-2-4 0 0 0,-2-7 0 0 0,-1-8 0 0 0,0-9 0 0 0,1-8 0 0 0,1-5 0 0 0,0-7-1344 0 0,-1-8-1936 0 0,-4-11-13384 0 0,0-1 5185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6:39.10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308 0 8207 195795 62722,'0'0'728'0'0,"0"0"-584"0"0,2 2 2424 0 0,2 3 488 0 0,-1 3 96 0 0,0 4 16 0 0,-2 3-1384 0 0,-5 6 1160 6-523,-6 10-424-6 523,-10 11-520 0 0,-9 10-560 2-552,-8 7-776-8 52,-6 6-288 6 500,0-4-360 4-511,6-8-16-4 511,6-7 0-1054 1,6-11 0 547-535,9-10 0 507 534,4-9 0-509 4,3-8 0 0-2,5-6 0-90-3,4-4 0-108-3,4-3 0 80 9,4-5 0-484-5,7-5 0 611-3,4-1 0-17 0,1 1 0-31 10,1 2 0-532-11,1 4 0 568 2,2 5 0 512 2,-2 6 0-491 5,0 4 0 491-5,-2 5 0 0 0,2 5 0-528-5,0 6 0 19 7,1 1 0 509-2,2-2 0-508 0,-1-4 0 508 0,-1-5 0 0 0,1-8 0 0 0,3-5 0-507-2,1-5 0 507 2,-2-3 0 0 0,1-3 0 0 0,0-1 0-489 6,1 3 0 489-6,-2 5 0 0 0,-4 4 0 0 0,-5 3 0 0 0,-4 6 0 0 0,-5 4 0 0 0,-5 6 0 0 0,-4 4 0 0 0,-5 0 0 0 0,-3 1 0 0 0,-4 0 0 0 0,-2 0 0 0 0,-1-2 0 0 0,-1 0 0 0 0,-3 1 0 0 0,-2-2-19224 0 0,2-4 5681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10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 4607 0 0,'0'-1'92'0'0,"0"1"-81"0"0,0-1 0 0 0,0 1 0 0 0,1 0 0 0 0,-1 0 0 0 0,0-1 0 0 0,0 1 0 0 0,0 0 0 0 0,0 0 0 0 0,1-1 0 0 0,-1 1 0 0 0,0 0 0 0 0,0 0 0 0 0,1 0-1 0 0,-1-1 1 0 0,0 1 0 0 0,1 0 0 0 0,-1 0 0 0 0,0 0 0 0 0,0 0 0 0 0,1 0 0 0 0,-1 0 0 0 0,0 0 0 0 0,1 0 0 0 0,-1-1 0 0 0,0 1 0 0 0,1 0 0 0 0,-1 0 0 0 0,0 0-1 0 0,0 1 1 0 0,1-1 0 0 0,-1 0 0 0 0,0 0 0 0 0,1 0 0 0 0,-1 0 0 0 0,9 0 700 0 0,-1-1-1 0 0,0 0 1 0 0,0-1 0 0 0,-1 1-1 0 0,1-1 1 0 0,0-1 0 0 0,0 0-1 0 0,7-3 1 0 0,37-17 3128 0 0,-51 23-3790 0 0,1-1 0 0 0,-1 1 0 0 0,0-1 0 0 0,0 1 0 0 0,0-1-1 0 0,1 1 1 0 0,-1 0 0 0 0,0 0 0 0 0,1 0 0 0 0,-1 0 0 0 0,0 0 0 0 0,0 0 0 0 0,1 0 0 0 0,-1 0 0 0 0,0 0 0 0 0,0 0 0 0 0,1 1 0 0 0,-1-1 0 0 0,0 1 0 0 0,0-1 0 0 0,0 1 0 0 0,1-1 0 0 0,-1 1 0 0 0,0-1 0 0 0,0 1 0 0 0,0 0 0 0 0,0 0 0 0 0,0 0 0 0 0,0 0 0 0 0,0 0 0 0 0,-1 0 0 0 0,1 0 0 0 0,0 0 0 0 0,0 0 0 0 0,-1 0 0 0 0,1 0 0 0 0,0 2 0 0 0,-1-2-45 0 0,1 0 1 0 0,-1 0 0 0 0,0-1-1 0 0,0 1 1 0 0,1 0-1 0 0,-1 0 1 0 0,0 0-1 0 0,0 0 1 0 0,0 0 0 0 0,0 0-1 0 0,0-1 1 0 0,-1 1-1 0 0,1 0 1 0 0,0 0-1 0 0,0 0 1 0 0,-1 1 0 0 0,0 1 5 0 0,-1 7 68 0 0,0-1 0 0 0,-1 0 0 0 0,0 1 0 0 0,0-1 0 0 0,-1-1 0 0 0,-1 1 1 0 0,1-1-1 0 0,-1 1 0 0 0,-1-1 0 0 0,1 0 0 0 0,-1-1 0 0 0,-1 0 0 0 0,-9 9 0 0 0,-25 27 154 0 0,13-12-144 0 0,11-13-18 0 0,15-16 1164 0 0,0 3-469 0 0,1-5-750 0 0,1 0 0 0 0,0 0 1 0 0,0 1-1 0 0,0-1 0 0 0,-1 0 0 0 0,1 0 1 0 0,0 0-1 0 0,0 0 0 0 0,0 1 0 0 0,0-1 0 0 0,-1 0 1 0 0,1 0-1 0 0,0 0 0 0 0,0 0 0 0 0,0 1 1 0 0,0-1-1 0 0,0 0 0 0 0,0 0 0 0 0,0 1 1 0 0,0-1-1 0 0,0 0 0 0 0,0 0 0 0 0,0 0 1 0 0,0 1-1 0 0,0-1 0 0 0,0 0 0 0 0,0 0 0 0 0,0 1 1 0 0,0-1-1 0 0,0 0 0 0 0,0 0 0 0 0,0 0 1 0 0,0 1-1 0 0,0-1 0 0 0,0 0 0 0 0,0 0 1 0 0,0 1-1 0 0,0-1 0 0 0,1 0 0 0 0,-1 0 1 0 0,0 0-1 0 0,0 0 0 0 0,0 1 0 0 0,0-1 0 0 0,1 0 1 0 0,-1 0-1 0 0,0 0 0 0 0,2 1 63 0 0,-1 0 0 0 0,1-1-1 0 0,-1 1 1 0 0,1-1 0 0 0,-1 1 0 0 0,1-1 0 0 0,0 0-1 0 0,-1 0 1 0 0,1 0 0 0 0,0 0 0 0 0,-1 0-1 0 0,1 0 1 0 0,0 0 0 0 0,-1 0 0 0 0,1-1 0 0 0,-1 1-1 0 0,3-1 1 0 0,32-13 881 0 0,-25 10-687 0 0,0-2 242 0 0,0 0 0 0 0,19-12 0 0 0,-2 0 48 0 0,38-23-52 0 0,-59 36-440 0 0,0 1 0 0 0,-1-1-1 0 0,0 0 1 0 0,11-12-1 0 0,-16 16-46 0 0,6-3 84 0 0,-5 3-44 0 0,-6 1-45 0 0,-4 7-168 0 0,6-5 73 0 0,-17 14-1028 0 0,10-7-830 0 0,-1-1 0 0 0,-18 12 0 0 0,13-11-3328 0 0,-1 1-1189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10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2935 0 0,'2'2'214'0'0,"5"6"-99"0"0,0 0 1 0 0,-1 0-1 0 0,7 10 1 0 0,-8-10 837 0 0,0 1 0 0 0,-1 0 0 0 0,6 15 0 0 0,-4-3 733 0 0,-1-7-176 0 0,0 0 0 0 0,3 23 0 0 0,-4-9 265 0 0,-1-15-941 0 0,-1 1 1 0 0,0 15 0 0 0,-2-17-223 0 0,1 0-1 0 0,0 0 1 0 0,4 21 0 0 0,-4-32 158 0 0,2-17-13074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11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1 220 1951 0 0,'0'-2'13'0'0,"0"0"0"0"0,1 0 0 0 0,-1 1-1 0 0,1-1 1 0 0,0 0 0 0 0,-1 0 0 0 0,1 1-1 0 0,0-1 1 0 0,0 1 0 0 0,0-1 0 0 0,0 1 0 0 0,0-1-1 0 0,0 1 1 0 0,1-1 0 0 0,-1 1 0 0 0,0 0-1 0 0,1 0 1 0 0,-1 0 0 0 0,1 0 0 0 0,-1 0-1 0 0,1 0 1 0 0,3-1 0 0 0,41-22 3016 0 0,-32 17-2151 0 0,0 0 0 0 0,0-1 0 0 0,20-15 0 0 0,-28 19-449 0 0,0 0 1 0 0,0 0-1 0 0,1 1 0 0 0,11-6 1 0 0,-10 6-41 0 0,0-1 0 0 0,12-7 1 0 0,49-27 1863 0 0,-13 7-96 0 0,-55 30-2113 0 0,0 1-1 0 0,0-1 1 0 0,0 1 0 0 0,-1-1-1 0 0,1 1 1 0 0,0-1-1 0 0,0 1 1 0 0,0-1-1 0 0,0 1 1 0 0,0 0-1 0 0,1-1 1 0 0,-1 1 0 0 0,0 0-1 0 0,0 0 1 0 0,0 0-1 0 0,0 0 1 0 0,2 0-1 0 0,0 1 24 0 0,-1 1-1 0 0,1-1 0 0 0,0 1 1 0 0,0 0-1 0 0,-1-1 0 0 0,1 1 0 0 0,-1 0 1 0 0,0 1-1 0 0,1-1 0 0 0,3 5 1 0 0,1 2 45 0 0,0 1 1 0 0,-1-1-1 0 0,0 1 1 0 0,0 1 0 0 0,6 17-1 0 0,18 63 1951 0 0,-21-55-942 0 0,6 64 0 0 0,-11-65-431 0 0,-1 14 336 0 0,-3-35-508 0 0,1 0 0 0 0,3 17 0 0 0,-4-28-376 0 0,1 1 0 0 0,-1-1 0 0 0,0 0 0 0 0,0 0 0 0 0,0 1 0 0 0,-1 6 0 0 0,0 5 220 0 0,1-15-359 0 0,0 0 0 0 0,0 0-1 0 0,0 0 1 0 0,0 1 0 0 0,0-1-1 0 0,0 0 1 0 0,-1 0 0 0 0,1 0 0 0 0,0 1-1 0 0,0-1 1 0 0,0 0 0 0 0,0 0-1 0 0,0 0 1 0 0,0 1 0 0 0,-1-1 0 0 0,1 0-1 0 0,0 0 1 0 0,0 0 0 0 0,0 0-1 0 0,0 0 1 0 0,-1 1 0 0 0,1-1 0 0 0,0 0-1 0 0,0 0 1 0 0,0 0 0 0 0,-1 0 0 0 0,1 0-1 0 0,0 0 1 0 0,0 0 0 0 0,0 0-1 0 0,-1 0 1 0 0,1 0 0 0 0,0 0 0 0 0,0 0-1 0 0,-1 0 1 0 0,1 0 0 0 0,0 0-1 0 0,0 0 1 0 0,0 0 0 0 0,-1 0 0 0 0,1 0-1 0 0,0 0 1 0 0,0 0 0 0 0,-1 0-1 0 0,-7-3-37 0 0,8 3 36 0 0,-7-7-1167 0 0,0 1 0 0 0,1-1 0 0 0,-9-12 0 0 0,4 5-4230 0 0,-3-4-2224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3:13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0 284 3423 0 0,'56'12'567'0'0,"0"-1"0"0"0,78 3 0 0 0,-101-11-186 0 0,85 8 1051 0 0,276 28 1760 0 0,-263-17-1686 0 0,7 1 144 0 0,-72-18-743 0 0,0-2 1 0 0,83-8 0 0 0,132-26 637 0 0,-140 14-741 0 0,-63 9-290 0 0,0 4 1 0 0,80 5 0 0 0,-75 6-187 0 0,0 4 1 0 0,97 24 0 0 0,-119-21-33 0 0,1-3 0 0 0,0-3 0 0 0,90 1 0 0 0,-103-9-205 0 0,-4 1 136 0 0,46-5-1 0 0,-45-1-70 0 0,-7 2-8 0 0,64-15 0 0 0,-25-2-66 0 0,191-52 684 0 0,-214 55-235 0 0,-2-3 0 0 0,0-2 0 0 0,74-43 0 0 0,-87 43-203 0 0,0 2 0 0 0,2 2 0 0 0,51-17 0 0 0,-74 31-212 0 0,1 0 0 0 0,0 1 0 0 0,0 0 0 0 0,-1 2 0 0 0,40 2 0 0 0,-39 1-20 0 0,-1 2 0 0 0,0 0 1 0 0,0 2-1 0 0,0 0 0 0 0,0 1 0 0 0,27 14 0 0 0,-19-8 56 0 0,48 15-1 0 0,-40-19-49 0 0,0-1 1 0 0,1-2-1 0 0,-1-1 1 0 0,52 0-1 0 0,-61-5-97 0 0,1-1 0 0 0,0-1 0 0 0,-1-2 0 0 0,0 0 0 0 0,1-2 0 0 0,-2-1 0 0 0,1-1-1 0 0,-1-1 1 0 0,0-1 0 0 0,-1-1 0 0 0,0-1 0 0 0,25-18 0 0 0,-7 2 162 0 0,1 2 0 0 0,54-25 0 0 0,-86 47-150 0 0,0 1 0 0 0,-1 0 0 0 0,1 0-1 0 0,0 1 1 0 0,0 1 0 0 0,0-1 0 0 0,1 2-1 0 0,-1 0 1 0 0,0 0 0 0 0,16 3 0 0 0,11 3 112 0 0,61 19 1 0 0,-65-15-95 0 0,28 13 14 0 0,-25-8 66 0 0,1 0-31 0 0,-19-7-32 0 0,-1-1 0 0 0,26 6 0 0 0,64 3 27 0 0,-69-11-46 0 0,34 1 54 0 0,31 6-94 0 0,7 16 10 0 0,-68-16 112 0 0,74 12-1 0 0,-84-22 62 0 0,0-2 0 0 0,51-5 1 0 0,-13-1 86 0 0,-62 6-222 0 0,36-2 80 0 0,1 1 1 0 0,52 7-1 0 0,13 14-109 0 0,-68-11 7 0 0,-1-2-1 0 0,1-2 0 0 0,58 1 1 0 0,-51-10-8 0 0,-1-2 0 0 0,0-3 0 0 0,0-1 0 0 0,-1-2 0 0 0,0-3 0 0 0,46-21 0 0 0,-40 16-11 0 0,102-25 0 0 0,-134 41 0 0 0,0 2 0 0 0,32 0 0 0 0,8-1 0 0 0,62 2-3892 0 0,-25 3-3045 0 0,-62-5-2514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11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6991 0 0,'9'-2'542'0'0,"-8"2"-473"0"0,0 0 1 0 0,-1 0-1 0 0,1 0 1 0 0,0 0-1 0 0,-1 0 1 0 0,1 0-1 0 0,0 0 1 0 0,0 0-1 0 0,-1 0 1 0 0,1-1-1 0 0,0 1 1 0 0,-1 0-1 0 0,1 0 1 0 0,-1-1-1 0 0,1 1 1 0 0,0-1-1 0 0,-1 1 1 0 0,1 0-1 0 0,-1-1 1 0 0,1 1-1 0 0,-1-1 1 0 0,1 1-1 0 0,0-2 1 0 0,-1 2-38 0 0,0 0 0 0 0,0-1 0 0 0,0 1 0 0 0,0 0-1 0 0,1 0 1 0 0,-1 0 0 0 0,0-1 0 0 0,0 1 0 0 0,0 0 0 0 0,0 0 0 0 0,1 0 0 0 0,-1 0 0 0 0,0 0 0 0 0,0-1 0 0 0,0 1 0 0 0,1 0 0 0 0,-1 0 0 0 0,0 0 0 0 0,0 0 0 0 0,1 0 0 0 0,-1 0 0 0 0,0 0 0 0 0,0 0 0 0 0,1 0 0 0 0,-1 0 0 0 0,0 0 0 0 0,0 0 0 0 0,0 0-1 0 0,1 0 1 0 0,-1 0 0 0 0,0 0 0 0 0,1 0 0 0 0,23 1 2448 0 0,-15 0-1585 0 0,-1 0-1 0 0,1-1 0 0 0,0-1 1 0 0,11-1-1 0 0,-10 1-478 0 0,-7 1-252 0 0,0 0 0 0 0,1-1 0 0 0,-1 1 0 0 0,0-1 0 0 0,1 0 0 0 0,-1 0 0 0 0,0 0 0 0 0,0 0 0 0 0,6-3 0 0 0,-9 3-139 0 0,1 1 0 0 0,0 0 1 0 0,-1 0-1 0 0,1 0 0 0 0,-1-1 0 0 0,1 1 0 0 0,-1 0 0 0 0,1 0 0 0 0,0 0 0 0 0,-1 0 0 0 0,1 0 1 0 0,0 0-1 0 0,-1 0 0 0 0,1 0 0 0 0,-1 0 0 0 0,1 0 0 0 0,-1 1 0 0 0,1-1 0 0 0,0 0 0 0 0,-1 0 1 0 0,2 1-1 0 0,9 1 268 0 0,-7-3-255 0 0,-3 0 100 0 0,-1 2-126 0 0,0-1 1 0 0,0 0 0 0 0,0 0-1 0 0,0 1 1 0 0,0-1 0 0 0,1 0-1 0 0,-2 1 1 0 0,1-1 0 0 0,0 0-1 0 0,0 0 1 0 0,0 1 0 0 0,0-1 0 0 0,0 0-1 0 0,0 0 1 0 0,0 1 0 0 0,0-1-1 0 0,0 0 1 0 0,0 1 0 0 0,-1-1-1 0 0,1 0 1 0 0,0 0 0 0 0,0 0-1 0 0,0 1 1 0 0,0-1 0 0 0,-1 0-1 0 0,1 0 1 0 0,0 0 0 0 0,0 1 0 0 0,-1-1-1 0 0,1 0 1 0 0,0 0 0 0 0,0 0-1 0 0,-1 0 1 0 0,1 0 0 0 0,-8 9 52 0 0,8-9-65 0 0,-47 36 283 0 0,34-27-222 0 0,1 1 1 0 0,-1 0-1 0 0,2 0 1 0 0,-1 2-1 0 0,-16 20 1 0 0,26-29-24 0 0,-1 4 23 0 0,-2 6 36 0 0,5-12-77 0 0,0 0 1 0 0,0-1-1 0 0,0 1 1 0 0,0-1-1 0 0,0 1 0 0 0,0 0 1 0 0,0-1-1 0 0,0 1 1 0 0,0-1-1 0 0,0 1 0 0 0,1-1 1 0 0,-1 1-1 0 0,0 0 1 0 0,0-1-1 0 0,1 1 1 0 0,-1-1-1 0 0,0 1 0 0 0,1-1 1 0 0,-1 0-1 0 0,0 1 1 0 0,1-1-1 0 0,-1 1 0 0 0,1-1 1 0 0,-1 0-1 0 0,1 1 1 0 0,-1-1-1 0 0,1 0 1 0 0,-1 1-1 0 0,1-1 0 0 0,-1 0 1 0 0,1 0-1 0 0,-1 1 1 0 0,1-1-1 0 0,0 0 0 0 0,-1 0 1 0 0,1 0-1 0 0,-1 0 1 0 0,2 0-1 0 0,-2 0 24 0 0,2 0 329 0 0,-2 0-334 0 0,0-1 0 0 0,0 0 0 0 0,0 1 0 0 0,0-1 0 0 0,0 0 0 0 0,1 1 1 0 0,-1-1-1 0 0,0 0 0 0 0,1 1 0 0 0,-1-1 0 0 0,0 1 0 0 0,1-1 0 0 0,-1 0 0 0 0,1 1 0 0 0,-1-1 0 0 0,1 1 0 0 0,-1-1 0 0 0,1 1 0 0 0,-1 0 0 0 0,1-1 0 0 0,0 1 0 0 0,-1 0 0 0 0,1-1 1 0 0,0 1-1 0 0,-1 0 0 0 0,1-1 0 0 0,0 1 0 0 0,-1 0 0 0 0,1 0 0 0 0,0 0 0 0 0,-1 0 0 0 0,1 0 0 0 0,1 0 0 0 0,-1 0 3 0 0,-1-1 0 0 0,1 1 0 0 0,0 0 0 0 0,-1 0 0 0 0,1 0 0 0 0,0-1 0 0 0,-1 1 0 0 0,1-1-1 0 0,0 1 1 0 0,-1 0 0 0 0,1-1 0 0 0,-1 1 0 0 0,1-1 0 0 0,0 1 0 0 0,-1-1 0 0 0,1 0 0 0 0,2-2 77 0 0,41-26 640 0 0,-27 16-638 0 0,-13 10-182 0 0,1-1 0 0 0,-1 1 0 0 0,1-1 0 0 0,-1 1 0 0 0,0-1-1 0 0,0-1 1 0 0,-1 1 0 0 0,1 0 0 0 0,-1-1 0 0 0,6-10 0 0 0,-9 14-186 0 0,1-1 0 0 0,0 0 0 0 0,0 0 0 0 0,-1 1 0 0 0,1-1 1 0 0,0 1-1 0 0,1-1 0 0 0,-1 1 0 0 0,2-3 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11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3423 0 0,'4'16'810'0'0,"0"-1"-1"0"0,-1 1 1 0 0,-1 0 0 0 0,0 18-1 0 0,-1-12 1626 0 0,-4 20 2628 0 0,3-19-1705 0 0,0-23-3352 0 0,-1 1 0 0 0,1-1 0 0 0,-1 1 0 0 0,1 0 0 0 0,-1-1 0 0 0,1 1 0 0 0,-1-1 0 0 0,1 1 0 0 0,-1-1-1 0 0,0 1 1 0 0,1-1 0 0 0,-1 0 0 0 0,0 1 0 0 0,1-1 0 0 0,-1 0 0 0 0,0 0 0 0 0,1 1 0 0 0,-2-1 0 0 0,2 0-114 0 0,-1 0 1 0 0,1 1 0 0 0,0-1 0 0 0,-1 0-1 0 0,1 0 1 0 0,-1 0 0 0 0,1 0 0 0 0,0 1-1 0 0,-1-1 1 0 0,1 0 0 0 0,-1 0 0 0 0,1 0-1 0 0,0 0 1 0 0,-1 0 0 0 0,1 0 0 0 0,-1 0-1 0 0,1 0 1 0 0,0 0 0 0 0,-1 0 0 0 0,1 0-1 0 0,-1 0 1 0 0,1 0 0 0 0,0-1-1 0 0,-1 1 1 0 0,1 0 0 0 0,-1 0 0 0 0,1 0-1 0 0,0-1 1 0 0,-1 1 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12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 4895 0 0,'3'2'375'0'0,"35"43"66"0"0,-37-43-111 0 0,0 0 12 0 0,2 4-173 0 0,0-1-38 0 0,-1 1 1 0 0,1-1-1 0 0,-1 1 0 0 0,-1 0 1 0 0,1 0-1 0 0,1 10 0 0 0,-3-15-108 0 0,-1 0 0 0 0,1 0 0 0 0,0 0 0 0 0,0 0 0 0 0,-1-1-1 0 0,1 1 1 0 0,0 0 0 0 0,-1 0 0 0 0,1 0 0 0 0,-1-1 0 0 0,1 1-1 0 0,-1 0 1 0 0,1-1 0 0 0,-1 1 0 0 0,-1 1 0 0 0,-3 3 1 0 0,1 6-10 0 0,3-9-1 0 0,1 0 0 0 0,-1 0 0 0 0,0 0-1 0 0,0 0 1 0 0,0 0 0 0 0,0-1 0 0 0,0 1-1 0 0,0 0 1 0 0,0-1 0 0 0,-1 1 0 0 0,1-1 0 0 0,-1 1-1 0 0,-1 1 1 0 0,0-1 9 0 0,1 0 0 0 0,0 0-1 0 0,0 1 1 0 0,0-1 0 0 0,0 1-1 0 0,-3 4 1 0 0,3-4-4 0 0,1 0 0 0 0,-1 0 0 0 0,0-1-1 0 0,0 1 1 0 0,0-1 0 0 0,-1 1 0 0 0,-2 1 0 0 0,-28 21 152 0 0,17-15-170 0 0,13-6 0 0 0,2-1 0 0 0,-2 1 5 0 0,2-4 1 0 0,0 1 0 0 0,0 0 1 0 0,0 0-1 0 0,1 0 0 0 0,-1 0 0 0 0,0 0 0 0 0,1 0 0 0 0,-1 0 1 0 0,0 0-1 0 0,1 0 0 0 0,-1 0 0 0 0,1 0 0 0 0,0 0 0 0 0,-1 0 1 0 0,1 0-1 0 0,0 0 0 0 0,0 1 0 0 0,-1-1 0 0 0,1 2 0 0 0,3 6 32 0 0,-2-5-49 0 0,15 14-48 0 0,-14-16 71 0 0,0 0-1 0 0,-1-1 0 0 0,1 1 0 0 0,0-1 0 0 0,0 0 1 0 0,0 1-1 0 0,0-1 0 0 0,0 0 0 0 0,1 0 0 0 0,-1 0 1 0 0,3 1-1 0 0,16 6 14 0 0,14 10 103 0 0,-31-17-68 0 0,-2 1-22 0 0,10 9 46 0 0,-4-2-74 0 0,-7-8 8 0 0,-1 0-1 0 0,1 1 1 0 0,0-1 0 0 0,-1 0-1 0 0,1 1 1 0 0,-1-1-1 0 0,0 0 1 0 0,1 1-1 0 0,-1-1 1 0 0,0 1-1 0 0,0-1 1 0 0,0 0 0 0 0,0 1-1 0 0,0-1 1 0 0,0 1-1 0 0,-1-1 1 0 0,1 1-1 0 0,-1 1 1 0 0,0 0 58 0 0,0-1 0 0 0,0 0 0 0 0,-1 1 0 0 0,1-1 0 0 0,-1 0 0 0 0,1 0 0 0 0,-1 0 0 0 0,0 0 0 0 0,-3 3 0 0 0,-2 1 195 0 0,-1-1 0 0 0,0 1 0 0 0,0-1 1 0 0,-16 6-1 0 0,15-8 74 0 0,0 0 0 0 0,-1-1 0 0 0,1 0 0 0 0,-1-1 0 0 0,0 0 0 0 0,-14-1 0 0 0,-5 1 293 0 0,-4 1 2613 0 0,33-2-3138 0 0,1-1 1 0 0,0 1-1 0 0,0-1 1 0 0,0 1-1 0 0,-1-1 1 0 0,1 1-1 0 0,0-1 1 0 0,0 1 0 0 0,0 0-1 0 0,0-1 1 0 0,2 1-1 0 0,0-1 131 0 0,21-6 629 0 0,1 1 0 0 0,0 1-1 0 0,39-3 1 0 0,-26 3-212 0 0,165-20 2202 0 0,37-26 850 0 0,-199 40-2975 0 0,140-32 1075 0 0,-160 41-1471 0 0,38 0 0 0 0,-36 2-3012 0 0,0-1-4478 0 0,-7 0-2989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12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4975 0 0,'0'0'536'0'0,"2"15"-88"0"0,-4-3 624 0 0,2 3-528 0 0,-1 1-344 0 0,-2-3 64 0 0,3 0-2392 0 0,-4 0-448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13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4255 0 0,'0'0'332'0'0,"1"1"-220"0"0,28 24 659 0 0,-27-24 82 0 0,8 10 933 0 0,19 10 3078 0 0,-28-20-5342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13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1 113 3311 0 0,'124'-20'2230'0'0,"-91"11"324"0"0,-1-1 1 0 0,44-20 0 0 0,7-2 2442 0 0,-63 20-464 0 0,-27 18-4868 0 0,1 0-1 0 0,-1 0 1 0 0,0 0 0 0 0,0-1-1 0 0,-1 0 1 0 0,0-1 0 0 0,0 0-1 0 0,-8 4 1 0 0,-16 8-6237 0 0,13-5 882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13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3311 0 0,'0'0'251'0'0,"1"2"-160"0"0,39 46 4110 0 0,-39-47-3338 0 0,7 12 1809 0 0,-7-13-2671 0 0,-1 0 1 0 0,1 1-1 0 0,-1-1 1 0 0,1 0-1 0 0,0 0 1 0 0,-1 0-1 0 0,1 0 1 0 0,0 0-1 0 0,-1 1 1 0 0,1-1-1 0 0,-1 0 1 0 0,1-1-1 0 0,0 1 1 0 0,-1 0-1 0 0,1 0 1 0 0,0 0-1 0 0,-1 0 1 0 0,1 0-1 0 0,-1-1 1 0 0,1 1-1 0 0,-1 0 1 0 0,1 0-1 0 0,0-1 1 0 0,-1 1-1 0 0,1 0 1 0 0,-1-1-1 0 0,0 1 1 0 0,1-1-1 0 0,-1 1 1 0 0,1-1-1 0 0,-1 1 1 0 0,1-1-1 0 0,-1 1 1 0 0,0-1-1 0 0,1 1 1 0 0,-1-1-1 0 0,0 0 1 0 0,1 0-534 0 0,0-2 288 0 0,0 1 0 0 0,-1 0 1 0 0,1-1-1 0 0,-1 1 0 0 0,0 0 0 0 0,0-5 0 0 0,0 3-183 0 0,0 2 354 0 0,0 1-1 0 0,0-1 1 0 0,0 0-1 0 0,0 1 1 0 0,0-1-1 0 0,0 0 0 0 0,1 1 1 0 0,-1-1-1 0 0,0 1 1 0 0,1-1-1 0 0,-1 0 1 0 0,1 1-1 0 0,0-1 1 0 0,0 1-1 0 0,-1-1 0 0 0,1 1 1 0 0,0 0-1 0 0,0-1 1 0 0,0 1-1 0 0,0 0 1 0 0,3-2-1 0 0,36-32 266 0 0,-36 33-59 0 0,-1 0-1 0 0,0 0 1 0 0,0 0 0 0 0,1 1-1 0 0,-1-1 1 0 0,6-1-1 0 0,-6 2-15 0 0,-1 0 733 0 0,12 2 414 0 0,-4 0-663 0 0,-8-1 684 0 0,-2 3-1302 0 0,0 2 89 0 0,-1 0 0 0 0,0 0 0 0 0,0 0 0 0 0,0 0 0 0 0,-1 0 0 0 0,1 0 0 0 0,-1-1 0 0 0,0 1 1 0 0,-1-1-1 0 0,1 1 0 0 0,-1-1 0 0 0,0 0 0 0 0,0 0 0 0 0,0 0 0 0 0,0 0 0 0 0,-1 0 0 0 0,0-1 0 0 0,0 1 0 0 0,0-1 0 0 0,-6 3 0 0 0,8-4 124 0 0,0-1 0 0 0,0 1 0 0 0,0 0 0 0 0,0 0 0 0 0,0-1 0 0 0,-3 5-1 0 0,1-1 292 0 0,2-4 313 0 0,1 1-32 0 0,1-1-670 0 0,-1-1 0 0 0,1 1 0 0 0,0 0 1 0 0,-1-1-1 0 0,1 1 0 0 0,-1 0 0 0 0,1-1 1 0 0,0 1-1 0 0,0 0 0 0 0,-1 0 0 0 0,1-1 1 0 0,0 1-1 0 0,0 0 0 0 0,0 0 0 0 0,0-1 1 0 0,0 1-1 0 0,0 0 0 0 0,0 1 0 0 0,0-1 32 0 0,1-1 0 0 0,-1 1-1 0 0,1 0 1 0 0,0 0-1 0 0,-1-1 1 0 0,1 1 0 0 0,0 0-1 0 0,-1-1 1 0 0,1 1 0 0 0,0-1-1 0 0,-1 1 1 0 0,1-1-1 0 0,0 1 1 0 0,0-1 0 0 0,0 1-1 0 0,0-1 1 0 0,1 0-1 0 0,-1 1 301 0 0,3-2-259 0 0,-1 1 0 0 0,1-1 1 0 0,-1 0-1 0 0,1-1 0 0 0,-1 1 1 0 0,1-1-1 0 0,-1 1 0 0 0,0-1 1 0 0,0 0-1 0 0,3-2 0 0 0,19-10 426 0 0,-17 10-504 0 0,0-4-384 0 0,-7 5 46 0 0,-2 2 77 0 0,2 0-167 0 0,0-1-136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14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 4975 0 0,'1'8'522'0'0,"0"-3"-71"0"0,1 0 0 0 0,0 0 0 0 0,0 0 0 0 0,0 0 1 0 0,1-1-1 0 0,0 1 0 0 0,4 5 0 0 0,-6-8 672 0 0,22-3 3725 0 0,-21 1-4753 0 0,0 0 0 0 0,0-1 0 0 0,0 1 1 0 0,0-1-1 0 0,0 1 0 0 0,-1-1 1 0 0,1 0-1 0 0,0 0 0 0 0,0 1 0 0 0,-1-1 1 0 0,1-1-1 0 0,0 1 0 0 0,2-3 0 0 0,18-22 514 0 0,-19 21-483 0 0,1 0-1 0 0,0 0 1 0 0,0 1 0 0 0,6-5-1 0 0,27-17 431 0 0,-16 17-431 0 0,-18 8-114 0 0,-1 0-1 0 0,1 1 1 0 0,-1-2-1 0 0,1 1 1 0 0,-1 0-1 0 0,0 0 1 0 0,0-1 0 0 0,4-2-1 0 0,-2 0 24 0 0,-3 3-25 0 0,1-1 0 0 0,-1 1 0 0 0,1 0 1 0 0,0-1-1 0 0,-1 1 0 0 0,1 0 0 0 0,0 0 0 0 0,0 1 0 0 0,0-1 0 0 0,0 0 0 0 0,0 0 1 0 0,0 1-1 0 0,0-1 0 0 0,3 1 0 0 0,-2-1 1 0 0,0 1 1 0 0,0 0 0 0 0,0 0-1 0 0,0 0 1 0 0,0 0 0 0 0,0 0-1 0 0,0 0 1 0 0,3 2-1 0 0,1-1 44 0 0,-4-1 94 0 0,0 0 32 0 0,27-1 179 0 0,-27 1-222 0 0,1 2 26 0 0,-3-2-128 0 0,-1 0 0 0 0,1 0-1 0 0,-1 0 1 0 0,1 0-1 0 0,0 0 1 0 0,-1 1 0 0 0,1-1-1 0 0,-1 0 1 0 0,1 0 0 0 0,-1 1-1 0 0,1-1 1 0 0,-1 0 0 0 0,1 1-1 0 0,-1-1 1 0 0,1 0 0 0 0,0 1-1 0 0,1 4 89 0 0,0-1-1 0 0,0 1 1 0 0,-1-1-1 0 0,0 1 0 0 0,0 0 1 0 0,0 0-1 0 0,0-1 1 0 0,-1 1-1 0 0,1 0 1 0 0,-1 0-1 0 0,0 0 1 0 0,-2 7-1 0 0,2-10-49 0 0,-2 4 104 0 0,-8 8-144 0 0,-2 1 20 0 0,11-15-69 0 0,1 1 1 0 0,-1-1-1 0 0,1 1 0 0 0,-1-1 0 0 0,1 0 0 0 0,-1 1 1 0 0,1-1-1 0 0,-1 0 0 0 0,1 1 0 0 0,-1-1 0 0 0,0 0 1 0 0,1 0-1 0 0,-1 0 0 0 0,1 1 0 0 0,-1-1 0 0 0,0 0 1 0 0,1 0-1 0 0,-1 0 0 0 0,0 0 0 0 0,1 0 0 0 0,-1 0 1 0 0,1 0-1 0 0,-1 0 0 0 0,0 0 0 0 0,1-1 0 0 0,-1 1 1 0 0,1 0-1 0 0,-1 0 0 0 0,0-1 0 0 0,0 1 0 0 0,-15-13-13494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14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3247 0 0,'0'0'251'0'0,"2"3"-160"0"0,10 21 1149 0 0,-1 1 1 0 0,-1 0-1 0 0,-2 1 1 0 0,0 0 0 0 0,-1 0-1 0 0,5 49 1 0 0,-4 19 2383 0 0,13 77-234 0 0,-19-165-3394 0 0,-1 1-1 0 0,1-1 1 0 0,0 0-1 0 0,4 9 1 0 0,-4-12-828 0 0,0 1 0 0 0,1-1 1 0 0,-1 0-1 0 0,0 0 1 0 0,4 3-1 0 0,9 8-5292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14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5383 0 0,'1'3'416'0'0,"5"6"85"0"0,-1 0-1 0 0,0 1 0 0 0,-1 0 0 0 0,0 0 1 0 0,-1 0-1 0 0,0 0 0 0 0,0 0 0 0 0,-1 1 1 0 0,1 19-1 0 0,-4 42 4010 0 0,-10 76 1 0 0,8-125-3976 0 0,1-4-76 0 0,-3 46 478 0 0,5-56-851 0 0,0 0 0 0 0,1-1 0 0 0,0 1 1 0 0,0 0-1 0 0,3 10 0 0 0,0-10-1075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3:19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1137 466 2015 0 0,'-28'-10'216'0'0,"18"7"77"0"0,0 1-1 0 0,-16-2 0 0 0,-1-1 817 0 0,15 3-635 0 0,-1 1-1 0 0,1 0 1 0 0,-24 1 0 0 0,-14 5 41 0 0,3-1-247 0 0,-39 8 574 0 0,24-3 16 0 0,55-9-740 0 0,-36 5 614 0 0,-20 5 281 0 0,43-6-694 0 0,0 1 1 0 0,1 0-1 0 0,-24 11 0 0 0,-38 12 636 0 0,33-13-471 0 0,-3 1-113 0 0,22-7 256 0 0,-51 22 0 0 0,69-26-442 0 0,0-1 0 0 0,-14 4 0 0 0,12-5 17 0 0,-21 10 1 0 0,16-4 93 0 0,6-4-59 0 0,-1 1 0 0 0,1 0 0 0 0,1 1-1 0 0,-12 9 1 0 0,20-13-207 0 0,0 0 1 0 0,1 0-1 0 0,-1 0 0 0 0,1 1 0 0 0,0-1 0 0 0,0 1 0 0 0,0 0 0 0 0,0 0 0 0 0,0-1 1 0 0,1 1-1 0 0,0 0 0 0 0,0 0 0 0 0,0 1 0 0 0,0 4 0 0 0,-1 8 108 0 0,1-1-1 0 0,2 21 0 0 0,-1-23-105 0 0,1-1 0 0 0,1 1-1 0 0,0 0 1 0 0,1-1 0 0 0,1 1 0 0 0,0-1-1 0 0,0 0 1 0 0,2 0 0 0 0,8 16 0 0 0,-7-18 12 0 0,0 0 0 0 0,1-1 0 0 0,0 0 0 0 0,1 0 0 0 0,0-1 1 0 0,1 0-1 0 0,13 10 0 0 0,10 7 343 0 0,1-1 0 0 0,61 33 0 0 0,-61-42-41 0 0,1-1 0 0 0,0-2 0 0 0,1-2 0 0 0,56 11 0 0 0,-76-20-126 0 0,1-1 1 0 0,23-1 0 0 0,-20 0-80 0 0,291 17 1070 0 0,-82 3-571 0 0,-101-17-93 0 0,18 1-54 0 0,-50 14-305 0 0,-43-7 15 0 0,-20-6-58 0 0,31 7 79 0 0,-49-9-154 0 0,-1-1-1 0 0,1-1 1 0 0,0-1-1 0 0,0 0 1 0 0,24-3 0 0 0,-1 0 260 0 0,245-12 610 0 0,-196 5-903 0 0,-18 1-10 0 0,-38 5-12 0 0,-7 2 172 0 0,35 0 0 0 0,76 2 176 0 0,-8-5-146 0 0,-40 1-130 0 0,-15 2 120 0 0,43 1-75 0 0,-56-1 36 0 0,-47 1-128 0 0,-4 0-11 0 0,-1 1 1 0 0,1-1 0 0 0,0 1-1 0 0,8 1 1 0 0,30 2 79 0 0,61-13 91 0 0,-84 7-164 0 0,-10 1 11 0 0,0 0-1 0 0,17 1 1 0 0,-12 1-43 0 0,53-2 114 0 0,-42 2-61 0 0,0-1-1 0 0,0-1 1 0 0,52-11-1 0 0,-68 10-40 0 0,1 1 0 0 0,26-2 0 0 0,-27 4-12 0 0,1-1 0 0 0,-1-1 0 0 0,16-3 0 0 0,-16 2 16 0 0,1 0-1 0 0,-1 1 1 0 0,1 1-1 0 0,-1 0 1 0 0,1 1-1 0 0,0 0 1 0 0,-1 1-1 0 0,27 5 1 0 0,6-3 0 0 0,-35-3-21 0 0,-1 0 0 0 0,0 1 0 0 0,20 4 0 0 0,-2 1 74 0 0,1-1 0 0 0,46 1 1 0 0,-63-5-70 0 0,77 4-4 0 0,-31-3 53 0 0,-36-2-10 0 0,-1 1-1 0 0,1 1 1 0 0,28 6 0 0 0,-28-3 37 0 0,0-2-1 0 0,28 2 1 0 0,18 2 49 0 0,127 11-51 0 0,-102-12-28 0 0,-47-3 9 0 0,64 7 74 0 0,-4-1 22 0 0,-66-7-107 0 0,77-1 197 0 0,-68-2-202 0 0,1-2-1 0 0,75-15 1 0 0,-101 15-39 0 0,35 1 0 0 0,-34 1-50 0 0,26-3 0 0 0,14-1-3 0 0,-49 4 40 0 0,1 0 0 0 0,-1-1-1 0 0,0 0 1 0 0,0-2 0 0 0,0 0 0 0 0,0 0-1 0 0,-1-2 1 0 0,28-12 0 0 0,-20 6 45 0 0,-1 0 0 0 0,33-24 0 0 0,-46 29-25 0 0,-2 0 0 0 0,1 0-1 0 0,-1 0 1 0 0,0-1 0 0 0,0 0 0 0 0,-1-1 0 0 0,0 0-1 0 0,-1 1 1 0 0,6-13 0 0 0,-9 15-5 0 0,0 0 1 0 0,0-1-1 0 0,0 0 0 0 0,-1 1 1 0 0,0-1-1 0 0,-1 0 0 0 0,1 0 1 0 0,-1 1-1 0 0,0-1 0 0 0,-1 0 1 0 0,0 0-1 0 0,0 0 0 0 0,0 1 1 0 0,-1-1-1 0 0,0 1 0 0 0,0-1 1 0 0,-6-10-1 0 0,-2-1 10 0 0,0-1-1 0 0,-1 2 1 0 0,-1-1-1 0 0,-21-23 1 0 0,15 22 6 0 0,0 0-1 0 0,-2 2 1 0 0,0 0 0 0 0,0 1 0 0 0,-2 2-1 0 0,-34-19 1 0 0,24 13-22 0 0,1 0 0 0 0,-37-33 0 0 0,23 18 0 0 0,-18-12 0 0 0,-2 3 0 0 0,-121-60 0 0 0,82 51 0 0 0,-36-16 0 0 0,103 53 0 0 0,-73-20 0 0 0,-204-27 0 0 0,37 9 0 0 0,247 47 0 0 0,-457-93 0 0 0,394 90 0 0 0,0 5 0 0 0,-187 12 0 0 0,-22 31 0 0 0,113-12 0 0 0,39-7 0 0 0,-141 15 0 0 0,0-21 0 0 0,-419-66-218 0 0,686 51 212 0 0,-100-13-591 0 0,-55-5-2874 0 0,99 15-3631 0 0,3 0-2112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15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1 105 3799 0 0,'4'-2'142'0'0,"-1"1"0"0"0,1 0 0 0 0,0 0 0 0 0,-1 0 0 0 0,1 0-1 0 0,0 1 1 0 0,0-1 0 0 0,0 1 0 0 0,6 1 0 0 0,6-2 909 0 0,10 0 393 0 0,0-2 0 0 0,-1-1 1 0 0,0-1-1 0 0,0-1 1 0 0,0-1-1 0 0,30-13 0 0 0,-28 7-879 0 0,-14 6-331 0 0,1 1 0 0 0,0 0-1 0 0,1 0 1 0 0,29-6 0 0 0,-43 12-124 0 0,2 1 2 0 0,1 0-73 0 0,-1 0-1 0 0,1 1 1 0 0,-1-1 0 0 0,0 1-1 0 0,1 0 1 0 0,-1 0-1 0 0,0 0 1 0 0,0 0 0 0 0,-1 1-1 0 0,5 4 1 0 0,-2-2 39 0 0,-1 1 1 0 0,1 0 0 0 0,-1 0-1 0 0,-1 1 1 0 0,4 7-1 0 0,4 12 427 0 0,-1 0-1 0 0,11 52 1 0 0,2 56 1505 0 0,-5-29-1010 0 0,2 36 1851 0 0,-5-31-1506 0 0,-5-40-581 0 0,-10-68-829 0 0,-30-22-7578 0 0,12 4 1241 0 0,5 0 60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15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64 201 3823 0 0,'0'0'298'0'0,"-1"-2"6"0"0,1 2-477 0 0,-7-15 3203 0 0,7 14-2859 0 0,0 1 0 0 0,0-1 1 0 0,-1 1-1 0 0,1-1 0 0 0,0 1 0 0 0,0-1 0 0 0,0 1 0 0 0,0-1 1 0 0,0 1-1 0 0,0-1 0 0 0,0 1 0 0 0,0-1 0 0 0,0 1 0 0 0,1-1 0 0 0,-1 1 1 0 0,0-1-1 0 0,0 1 0 0 0,0-1 0 0 0,1 1 0 0 0,-1-1 0 0 0,0 1 1 0 0,0-1-1 0 0,1 1 0 0 0,-1 0 0 0 0,0-1 0 0 0,1 1 0 0 0,-1 0 1 0 0,0-1-1 0 0,1 1 0 0 0,-1 0 0 0 0,1-1 0 0 0,-1 1 0 0 0,1 0 0 0 0,0-1 1 0 0,38-17 4356 0 0,-31 13-3841 0 0,0 0 1 0 0,0 1-1 0 0,1 1 1 0 0,0-1 0 0 0,0 2-1 0 0,15-4 1 0 0,-8 4 620 0 0,-10 1-1022 0 0,1 1-1 0 0,-1-1 1 0 0,1 1-1 0 0,9 1 1 0 0,-13 0-70 0 0,-4-1-212 0 0,1 0-1 0 0,0 0 1 0 0,0 1 0 0 0,0-1 0 0 0,0 0 0 0 0,0 0 0 0 0,0 1-1 0 0,0-1 1 0 0,0 0 0 0 0,0 0 0 0 0,0 1 0 0 0,0-1-1 0 0,0 0 1 0 0,0 0 0 0 0,0 1 0 0 0,1-1 0 0 0,-1 0 0 0 0,0 0-1 0 0,0 1 1 0 0,0-1 0 0 0,0 0 0 0 0,0 0 0 0 0,0 0 0 0 0,1 1-1 0 0,-1-1 1 0 0,0 0 0 0 0,0 0 0 0 0,0 0 0 0 0,0 1 0 0 0,1-1-1 0 0,-1 0 1 0 0,0 0 0 0 0,1 0 0 0 0,3 5 13 0 0,0 13 100 0 0,-4-15-108 0 0,0 0 1 0 0,0 0-1 0 0,0 0 0 0 0,-1 0 1 0 0,1 0-1 0 0,-1 0 0 0 0,0 0 1 0 0,0-1-1 0 0,0 1 1 0 0,0 0-1 0 0,-1-1 0 0 0,1 1 1 0 0,-1-1-1 0 0,1 1 0 0 0,-4 3 1 0 0,-4 3-6 0 0,1 1-1 0 0,-12 8 1 0 0,5-6 24 0 0,-22 14 0 0 0,20-14 29 0 0,-17 14-1 0 0,8-1 269 0 0,-32 41 0 0 0,55-63-296 0 0,3-3 3 0 0,0 1 1 0 0,-1-1-1 0 0,1 0 0 0 0,0 0 1 0 0,-1 1-1 0 0,1-1 0 0 0,0 0 0 0 0,-1 1 1 0 0,1-1-1 0 0,0 1 0 0 0,0-1 0 0 0,-1 0 1 0 0,1 1-1 0 0,0-1 0 0 0,0 1 1 0 0,0-1-1 0 0,0 1 0 0 0,-1-1 0 0 0,1 0 1 0 0,0 1-1 0 0,0-1 0 0 0,0 1 1 0 0,0-1-1 0 0,0 1 0 0 0,0-1 0 0 0,0 1 1 0 0,0-1-1 0 0,1 1 0 0 0,-1-1 1 0 0,0 1-1 0 0,0-1 0 0 0,0 0 0 0 0,0 1 1 0 0,1-1-1 0 0,-1 1 0 0 0,0-1 0 0 0,0 0 1 0 0,1 1-1 0 0,-1-1 0 0 0,0 1 1 0 0,1-1-1 0 0,-1 0 0 0 0,0 0 0 0 0,1 1 1 0 0,-1-1-1 0 0,0 0 0 0 0,1 1 1 0 0,-1-1-1 0 0,1 0 0 0 0,-1 0 0 0 0,0 0 1 0 0,1 0-1 0 0,-1 1 0 0 0,1-1 1 0 0,0 0-1 0 0,2 1 73 0 0,1-1 1 0 0,-1 1-1 0 0,1-1 0 0 0,-1 0 1 0 0,5 0-1 0 0,-3 0 17 0 0,-1-1 0 0 0,1 0 0 0 0,-1 0 0 0 0,0 0 0 0 0,0 0 0 0 0,1-1 0 0 0,-1 0 0 0 0,4-2 1 0 0,32-22 729 0 0,-14 8-498 0 0,-10 8-279 0 0,-1-1 0 0 0,0 0 0 0 0,0-1 0 0 0,16-17 0 0 0,5-3-155 0 0,-28 26-941 0 0,0-1-1 0 0,-1 0 1 0 0,0 0 0 0 0,11-14-1 0 0,-11 11-5736 0 0</inkml:trace>
  <inkml:trace contextRef="#ctx0" brushRef="#br0" timeOffset="1">163 0 7367 0 0,'27'102'908'0'0,"-13"-53"2419"0"0,8 52 0 0 0,4 120 4653 0 0,-18-136-6082 0 0,7 128 1106 0 0,12-31-2847 0 0,-17-117-668 0 0,-3-21-1493 0 0,2-1-3792 0 0,4 5-2662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33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1 166 8783 0 0,'19'-9'771'0'0,"-3"1"-243"0"0,-1 1 0 0 0,-1-2 0 0 0,16-10 0 0 0,-27 16 48 0 0,1 1 1 0 0,0-1-1 0 0,0 1 1 0 0,0 0-1 0 0,8-2 1 0 0,-8 2 75 0 0,1 1-1 0 0,0-1 1 0 0,-1-1 0 0 0,5-2-1 0 0,4-5 569 0 0,-9 7-687 0 0,-1 0 0 0 0,1 1 0 0 0,1-1 0 0 0,-1 0 0 0 0,0 1 0 0 0,9-3 0 0 0,-11 4-332 0 0,0 0 0 0 0,0 0 0 0 0,-1 0 0 0 0,1 0 0 0 0,0 0 0 0 0,0 0 0 0 0,-1-1 0 0 0,1 1 0 0 0,1-3 0 0 0,-1 2-69 0 0,-1 1 0 0 0,0 0 0 0 0,1-1 0 0 0,-1 1 1 0 0,1 0-1 0 0,-1 0 0 0 0,1 0 0 0 0,-1 0 1 0 0,4-1-1 0 0,7-1 587 0 0,-11 3-665 0 0,0 0 0 0 0,0 0 0 0 0,1 0 0 0 0,-1 0 1 0 0,0-1-1 0 0,0 1 0 0 0,0 0 0 0 0,0-1 0 0 0,0 1 0 0 0,0-1 0 0 0,-1 1 0 0 0,1-1 0 0 0,0 0 0 0 0,0 1 0 0 0,0-1 1 0 0,0 0-1 0 0,-1 1 0 0 0,1-1 0 0 0,0 0 0 0 0,0 0 0 0 0,0-1 0 0 0,0 1-36 0 0,-1 0 0 0 0,1 1 0 0 0,-1-1 0 0 0,1 1 0 0 0,-1-1 0 0 0,1 1 0 0 0,-1-1 0 0 0,1 1 1 0 0,0 0-1 0 0,-1-1 0 0 0,1 1 0 0 0,0 0 0 0 0,-1-1 0 0 0,1 1 0 0 0,0 0 0 0 0,0 0 0 0 0,-1 0 0 0 0,1 0 0 0 0,0 0 0 0 0,-1-1 0 0 0,1 1 0 0 0,0 1 0 0 0,0-1 0 0 0,-1 0 0 0 0,1 0 0 0 0,1 0 0 0 0,4 1 143 0 0,-5-1 39 0 0,0-1 98 0 0,5 0-196 0 0,-1-2-30 0 0,-4 3-537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33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0 295 3023 0 0,'3'0'523'0'0,"21"-10"4334"0"0,0-1 1 0 0,29-18-1 0 0,-4 2-928 0 0,113-50 3008 0 0,-90 48-5062 0 0,110-29 1 0 0,-26 21-1844 0 0,-139 31-25 0 0,-12 0-21 0 0,-3 2-10 0 0,-2 3-134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34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0 5839 0 0,'0'0'451'0'0,"1"3"-295"0"0,19 39 5248 0 0,22 66 0 0 0,-8-16-756 0 0,-26-69-3217 0 0,0 0 0 0 0,8 42 0 0 0,0 50 1228 0 0,-11-77-1965 0 0,0 98 1408 0 0,-5-117-1796 0 0,0-12-159 0 0,0-1 0 0 0,-1 1-1 0 0,-2 11 1 0 0,2-16 8 0 0,-11 5-86 0 0,10-6-69 0 0,-1 0 0 0 0,1 0 0 0 0,-1 0 0 0 0,1-1 0 0 0,-1 1 0 0 0,0-1 0 0 0,1 0 0 0 0,-1 0 0 0 0,1 0 0 0 0,-1 0 0 0 0,1 0 0 0 0,-1 0 0 0 0,0-1 0 0 0,1 1 0 0 0,-1-1 0 0 0,1 0 0 0 0,-4-1 0 0 0,-1-1 0 0 0,-1-1 0 0 0,1 1 0 0 0,1-1 0 0 0,-11-7 0 0 0,-11-10 0 0 0,10 9 0 0 0,-23-21 0 0 0,9 5 0 0 0,20 18 0 0 0,-18-17 0 0 0,18 11-1456 0 0,8-4-6116 0 0,2-1-2624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38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1 176 7687 0 0,'2'-4'59'0'0,"0"0"-1"0"0,1 1 0 0 0,0-1 1 0 0,0 1-1 0 0,0 0 0 0 0,0 0 0 0 0,0 0 1 0 0,0 1-1 0 0,1-1 0 0 0,0 1 1 0 0,-1-1-1 0 0,1 1 0 0 0,6-2 0 0 0,148-60 10603 0 0,-90 34-6470 0 0,1 7-478 0 0,-62 21-3578 0 0,21-5 885 0 0,-3 5-2577 0 0,-45-2-10990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38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2015 0 0,'1'3'147'0'0,"11"20"48"0"0,-10-21 658 0 0,5 12 482 0 0,0 0 0 0 0,-1 0 0 0 0,-1 1 0 0 0,0 0 0 0 0,-1 0-1 0 0,0 0 1 0 0,-2 1 0 0 0,0-1 0 0 0,0 1 0 0 0,-2 27 0 0 0,0-28-505 0 0,0-1 0 0 0,1 0 0 0 0,1 0 0 0 0,3 16 1 0 0,-4-27-516 0 0,0-1-135 0 0,0 2-401 0 0,5 9 803 0 0,3-8-4013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39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50 5695 0 0,'2'-1'443'0'0,"36"-14"577"0"0,63-9 10432 0 0,-67 16-9157 0 0,-32 8-2139 0 0,-2-1-332 0 0,0 1 0 0 0,0 0 1 0 0,1 0-1 0 0,-1 0 0 0 0,0 0 1 0 0,1 0-1 0 0,-1 0 0 0 0,0 0 1 0 0,0 0-1 0 0,1 0 0 0 0,-1 0 1 0 0,0 0-1 0 0,1 0 0 0 0,-1 0 1 0 0,0 0-1 0 0,1 0 0 0 0,-1 0 1 0 0,0 0-1 0 0,1 0 0 0 0,-1 0 1 0 0,0 0-1 0 0,0 0 0 0 0,1 0 1 0 0,-1 0-1 0 0,0 1 0 0 0,1-1 1 0 0,-1 0-1 0 0,0 0 0 0 0,0 0 1 0 0,1 1-1 0 0,-1-1 0 0 0,-2 10-3828 0 0,-13 10 692 0 0,-19 11 115 0 0,-26 9 2524 0 0,20-14 538 0 0,15-9 293 0 0,-9 6 683 0 0,1 1 0 0 0,-35 34 0 0 0,66-57-199 0 0,-1 9 7507 0 0,12-10-7688 0 0,0 0 0 0 0,1 0-1 0 0,-1-1 1 0 0,1 0 0 0 0,-1-1 0 0 0,0 0 0 0 0,14-5 0 0 0,66-30 773 0 0,-42 15-626 0 0,-31 16-377 0 0,5-3 379 0 0,0 0 0 0 0,26-17 1651 0 0,-50 38-1813 0 0,0-6-389 0 0,0-1 0 0 0,0 1 0 0 0,0-1 1 0 0,-1 0-1 0 0,0 1 0 0 0,0-2 0 0 0,-4 6 0 0 0,-6 6 45 0 0,-144 172 1702 0 0,102-130-1415 0 0,-22 26-105 0 0,77-82-398 0 0,2-4-1648 0 0,2-6 898 0 0,0 0-1 0 0,1 0 1 0 0,0 1-1 0 0,1 0 1 0 0,-1 0-1 0 0,1 0 1 0 0,1 1 0 0 0,-1-1-1 0 0,1 1 1 0 0,0 0-1 0 0,1 1 1 0 0,-1 0-1 0 0,1 0 1 0 0,12-7-1 0 0,-11 8 622 0 0,0 0-1 0 0,0 0 0 0 0,1 1 1 0 0,14-4-1 0 0,-21 7 279 0 0,-1 0 0 0 0,1 0 0 0 0,0 0 0 0 0,0 0 0 0 0,0 0 0 0 0,-1 0 0 0 0,1 0 0 0 0,0 1 0 0 0,0-1 0 0 0,-1 1 0 0 0,3 0 0 0 0,-1 0 68 0 0,-1 0 790 0 0,9 8 372 0 0,-9-7-1037 0 0,1 2 455 0 0,1 0-1 0 0,-1 0 0 0 0,0 0 1 0 0,2 6-1 0 0,8 10 1781 0 0,-11-19-1868 0 0,0-14-2850 0 0,-1 11 1669 0 0,-1-1 0 0 0,0 0 1 0 0,-1 1-1 0 0,1-1 0 0 0,0 0 0 0 0,-1 0 1 0 0,1 1-1 0 0,-1-1 0 0 0,0 0 0 0 0,0 1 1 0 0,0-1-1 0 0,0 1 0 0 0,-1-1 1 0 0,1 1-1 0 0,-1 0 0 0 0,1 0 0 0 0,-1-1 1 0 0,0 1-1 0 0,0 0 0 0 0,-3-2 0 0 0,5 3 158 0 0,0 1 469 0 0,0 0 1 0 0,0-1 0 0 0,0 1 0 0 0,1 0 0 0 0,-1 0-1 0 0,0 0 1 0 0,1-1 0 0 0,-1 1 0 0 0,0 0-1 0 0,0 0 1 0 0,1 0 0 0 0,-1 0 0 0 0,0 0-1 0 0,1 0 1 0 0,-1 0 0 0 0,0 0 0 0 0,1 0-1 0 0,-1 0 1 0 0,0 0 0 0 0,1 0 0 0 0,-1 0 0 0 0,0 0-1 0 0,1 0 1 0 0,-1 0 0 0 0,0 0 0 0 0,1 0-1 0 0,18 4 504 0 0,20 8 1342 0 0,99 42 7427 0 0,-108-42-7995 0 0,-20-8-845 0 0,0 0 0 0 0,-1-1 0 0 0,1 0 1 0 0,0 0-1 0 0,1-1 0 0 0,-1 0 0 0 0,0-1 0 0 0,21 0 0 0 0,-17-2-609 0 0,-2 0 775 0 0,1 0-1 0 0,20-6 0 0 0,-29 6-1014 0 0,1 0-1 0 0,-1-1 0 0 0,0 0 1 0 0,6-3-1 0 0,-8 3-507 0 0,1 0 0 0 0,-1 0 0 0 0,1 0-1 0 0,-1 0 1 0 0,0-1 0 0 0,0 1 0 0 0,3-4 0 0 0,1-5-6966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39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1 4319 0 0,'-6'10'384'0'0,"-2"1"-312"0"0,-5 0-72 0 0,-2 1 0 0 0,-9-1 1672 0 0,3 0 320 0 0,10 2 64 0 0,1 0 16 0 0,3 0-824 0 0,-1-1-160 0 0,0-3 1024 0 0,2-2-1728 0 0,4-6 88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40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58 3335 0 0,'6'-1'80'0'0,"1"0"-1"0"0,0 0 1 0 0,0 0-1 0 0,-1-1 0 0 0,7-2 1 0 0,9-3 2042 0 0,35-8 6132 0 0,18-5-965 0 0,-59 16-5888 0 0,-14 3-525 0 0,1 1-722 0 0,24 8 305 0 0,-30 5-268 0 0,3-11-190 0 0,-1 0 0 0 0,0 0 1 0 0,0 0-1 0 0,0 0 0 0 0,0 0 1 0 0,0 0-1 0 0,-1-1 0 0 0,1 1 1 0 0,-1 0-1 0 0,1-1 0 0 0,-1 1 1 0 0,-2 1-1 0 0,-27 17 14 0 0,15-10 46 0 0,-35 18 140 0 0,2-2 79 0 0,32-15-145 0 0,-4 1 469 0 0,1 1 0 0 0,0 2 0 0 0,0 0 0 0 0,-32 34 0 0 0,51-49-548 0 0,1 0 0 0 0,0 1 0 0 0,-1-1 0 0 0,1 0 0 0 0,0 0 0 0 0,-1 1 1 0 0,1-1-1 0 0,0 1 0 0 0,0-1 0 0 0,-1 0 0 0 0,1 1 0 0 0,0-1 0 0 0,0 0 0 0 0,0 1 0 0 0,0-1 0 0 0,0 1 0 0 0,-1-1 0 0 0,1 1 0 0 0,0-1 0 0 0,0 0 0 0 0,0 1 1 0 0,0-1-1 0 0,0 1 0 0 0,0-1 0 0 0,0 1 0 0 0,1-1 0 0 0,-1 0 0 0 0,0 1 0 0 0,0-1 0 0 0,0 1 0 0 0,0-1 0 0 0,0 1 0 0 0,1-1 0 0 0,-1 0 0 0 0,0 1 0 0 0,0-1 1 0 0,1 0-1 0 0,-1 1 0 0 0,0-1 0 0 0,1 0 0 0 0,-1 1 0 0 0,0-1 0 0 0,1 0 0 0 0,-1 0 0 0 0,0 1 0 0 0,1-1 0 0 0,-1 0 0 0 0,0 0 0 0 0,1 0 0 0 0,-1 0 0 0 0,1 1 1 0 0,2 0 95 0 0,0 0 0 0 0,0-1 0 0 0,0 1 1 0 0,0-1-1 0 0,5 1 0 0 0,3-1-91 0 0,0-1-1 0 0,0 0 1 0 0,0 0 0 0 0,0-1-1 0 0,14-5 1 0 0,-2 0 82 0 0,30-16 1 0 0,35-21-144 0 0,-64 29-128 0 0,-15 11-3506 0 0,-37 23-17792 0 0,15-10 20293 0 0,6-5 979 0 0,1 0 0 0 0,-1 0 0 0 0,0-1 0 0 0,-1 0 0 0 0,-7 3 0 0 0,14-6 353 0 0,-1 1-7 0 0,1-1-121 0 0,0 0 0 0 0,1 1 0 0 0,-1-1 0 0 0,0 1 1 0 0,1-1-1 0 0,-1 1 0 0 0,0-1 0 0 0,1 1 0 0 0,-1 0 0 0 0,1-1 1 0 0,-1 1-1 0 0,1 0 0 0 0,-1-1 0 0 0,1 1 0 0 0,-1 0 0 0 0,1-1 1 0 0,0 1-1 0 0,0 0 0 0 0,-1 0 0 0 0,1 0 0 0 0,0-1 0 0 0,0 1 1 0 0,0 0-1 0 0,0 0 0 0 0,0 0 0 0 0,0-1 0 0 0,0 1 1 0 0,0 0-1 0 0,0 0 0 0 0,0 0 0 0 0,0 0 0 0 0,0-1 0 0 0,1 1 1 0 0,-1 0-1 0 0,0 0 0 0 0,1 0 0 0 0,0 1 1193 0 0,1 1 252 0 0,7 11 182 0 0,0-1 0 0 0,16 16-1 0 0,-16-20-889 0 0,0 1-1 0 0,-1 1 0 0 0,0-1 0 0 0,-1 1 0 0 0,12 23 0 0 0,-14-22-429 0 0,0 1-1 0 0,-1 0 1 0 0,-1 0 0 0 0,0 0 0 0 0,0 0 0 0 0,-2 0-1 0 0,0 1 1 0 0,0-1 0 0 0,-1 0 0 0 0,0 1 0 0 0,-2-1-1 0 0,1 0 1 0 0,-5 17 0 0 0,4-22-119 0 0,0-1 1 0 0,-1 1-1 0 0,1-1 0 0 0,-6 9 0 0 0,7-13-183 0 0,-1-1-1 0 0,1 0 1 0 0,-1 1-1 0 0,0-1 0 0 0,0 0 1 0 0,0 0-1 0 0,0 0 1 0 0,0 0-1 0 0,-1 0 0 0 0,1-1 1 0 0,-1 1-1 0 0,1-1 1 0 0,-1 1-1 0 0,1-1 0 0 0,-5 1 1 0 0,-5 2 62 0 0,0-1 1 0 0,0 0 0 0 0,0-1 0 0 0,-1 0-1 0 0,1-1 1 0 0,-1 0 0 0 0,0-1-1 0 0,1-1 1 0 0,-1 0 0 0 0,-20-4 0 0 0,23 2-86 0 0,0 0 0 0 0,0 0 0 0 0,0-1 0 0 0,0-1 1 0 0,1 1-1 0 0,0-1 0 0 0,0-1 0 0 0,1 0 0 0 0,-1 0 1 0 0,1-1-1 0 0,0 0 0 0 0,1 0 0 0 0,-9-12 0 0 0,14 17-46 0 0,0 0 0 0 0,0-1 0 0 0,0 1 0 0 0,1-1 0 0 0,-1 0 0 0 0,1 0 0 0 0,-1 1 0 0 0,1-1-1 0 0,0 0 1 0 0,0 0 0 0 0,1 0 0 0 0,-1 0 0 0 0,1 0 0 0 0,-1-1 0 0 0,1 1 0 0 0,0 0 0 0 0,0 0 0 0 0,0 0-1 0 0,1-4 1 0 0,0 4-20 0 0,0-1 0 0 0,1 1 0 0 0,-1 0 0 0 0,1-1 0 0 0,0 1 0 0 0,0 0 0 0 0,0 0 0 0 0,0 0 0 0 0,0 0 0 0 0,1 1 0 0 0,-1-1 0 0 0,1 1 0 0 0,0-1 0 0 0,0 1-1 0 0,0 0 1 0 0,4-2 0 0 0,7-4-27 0 0,1 1 0 0 0,0 0 0 0 0,0 1 0 0 0,1 1 0 0 0,31-7 0 0 0,82-5 312 0 0,-10 13 36 0 0,-102 4-116 0 0,1 2 0 0 0,-1 0-1 0 0,1 1 1 0 0,27 9 0 0 0,-43-12-189 0 0,0 1 0 0 0,1 0 0 0 0,-1 0 0 0 0,0 0 0 0 0,0 0 0 0 0,0 0 0 0 0,0 1 0 0 0,0-1 0 0 0,0 0 0 0 0,-1 1 0 0 0,1 0 0 0 0,0-1 0 0 0,-1 1-1 0 0,1 0 1 0 0,-1 0 0 0 0,1 0 0 0 0,-1 0 0 0 0,0 0 0 0 0,2 4 0 0 0,-2-3 4 0 0,-1 1-1 0 0,1-1 0 0 0,-1 1 1 0 0,1-1-1 0 0,-1 1 0 0 0,0-1 0 0 0,0 1 1 0 0,-1 0-1 0 0,1-1 0 0 0,-1 1 1 0 0,-1 6-1 0 0,-1-1 3 0 0,-1-1 1 0 0,0 1-1 0 0,0-1 0 0 0,0 0 1 0 0,-1 0-1 0 0,0 0 0 0 0,-1 0 0 0 0,0-1 1 0 0,-8 9-1 0 0,5-9-9 0 0,1 0 0 0 0,-2-3-152 0 0,9-4 28 0 0,0 0 0 0 0,0 0 0 0 0,0 0 0 0 0,0 0-1 0 0,0 0 1 0 0,0 0 0 0 0,0-1 0 0 0,0 1 0 0 0,0 0 0 0 0,0 0 0 0 0,0-1 0 0 0,0 1 0 0 0,0-1 0 0 0,0 1-1 0 0,0-1 1 0 0,1 1 0 0 0,-1-1 0 0 0,0 1 0 0 0,0-1 0 0 0,-1-1 0 0 0,-5-7-2496 0 0,2 2-3417 0 0,2-6-3172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6:25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1188 139 2127 0 0,'-2'-1'11'0'0,"1"0"-1"0"0,0 1 1 0 0,-1-1-1 0 0,1 0 1 0 0,0 1-1 0 0,-1-1 1 0 0,1 1-1 0 0,-1-1 1 0 0,1 1-1 0 0,-1 0 1 0 0,1-1-1 0 0,-1 1 1 0 0,1 0-1 0 0,-1 0 1 0 0,1 0-1 0 0,-1 0 1 0 0,1 1-1 0 0,-3-1 1 0 0,-31 11-20 0 0,14-4 136 0 0,-84 22 3004 0 0,-66 14 1524 0 0,144-39-4330 0 0,-1-2 0 0 0,1-1-1 0 0,-1-1 1 0 0,-36-6-1 0 0,-19 1 380 0 0,-51 7 441 0 0,112 0-408 0 0,1 0 1 0 0,-1 2 0 0 0,1 0 0 0 0,-25 9-1 0 0,33-9-532 0 0,1 0 0 0 0,0 2-1 0 0,0-1 1 0 0,0 1 0 0 0,1 1-1 0 0,0 0 1 0 0,-17 14 0 0 0,-6 8-183 0 0,-8 8 126 0 0,41-36-137 0 0,-20 21 106 0 0,-24 33 0 0 0,39-47-77 0 0,0 0 0 0 0,1 1 1 0 0,0 0-1 0 0,1 0 1 0 0,0 1-1 0 0,1-1 1 0 0,-5 19-1 0 0,5-15 53 0 0,1 0 0 0 0,-1 25 0 0 0,4-32-2 0 0,-1 1 1 0 0,1-1-1 0 0,0 0 1 0 0,0 0 0 0 0,0 0-1 0 0,1 0 1 0 0,0-1-1 0 0,4 9 1 0 0,-2-3 53 0 0,-4-7-112 0 0,1 1 0 0 0,0-1 0 0 0,1 0 0 0 0,-1 1 0 0 0,1-1 0 0 0,0 0 0 0 0,2 4 0 0 0,3 4 3 0 0,0 0-1 0 0,1-1 1 0 0,0 0 0 0 0,1 0-1 0 0,12 12 1 0 0,2 2 174 0 0,-9-11 26 0 0,0 1 0 0 0,1-2 0 0 0,0 0 0 0 0,1-1 0 0 0,1-1 0 0 0,0 0 0 0 0,0-1 0 0 0,21 8 0 0 0,26 5 241 0 0,0-4 0 0 0,1-2 0 0 0,112 14 0 0 0,120-6 1247 0 0,-210-20-1375 0 0,-28-3-312 0 0,18 2 29 0 0,193 7 385 0 0,-147-10-94 0 0,792-22 3043 0 0,-678 10-2886 0 0,-127 7-380 0 0,126 8-134 0 0,-26 15 0 0 0,-19-1 0 0 0,94-9 0 0 0,175-33 0 0 0,-380 18 0 0 0,240-18 0 0 0,-107 0 0 0 0,-190 21 0 0 0,158-12 0 0 0,-98 6 0 0 0,77-9 0 0 0,4-5 0 0 0,-112 17 0 0 0,54 0 0 0 0,-20 8 0 0 0,17-1 0 0 0,1-4 0 0 0,55-4 0 0 0,-114 4 0 0 0,0 2 0 0 0,83 8 0 0 0,-89-1 0 0 0,51 14 0 0 0,-52-10 0 0 0,-1-2 0 0 0,1-2 0 0 0,41 2 0 0 0,-34-7 0 0 0,-18-1 0 0 0,0 1 0 0 0,53 10 0 0 0,-56-7 0 0 0,34 2 0 0 0,-45-4 0 0 0,0-1 0 0 0,0 0 0 0 0,0-1 0 0 0,0 0 0 0 0,0-1 0 0 0,0-1 0 0 0,23-5 0 0 0,-30 5 0 0 0,-6 2 0 0 0,1 0 0 0 0,0-1 0 0 0,-1 1 0 0 0,1 0 0 0 0,0 0 0 0 0,0 0 0 0 0,-1 0 0 0 0,1 0 0 0 0,0 0 0 0 0,0 0 0 0 0,0 0 0 0 0,-1 0 0 0 0,1 0 0 0 0,1 0 0 0 0,32 3 0 0 0,6 0 0 0 0,0 2 0 0 0,41 11 0 0 0,-65-13 0 0 0,0-1 0 0 0,1 0 0 0 0,0-1 0 0 0,18-1 0 0 0,67-8 0 0 0,57-22 0 0 0,-50 2 0 0 0,-88 22 0 0 0,1 0 0 0 0,0 2 0 0 0,23-1 0 0 0,68 0 0 0 0,-48 3 0 0 0,-46 0 0 0 0,-1-1 0 0 0,0-1 0 0 0,0 0 0 0 0,32-13 0 0 0,-40 14 0 0 0,9-6 0 0 0,1-1 0 0 0,-2 0 0 0 0,0-1 0 0 0,23-18 0 0 0,-16 11 0 0 0,-18 13 0 0 0,57-39 0 0 0,74-68 0 0 0,-131 105 0 0 0,0 0 0 0 0,0-1 0 0 0,0 0 0 0 0,-1 0 0 0 0,0 0 0 0 0,-1-1 0 0 0,0 0 0 0 0,0 0 0 0 0,-1 0 0 0 0,0-1 0 0 0,-1 1 0 0 0,0-1 0 0 0,0 0 0 0 0,-1 0 0 0 0,0 0 0 0 0,-1 0 0 0 0,0-1 0 0 0,-1-16 0 0 0,-1 16 0 0 0,0 0 0 0 0,0-1 0 0 0,-1 2 0 0 0,-1-1 0 0 0,0 0 0 0 0,-7-17 0 0 0,2 11 0 0 0,-1 1 0 0 0,0 0 0 0 0,-13-17 0 0 0,16 25 0 0 0,-1 1 0 0 0,0 0 0 0 0,0 0 0 0 0,0 1 0 0 0,-1 0 0 0 0,0 0 0 0 0,0 1 0 0 0,0 0 0 0 0,-1 0 0 0 0,1 1 0 0 0,-11-4 0 0 0,-38-14 0 0 0,-1 3 0 0 0,0 3 0 0 0,-109-17 0 0 0,101 18 0 0 0,-7 0 0 0 0,11 7 0 0 0,-363-44 0 0 0,293 39 0 0 0,-269-13 0 0 0,81 39 0 0 0,177-6 0 0 0,34-3 0 0 0,-166-1 0 0 0,156-5 0 0 0,-55-3 0 0 0,1 0 0 0 0,142 5 0 0 0,8-1 0 0 0,-29 3 0 0 0,-287 26 0 0 0,291-26 0 0 0,-200 5 0 0 0,-52 10 0 0 0,91 15 0 0 0,61-8 0 0 0,-10 4 0 0 0,46-8 0 0 0,-103 5 0 0 0,140-18 0 0 0,37-2 0 0 0,-37 3 0 0 0,52-5 0 0 0,15-2 0 0 0,1 0 0 0 0,0-1 0 0 0,0 0 0 0 0,-7 0 0 0 0,-12 0 0 0 0,-79-6 0 0 0,41 4 0 0 0,48 2 0 0 0,1-1 0 0 0,-26-4 0 0 0,24 2 0 0 0,-28-1 0 0 0,-76-3 0 0 0,37 2 0 0 0,-5-4 0 0 0,24 1 0 0 0,30 4 0 0 0,-62-14 0 0 0,5-2 0 0 0,54 10 0 0 0,33 9 0 0 0,0-1 0 0 0,0 1 0 0 0,-1 0 0 0 0,1 0 0 0 0,0 1 0 0 0,-1 0 0 0 0,1 0 0 0 0,-9 1 0 0 0,10-1 0 0 0,-7 1 0 0 0,0-1 0 0 0,0 0 0 0 0,-1-1 0 0 0,1-1 0 0 0,-13-2 0 0 0,10 1 0 0 0,-3 0 0 0 0,0 0 0 0 0,0-2 0 0 0,0 0 0 0 0,-31-14 0 0 0,45 17 0 0 0,-1 0 0 0 0,0 1 0 0 0,0-1 0 0 0,0 1 0 0 0,0 0 0 0 0,0 0 0 0 0,0 1 0 0 0,0-1 0 0 0,0 1 0 0 0,0 0 0 0 0,0 0 0 0 0,0 0 0 0 0,0 0 0 0 0,-8 3 0 0 0,2-2 0 0 0,-9 0 0 0 0,0-1 0 0 0,-35-3 0 0 0,-6-1 0 0 0,-47 7 0 0 0,68-3 0 0 0,-50-6 0 0 0,-11 1 0 0 0,90 5 0 0 0,-334 14 0 0 0,302-8 0 0 0,-23 1 0 0 0,-90 24 0 0 0,98-15-41 0 0,-357 92-3861 0 0,362-98-3281 0 0,2-5-2147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40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1 2383 0 0,'-1'2'543'0'0,"-11"21"7897"0"0,8-14-6337 0 0,-1-1 0 0 0,-1-1 0 0 0,1 1 0 0 0,-12 11 3825 0 0,20-17-5695 0 0,10 4-29 0 0,3-2-49 0 0,0-4-156 0 0,28-2-1 0 0,3-1-22 0 0,-9 2 24 0 0,-19 2 12 0 0,-1 2 36 0 0,12 10 68 0 0,-28-11 156 0 0,4 7 350 0 0,-6-8-584 0 0,1-1 1 0 0,-1 1-1 0 0,1 0 0 0 0,-1-1 0 0 0,1 1 0 0 0,-1-1 0 0 0,0 1 0 0 0,1 0 0 0 0,-1-1 0 0 0,0 1 0 0 0,1 0 0 0 0,-1 0 0 0 0,0-1 0 0 0,0 1 0 0 0,1 0 0 0 0,-1 0 0 0 0,0-1 0 0 0,0 1 0 0 0,0 0 0 0 0,0 0 0 0 0,0 0 0 0 0,0-1 0 0 0,-1 1 0 0 0,1 1 0 0 0,-3 6 220 0 0,0 0 0 0 0,-1 0-1 0 0,0-1 1 0 0,-1 1 0 0 0,1-1 0 0 0,-2 0-1 0 0,1 0 1 0 0,-1-1 0 0 0,1 0-1 0 0,-9 7 1 0 0,14-13-258 0 0,-93 80 916 0 0,74-66-735 0 0,0 0 0 0 0,-1-2 0 0 0,-25 13 0 0 0,39-22-186 0 0,0-1 0 0 0,-1 1 0 0 0,1-1 1 0 0,0-1-1 0 0,-1 1 0 0 0,1-1 0 0 0,-1 0 0 0 0,1-1 1 0 0,-9 0-1 0 0,12 0-12 0 0,0 0 1 0 0,1 0-1 0 0,-1-1 0 0 0,0 1 1 0 0,1-1-1 0 0,-1 0 1 0 0,1 0-1 0 0,-1 0 1 0 0,1 0-1 0 0,-1 0 0 0 0,1-1 1 0 0,0 1-1 0 0,-1-1 1 0 0,1 1-1 0 0,0-1 0 0 0,0 0 1 0 0,0 0-1 0 0,0 0 1 0 0,1 0-1 0 0,-1 0 1 0 0,1 0-1 0 0,-1-1 0 0 0,1 1 1 0 0,-2-5-1 0 0,0 0-936 0 0,0 0 0 0 0,0-1 0 0 0,1 1 0 0 0,-2-14 0 0 0,4 18 463 0 0,0 0-1 0 0,0-1 1 0 0,0 1 0 0 0,0 0-1 0 0,0 0 1 0 0,1 0-1 0 0,-1-1 1 0 0,1 1 0 0 0,0 0-1 0 0,0 0 1 0 0,0 0-1 0 0,0 0 1 0 0,1 0 0 0 0,1-3-1 0 0,0 1-282 0 0,1 1 0 0 0,-1-1 0 0 0,1 1-1 0 0,0 0 1 0 0,0 0 0 0 0,0 0 0 0 0,7-5-1 0 0,-5 6 691 0 0,0 0 0 0 0,0 0 0 0 0,11-4 0 0 0,-7 3 312 0 0,1 1 0 0 0,0 1 1 0 0,0 0-1 0 0,21-2 0 0 0,-30 4-18 0 0,1 1-10 0 0,3 1-75 0 0,-3 0 41 0 0,0-1 1 0 0,-1 0-1 0 0,1 0 0 0 0,0 0 0 0 0,5 0 802 0 0,-6 2-138 0 0,0 0-625 0 0,-1 0 1 0 0,0 1-1 0 0,1-1 1 0 0,-1 1-1 0 0,-1-1 1 0 0,1 1-1 0 0,0 0 1 0 0,-1-1 0 0 0,0 1-1 0 0,0 0 1 0 0,0-1-1 0 0,0 1 1 0 0,0 0-1 0 0,-1-1 1 0 0,0 1-1 0 0,1-1 1 0 0,-3 5-1 0 0,-1 3 540 0 0,0 1 0 0 0,-1-1 0 0 0,-1 0 0 0 0,-8 12 0 0 0,5-8 286 0 0,-1-2 0 0 0,-14 17-1 0 0,23-29 108 0 0,2 2-955 0 0,-1 2-155 0 0,0-5-22 0 0,0 1 0 0 0,1-1 0 0 0,-1 0 1 0 0,1 1-1 0 0,-1-1 0 0 0,1 0 1 0 0,-1 1-1 0 0,1-1 0 0 0,-1 0 0 0 0,1 0 1 0 0,-1 1-1 0 0,1-1 0 0 0,-1 0 1 0 0,1 0-1 0 0,0 0 0 0 0,-1 0 0 0 0,2 0 1 0 0,11 1-68 0 0,1-1 1 0 0,-1 0-1 0 0,25-4 1 0 0,9-1 62 0 0,-20 4 46 0 0,0 0-1 0 0,0 2 1 0 0,0 1 0 0 0,0 1-1 0 0,32 9 1 0 0,-56-12 9 0 0,0 1 1 0 0,-1 0-1 0 0,0 0 0 0 0,1 0 1 0 0,-1 0-1 0 0,0 0 0 0 0,1 1 1 0 0,-1-1-1 0 0,0 1 0 0 0,0 0 1 0 0,0-1-1 0 0,0 1 0 0 0,0 0 1 0 0,-1 0-1 0 0,1 0 0 0 0,0 0 1 0 0,-1 0-1 0 0,0 1 0 0 0,1-1 1 0 0,-1 0-1 0 0,0 1 0 0 0,0-1 1 0 0,0 1-1 0 0,-1-1 0 0 0,1 1 1 0 0,-1-1-1 0 0,1 1 1 0 0,-1 2-1 0 0,0 1 13 0 0,0 0-1 0 0,-1 0 1 0 0,1-1 0 0 0,-1 1 0 0 0,0-1 0 0 0,-1 1-1 0 0,0-1 1 0 0,0 1 0 0 0,0-1 0 0 0,0 0-1 0 0,-1 0 1 0 0,-3 6 0 0 0,-9 10-60 0 0,0-1 0 0 0,-1 0 0 0 0,-1-1 0 0 0,-1 0 0 0 0,-1-2 0 0 0,0 0 0 0 0,-38 24 0 0 0,44-33-7 0 0,0-1 1 0 0,-1-1-1 0 0,0 0 0 0 0,0-1 1 0 0,-17 5-1 0 0,20-8-20 0 0,0 0 0 0 0,0 0-1 0 0,-1-1 1 0 0,1 0 0 0 0,0-1 0 0 0,0 0-1 0 0,-18-3 1 0 0,23 2-246 0 0,1-1 0 0 0,0 1 1 0 0,0-1-1 0 0,0 0 0 0 0,1-1 0 0 0,-1 1 0 0 0,0-1 1 0 0,1 0-1 0 0,0 0 0 0 0,-1 0 0 0 0,1-1 0 0 0,0 1 0 0 0,-5-8 1 0 0,5 6-822 0 0,1 1 0 0 0,0-1 0 0 0,0 0 0 0 0,0 0 0 0 0,0 0 0 0 0,1 0 0 0 0,-3-8 0 0 0,5 12 720 0 0,0 0 1 0 0,0 0-1 0 0,0 0 1 0 0,0 0-1 0 0,0 0 1 0 0,0 0-1 0 0,0 0 1 0 0,1 0-1 0 0,-1 0 1 0 0,0 0-1 0 0,1 0 0 0 0,-1 0 1 0 0,0 0-1 0 0,1 0 1 0 0,-1 0-1 0 0,1 0 1 0 0,0 1-1 0 0,-1-1 1 0 0,2-1-1 0 0,14-12-1238 0 0,-10 11 1652 0 0,1 0 0 0 0,-1 0 0 0 0,1 1 0 0 0,0 0 0 0 0,-1 0 0 0 0,11-1 0 0 0,44-3 1672 0 0,-30 4-79 0 0,-6-1 37 0 0,29-6 1 0 0,-4-7-6969 0 0,-32 10-412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41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1 165 7111 0 0,'2'0'548'0'0,"7"0"181"0"0,-1 0 0 0 0,1 1 0 0 0,0-1 0 0 0,-1 2 0 0 0,1-1 0 0 0,-1 1 0 0 0,0 0 0 0 0,1 1 0 0 0,14 6 0 0 0,-21-6-533 0 0,0-1 1 0 0,0 0 0 0 0,0 1-1 0 0,0 0 1 0 0,0-1 0 0 0,0 1-1 0 0,-1 0 1 0 0,1 0 0 0 0,-1 0-1 0 0,0 0 1 0 0,0 0 0 0 0,0 0-1 0 0,0 0 1 0 0,-1 0 0 0 0,1 5-1 0 0,1 10 531 0 0,-1 0-1 0 0,-2 0 1 0 0,-2 23-1 0 0,-12 53 2354 0 0,8-53-1594 0 0,-9 34 1080 0 0,8-41-561 0 0,-6 56-1 0 0,14-82-1757 0 0,0-8-24 0 0,6-11-68 0 0,-3 6-155 0 0,0-1 0 0 0,0 0 0 0 0,-1 1 0 0 0,1-1 0 0 0,-1-1 0 0 0,2-10 0 0 0,-1 0 0 0 0,1-22 0 0 0,1-24-1040 0 0,-1 11-1797 0 0,-2-65-1 0 0,-3 65-4429 0 0,9-86 0 0 0,-7 126 7016 0 0,1 1-1 0 0,4-14 1 0 0,-5 22 330 0 0,-1 0 1 0 0,1 0 0 0 0,0 1-1 0 0,0-1 1 0 0,1 1 0 0 0,-1-1 0 0 0,0 1-1 0 0,1-1 1 0 0,0 1 0 0 0,-1 0-1 0 0,1 0 1 0 0,0 0 0 0 0,0 0 0 0 0,4-3-1 0 0,-5 5 119 0 0,0 0-1 0 0,-1-1 1 0 0,1 1-1 0 0,0 0 0 0 0,0 0 1 0 0,0 0-1 0 0,0-1 1 0 0,0 1-1 0 0,0 0 0 0 0,0 0 1 0 0,0 1-1 0 0,0-1 1 0 0,0 0-1 0 0,0 0 0 0 0,0 0 1 0 0,0 1-1 0 0,0-1 1 0 0,0 0-1 0 0,2 2 0 0 0,0-1 1595 0 0,-3 0-1629 0 0,1 0-1 0 0,-1 0 1 0 0,0 0-1 0 0,1 0 1 0 0,-1-1-1 0 0,1 1 1 0 0,-1 0-1 0 0,1 0 1 0 0,-1-1-1 0 0,1 1 1 0 0,-1 0-1 0 0,2 0 1 0 0,1 3 256 0 0,1 5 390 0 0,1 0-1 0 0,-1 0 0 0 0,-1 0 1 0 0,1 1-1 0 0,-2-1 1 0 0,1 1-1 0 0,0 11 1 0 0,0 1 333 0 0,-2 0 1 0 0,-1 26 0 0 0,-2-24-527 0 0,1-16-375 0 0,0 0 1 0 0,1 0 0 0 0,0 0 0 0 0,0 0-1 0 0,1 1 1 0 0,0-1 0 0 0,2 10-1 0 0,-3-18-238 0 0,1 0-1 0 0,-1 0 0 0 0,0 0 0 0 0,0 0 0 0 0,1 0 1 0 0,-1 0-1 0 0,0 1 0 0 0,0-1 0 0 0,1 0 0 0 0,-1 0 1 0 0,0 0-1 0 0,1 0 0 0 0,-1 0 0 0 0,0 0 0 0 0,0 0 1 0 0,1 0-1 0 0,-1 0 0 0 0,0-1 0 0 0,0 1 0 0 0,1 0 1 0 0,-1 0-1 0 0,0 0 0 0 0,1 0 0 0 0,-1 0 0 0 0,0 0 1 0 0,0 0-1 0 0,0-1 0 0 0,1 1 0 0 0,-1 0 0 0 0,0 0 1 0 0,0 0-1 0 0,0-1 0 0 0,1 1 0 0 0,-1 0 0 0 0,0 0 0 0 0,0-1 1 0 0,8-6 6 0 0,-2-3-35 0 0,-1 1 0 0 0,0-1 0 0 0,-1 0 0 0 0,0 0 0 0 0,3-12 0 0 0,3-7-42 0 0,-5 16-172 0 0,-1 0 0 0 0,-1-1 0 0 0,4-27 0 0 0,-4 24 136 0 0,8-31 0 0 0,-10 42 124 0 0,1-1 1 0 0,1 1-1 0 0,-1 0 0 0 0,1 0 1 0 0,0 0-1 0 0,1 1 0 0 0,7-11 1 0 0,-7 13 14 0 0,1 0 1 0 0,0 0-1 0 0,0 0 1 0 0,0 0-1 0 0,0 1 1 0 0,0 0 0 0 0,0 0-1 0 0,7-1 1 0 0,-10 2 81 0 0,17 4 168 0 0,-4-2-177 0 0,-6 1-85 0 0,-1 1 0 0 0,0 0 0 0 0,1 1 0 0 0,-1 0 0 0 0,0 0-1 0 0,-1 1 1 0 0,1 0 0 0 0,-1 1 0 0 0,7 6 0 0 0,-3-2 5 0 0,-1 0 0 0 0,-1 1 1 0 0,0 0-1 0 0,0 0 1 0 0,6 14-1 0 0,-12-20-28 0 0,1 0 0 0 0,-1 1 0 0 0,-1-1 0 0 0,1 1 0 0 0,-1 0 0 0 0,0 0 0 0 0,-1 0 0 0 0,2 8 0 0 0,1 6 0 0 0,-2-15 0 0 0,1 15 0 0 0,-1-4 0 0 0,4 9 0 0 0,-4-15-107 0 0,-2-8-447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42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1 9503 0 0,'-1'3'728'0'0,"-11"50"3784"0"0,-3 1 0 0 0,-38 91 0 0 0,-26 14-265 0 0,52-111-3070 0 0,26-46-922 0 0,1-3-276 0 0,0 1 0 0 0,0 0 0 0 0,-1 0 0 0 0,1 0 0 0 0,0 0 0 0 0,0 0 0 0 0,0 0 0 0 0,0-1 0 0 0,0 1 0 0 0,0 0 0 0 0,0 0 0 0 0,0 0 0 0 0,0 0 0 0 0,0 0 0 0 0,0 0 0 0 0,0 0 1 0 0,-1-1-1 0 0,1 1 0 0 0,0 0 0 0 0,0 0 0 0 0,0 0 0 0 0,0 0 0 0 0,0 0 0 0 0,0 0 0 0 0,-1 0 0 0 0,1 0 0 0 0,0 0 0 0 0,0 0 0 0 0,0 0 0 0 0,0 0 0 0 0,0 0 0 0 0,0 0 0 0 0,-1 0 0 0 0,1 0 0 0 0,0 0 0 0 0,0 0 0 0 0,0 0 1 0 0,0 0-1 0 0,0 0 0 0 0,-1 0 0 0 0,1 0 0 0 0,0 0 0 0 0,0 0 0 0 0,0 0 0 0 0,0 0 0 0 0,0 0 0 0 0,0 0 0 0 0,-1 0 0 0 0,1 1 0 0 0,0-1 0 0 0,0 0 0 0 0,0 0 0 0 0,0 0 0 0 0,0 0 0 0 0,0 0 0 0 0,0 0 0 0 0,0 0 0 0 0,0 1 1 0 0,0-1-1 0 0,0 0 0 0 0,-1 0 0 0 0,1 0 0 0 0,11-50-5567 0 0,-1 16-2428 0 0,-2 13 1693 0 0</inkml:trace>
  <inkml:trace contextRef="#ctx0" brushRef="#br0" timeOffset="1">128 262 2359 0 0,'4'0'174'0'0,"4"0"136"0"0,1 0 0 0 0,-1 1 0 0 0,1 1 1 0 0,-1-1-1 0 0,1 1 0 0 0,-1 0 0 0 0,0 1 1 0 0,0 0-1 0 0,0 1 0 0 0,0-1 0 0 0,11 8 0 0 0,-8-3 1129 0 0,41 26 9364 0 0,54 48-1 0 0,-86-65-8639 0 0,-18-15-1659 0 0,0 0-227 0 0,23 17 247 0 0,-18-18-524 0 0,-7-1-7 0 0,1 0 1 0 0,-1-1-1 0 0,1 1 0 0 0,-1-1 1 0 0,0 1-1 0 0,1 0 0 0 0,-1-1 1 0 0,0 1-1 0 0,1-1 0 0 0,-1 1 1 0 0,0-1-1 0 0,0 1 0 0 0,1-1 1 0 0,-1 1-1 0 0,0-1 0 0 0,0 1 1 0 0,0-1-1 0 0,1-6-469 0 0,0 1 0 0 0,-1-1 0 0 0,0 1 0 0 0,0-1 1 0 0,-1 1-1 0 0,0-1 0 0 0,-1-6 0 0 0,-9-27-5099 0 0,3 6-2371 0 0,3 12 1274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42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88 5695 0 0,'-1'3'443'0'0,"-7"31"17518"0"0,14-34-20150 0 0,0 0 2411 0 0,-1 0 0 0 0,1-1 0 0 0,0 0 0 0 0,-1 0 0 0 0,1 0 0 0 0,-1 0 0 0 0,1-1 0 0 0,-1 0 0 0 0,6-3 0 0 0,7-4 68 0 0,20-14 0 0 0,-22 13-140 0 0,10-4 5 0 0,1 1-1 0 0,1 2 1 0 0,33-10-1 0 0,-49 17-150 0 0,-8 3 55 0 0,0-1 0 0 0,0 1 0 0 0,0 1 0 0 0,0-1 0 0 0,1 1 0 0 0,5 0 0 0 0,-8 0 893 0 0,-2 2-503 0 0,0 3-284 0 0,-1 0-1 0 0,0 0 0 0 0,0-1 0 0 0,0 1 0 0 0,0 0 0 0 0,-1-1 0 0 0,0 1 0 0 0,0-1 0 0 0,0 1 1 0 0,0-1-1 0 0,-1 0 0 0 0,1 0 0 0 0,-1 0 0 0 0,0 0 0 0 0,0-1 0 0 0,-1 1 0 0 0,1-1 1 0 0,-6 4-1 0 0,-9 7 355 0 0,0-1 0 0 0,-38 18 1 0 0,9-3-199 0 0,7-4 95 0 0,37-23-381 0 0,8-5-19 0 0,9-4-10 0 0,12 1-6 0 0,0 1 0 0 0,51-4 0 0 0,-26 4 0 0 0,-42 4 0 0 0,-3 2 0 0 0,-1-1 0 0 0,0 1 0 0 0,1 0 0 0 0,-1 0 0 0 0,10 3 0 0 0,-2-2 0 0 0,0 1 0 0 0,14 3 0 0 0,-8 1 0 0 0,-15-2 0 0 0,-1-1 0 0 0,1 1 0 0 0,-1 0 0 0 0,1 0 0 0 0,-1 0 0 0 0,1 1 0 0 0,-1-1 0 0 0,0 1 0 0 0,-1 0 0 0 0,1 0 0 0 0,-1 0 0 0 0,0 0 0 0 0,0 0 0 0 0,-1 0 0 0 0,1 1 0 0 0,-1-1 0 0 0,0 1 0 0 0,0 6 0 0 0,-1 10 0 0 0,0 0 0 0 0,-7 40 0 0 0,2-15 0 0 0,3-27 0 0 0,0 0 0 0 0,-2 0 0 0 0,0-1 0 0 0,-1 1 0 0 0,-14 30 0 0 0,13-40 0 0 0,-4-2 0 0 0,-2-3 0 0 0,0-3 0 0 0,8-3-240 0 0,0 0-1 0 0,1 1 1 0 0,-1-1 0 0 0,1-1-1 0 0,-1 1 1 0 0,1 0-1 0 0,-1-1 1 0 0,1 0 0 0 0,0 1-1 0 0,0-1 1 0 0,0-1 0 0 0,0 1-1 0 0,0 0 1 0 0,1-1 0 0 0,-1 1-1 0 0,0-1 1 0 0,1 0-1 0 0,0 0 1 0 0,-4-5 0 0 0,-2-8-2406 0 0,0 1 0 0 0,-13-34 0 0 0,9 19 707 0 0,-33-82-8053 0 0,37 88 8210 0 0,1-1 0 0 0,-6-43 0 0 0,12 54 726 0 0,1 2 7251 0 0,-1 12-5989 0 0,1 1 1 0 0,-1-1-1 0 0,1 0 0 0 0,0 0 0 0 0,-1 1 1 0 0,1-1-1 0 0,0 0 0 0 0,-1 1 0 0 0,1-1 1 0 0,0 0-1 0 0,0 1 0 0 0,-1-1 0 0 0,1 0 1 0 0,0 1-1 0 0,0-1 0 0 0,0 1 1 0 0,-1-1-1 0 0,1 1 0 0 0,0-1 0 0 0,0 0 1 0 0,0 1-1 0 0,0-1 0 0 0,0 1 0 0 0,0 0 1 0 0,-29 77 9079 0 0,-10 40-3823 0 0,29-93-4608 0 0,0 0 0 0 0,-16 25 0 0 0,-8 20 518 0 0,22-41-1048 0 0,-18 39 309 0 0,22-58-563 0 0,37-32-4387 0 0,-13 5-2805 0 0,2-6-2073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43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 9503 0 0,'60'-14'322'0'0,"29"-12"7933"0"0,-9 2 451 0 0,-26 11-5734 0 0,-8 4-1863 0 0,-18 4-476 0 0,-1-1 1 0 0,37-13-1 0 0,-59 17-981 0 0,0-1 0 0 0,0 1 0 0 0,-1-1 0 0 0,1 0 0 0 0,-1 0 0 0 0,0 0 0 0 0,0 0 0 0 0,7-8 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43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1 7199 0 0,'-33'87'1099'0'0,"-26"38"8696"0"0,-12 30 344 0 0,66-141-9058 0 0,1 0-1 0 0,-3 18 1 0 0,6-29-588 0 0,1-3-478 0 0,1 1 1 0 0,-1-1-1 0 0,0 1 1 0 0,0 0-1 0 0,1-1 1 0 0,-1 1-1 0 0,0-1 1 0 0,1 1-1 0 0,-1-1 1 0 0,0 1-1 0 0,1-1 1 0 0,-1 1-1 0 0,1-1 0 0 0,-1 0 1 0 0,1 1-1 0 0,-1-1 1 0 0,1 0-1 0 0,-1 1 1 0 0,1-1-1 0 0,-1 0 1 0 0,1 0-1 0 0,-1 1 1 0 0,1-1-1 0 0,0 0 1 0 0,-1 0-1 0 0,1 0 0 0 0,1 0 1 0 0,-1 0 23 0 0,1-1 0 0 0,0 1 0 0 0,-1-1 1 0 0,1 0-1 0 0,0 0 0 0 0,-1 0 0 0 0,1 0 0 0 0,1-1 0 0 0,1-1-24 0 0,4-3-15 0 0,-1-1 0 0 0,0 0 0 0 0,0 0 0 0 0,9-13 0 0 0,-9 11 0 0 0,1 0 0 0 0,15-14 0 0 0,-7 10 0 0 0,0 1 0 0 0,1 1 0 0 0,0 1 0 0 0,0 0 0 0 0,1 1 0 0 0,1 1 0 0 0,-1 1 0 0 0,1 0 0 0 0,36-7 0 0 0,-48 13 0 0 0,0 0 0 0 0,-1 0 0 0 0,1 1 0 0 0,0-1 0 0 0,0 2 0 0 0,0-1 0 0 0,12 3 0 0 0,0 0 0 0 0,-14-2 0 0 0,-2-1 0 0 0,1 0 0 0 0,-1 1 0 0 0,0-1 0 0 0,0 1 0 0 0,1 0 0 0 0,-1 0 0 0 0,0 0 0 0 0,0 0 0 0 0,0 0 0 0 0,0 1 0 0 0,0-1 0 0 0,0 1 0 0 0,-1 0 0 0 0,1 0 0 0 0,0 0 0 0 0,-1 0 0 0 0,0 1 0 0 0,5 4 0 0 0,7 14 0 0 0,-13-20 0 0 0,0 0 0 0 0,-1 0 0 0 0,1 0 0 0 0,-1 0 0 0 0,1 0 0 0 0,-1 0 0 0 0,1 0 0 0 0,-1 0 0 0 0,0 0 0 0 0,1 0 0 0 0,-1 0 0 0 0,0 0 0 0 0,0 0 0 0 0,0 0 0 0 0,0 0 0 0 0,0 0 0 0 0,0 0 0 0 0,0 1 0 0 0,0 0 0 0 0,-1 2 0 0 0,0 11 0 0 0,-1 0 0 0 0,-1 0 0 0 0,0 0 0 0 0,-6 18 0 0 0,1-6 0 0 0,8-25 0 0 0,-3 8 0 0 0,1 0 0 0 0,-2 0 0 0 0,1-1 0 0 0,-1 1 0 0 0,-1-1 0 0 0,0 0 0 0 0,0 0 0 0 0,-1 0 0 0 0,-7 9 0 0 0,4-11-336 0 0,8-7 125 0 0,0 0 1 0 0,0 0-1 0 0,0 0 0 0 0,0 0 0 0 0,0 0 1 0 0,0 0-1 0 0,0-1 0 0 0,0 1 0 0 0,0 0 1 0 0,-1 0-1 0 0,1-1 0 0 0,0 1 0 0 0,0-1 1 0 0,0 1-1 0 0,1-1 0 0 0,-1 1 0 0 0,0-1 1 0 0,0 0-1 0 0,-1-1 0 0 0,0 1-874 0 0,0-1 0 0 0,1 0 0 0 0,-1 1 0 0 0,1-1 0 0 0,-1 0 0 0 0,1 0 0 0 0,0 0 0 0 0,-2-5 0 0 0,-2-10-6919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44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 5783 0 0,'0'0'444'0'0,"0"1"-289"0"0,10 39 2528 0 0,2 10 4178 0 0,-8-17-4800 0 0,-2 1 0 0 0,-2-1 0 0 0,-4 35-1 0 0,-18 99 1516 0 0,5-51-1594 0 0,15-99-1601 0 0,0 0 1 0 0,3 24-1 0 0,-1-35-362 0 0,0 0-1 0 0,1-1 0 0 0,0 1 1 0 0,0-1-1 0 0,1 1 1 0 0,0-1-1 0 0,0 0 0 0 0,0 1 1 0 0,0-1-1 0 0,6 8 1 0 0,-7-12-355 0 0,-1-1 1 0 0,1 1-1 0 0,0 0 1 0 0,0-1-1 0 0,0 1 1 0 0,-1-1-1 0 0,1 1 1 0 0,0-1-1 0 0,0 1 1 0 0,0-1-1 0 0,0 0 1 0 0,0 1 0 0 0,0-1-1 0 0,0 0 1 0 0,0 0-1 0 0,0 0 1 0 0,0 0-1 0 0,0 1 1 0 0,0-2-1 0 0,0 1 1 0 0,1 0-1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44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1 6127 0 0,'0'0'472'0'0,"3"1"-306"0"0,6 7 943 0 0,-7-6-532 0 0,-1-1 0 0 0,0 1-1 0 0,1-1 1 0 0,-1 1-1 0 0,0 0 1 0 0,0 0 0 0 0,0 0-1 0 0,0 0 1 0 0,0 0-1 0 0,0 0 1 0 0,0 0-1 0 0,-1 0 1 0 0,1 0 0 0 0,-1 3-1 0 0,1 1 246 0 0,-1 1 0 0 0,-1-1 0 0 0,1 1-1 0 0,-1-1 1 0 0,0 1 0 0 0,-1-1 0 0 0,1 0-1 0 0,-1 1 1 0 0,0-1 0 0 0,-4 7 0 0 0,-5 7 1316 0 0,-21 31 0 0 0,9-16-675 0 0,9-13-757 0 0,-32 35 1 0 0,-3 3-659 0 0,15-4-44 0 0,30-46-4 0 0,7-6 0 0 0,4-5 0 0 0,-1-1 0 0 0,-1 0 0 0 0,1 0 0 0 0,-1 0 0 0 0,1-1 0 0 0,-1 1 0 0 0,0-1 0 0 0,0 0 0 0 0,9-8 0 0 0,17-9 0 0 0,-4 8 0 0 0,-13 10 0 0 0,-11 2 0 0 0,-1 0 0 0 0,1 0 0 0 0,-1 0 0 0 0,1 0 0 0 0,-1 1 0 0 0,1-1 0 0 0,-1 1 0 0 0,1-1 0 0 0,-1 1 0 0 0,0 0 0 0 0,0 0 0 0 0,1 0 0 0 0,-1 0 0 0 0,0 1 0 0 0,0-1 0 0 0,0 1 0 0 0,0-1 0 0 0,2 3 0 0 0,3 5 0 0 0,-1 0 0 0 0,0 0 0 0 0,-1 1 0 0 0,5 10 0 0 0,-7-14 0 0 0,6 12 0 0 0,4-4 0 0 0,-9-11 0 0 0,-1 0 0 0 0,1-1 0 0 0,0 1 0 0 0,-1-1 0 0 0,1 0 0 0 0,0 0 0 0 0,0 0 0 0 0,1-1 0 0 0,-1 1 0 0 0,0-1 0 0 0,0 0 0 0 0,1 0 0 0 0,-1 0 0 0 0,1-1 0 0 0,-1 0 0 0 0,0 0 0 0 0,1 0 0 0 0,-1 0 0 0 0,1-1 0 0 0,6-1 0 0 0,5-3 0 0 0,-2 0 0 0 0,1-2 0 0 0,-1 1 0 0 0,22-14 0 0 0,-22 11 0 0 0,2 1 0 0 0,-1 0 0 0 0,19-6 0 0 0,-31 13 0 0 0,0 1 0 0 0,0-1 0 0 0,0 1 0 0 0,0 0 0 0 0,0 0 0 0 0,0 0 0 0 0,0 0 0 0 0,0 1 0 0 0,0-1 0 0 0,0 1 0 0 0,0 0 0 0 0,0 0 0 0 0,0 0 0 0 0,0 0 0 0 0,4 2 0 0 0,-2 0 0 0 0,0 0 0 0 0,-1 0 0 0 0,1 1 0 0 0,-1-1 0 0 0,0 1 0 0 0,0 0 0 0 0,6 7 0 0 0,-8-9 0 0 0,-1-1 0 0 0,0 1 0 0 0,1-1 0 0 0,-1 1 0 0 0,0 0 0 0 0,0-1 0 0 0,0 1 0 0 0,0 0 0 0 0,0 0 0 0 0,0 0 0 0 0,-1 0 0 0 0,1 0 0 0 0,-1 0 0 0 0,1 0 0 0 0,-1 0 0 0 0,1 2 0 0 0,-1 3 0 0 0,1-5 0 0 0,-1 0 0 0 0,1 1 0 0 0,-1-1 0 0 0,0 0 0 0 0,1 0 0 0 0,-1 0 0 0 0,0 1 0 0 0,0-1 0 0 0,0 0 0 0 0,-1 0 0 0 0,1 0 0 0 0,0 1 0 0 0,-2 3 0 0 0,-1 1 0 0 0,3-4 0 0 0,0 0 0 0 0,-1 0 0 0 0,1 0 0 0 0,-1 0 0 0 0,0 0 0 0 0,0-1 0 0 0,0 1 0 0 0,0 0 0 0 0,-3 5 0 0 0,-1-1 0 0 0,4-3 0 0 0,-1 0 0 0 0,0 0 0 0 0,0 0 0 0 0,0-1 0 0 0,-1 1 0 0 0,1-1 0 0 0,-5 5 0 0 0,0-1 0 0 0,-2 4 0 0 0,1-3-91 0 0,6-6-378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44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9 2815 0 0,'0'2'214'0'0,"3"10"206"0"0,0 3 1897 0 0,-2-5 3240 0 0,-1-9-5254 0 0,0-1 0 0 0,0 1 0 0 0,0 0 0 0 0,1-1 0 0 0,-1 1 0 0 0,0-1 0 0 0,1 1 0 0 0,-1 0 0 0 0,1-1 0 0 0,-1 1 0 0 0,1-1 0 0 0,-1 1 0 0 0,1-1 0 0 0,-1 1 0 0 0,1-1 0 0 0,-1 1 0 0 0,1-1-1 0 0,0 0 1 0 0,-1 1 0 0 0,1-1 0 0 0,-1 0 0 0 0,1 0 0 0 0,0 1 0 0 0,-1-1 0 0 0,1 0 0 0 0,0 0 0 0 0,0 0 0 0 0,0 0 0 0 0,23 2 1682 0 0,-14-3-1644 0 0,-1-1 0 0 0,1 0-1 0 0,0-1 1 0 0,-1 0 0 0 0,0-1 0 0 0,15-7 0 0 0,13-5 513 0 0,19-3-689 0 0,-54 19 447 0 0,-2 2-484 0 0,-2 5-18 0 0,-1-1-1 0 0,1 0 1 0 0,-1 0-1 0 0,0 0 1 0 0,0 0-1 0 0,-1-1 1 0 0,0 1-1 0 0,0-1 1 0 0,-5 5 0 0 0,-48 47 1211 0 0,42-44-1074 0 0,-32 31 1632 0 0,-96 67 1 0 0,106-83-1779 0 0,27-18-97 0 0,10-9-4 0 0,0-1 0 0 0,0 0 0 0 0,0 1 0 0 0,0-1 0 0 0,0 0 0 0 0,0 0 0 0 0,1 1 0 0 0,-1-1 0 0 0,0 0 0 0 0,0 0 0 0 0,0 1 0 0 0,1-1 0 0 0,-1 0 0 0 0,0 0 0 0 0,0 1 0 0 0,0-1 0 0 0,1 0 0 0 0,-1 0 0 0 0,0 0 0 0 0,0 1 0 0 0,1-1 0 0 0,-1 0 0 0 0,0 0 0 0 0,1 0 0 0 0,-1 0 0 0 0,0 0 0 0 0,1 0 0 0 0,-1 0 0 0 0,0 0 0 0 0,0 0 0 0 0,1 0 0 0 0,4 1 0 0 0,0-1 0 0 0,-1 0 0 0 0,1 0 0 0 0,0 0 0 0 0,0-1 0 0 0,0 0 0 0 0,-1 0 0 0 0,1 0 0 0 0,6-2 0 0 0,4-3 0 0 0,22-10 0 0 0,3-3 0 0 0,-11 5 0 0 0,30-18 0 0 0,-53 28-38 0 0,0 0 0 0 0,-1-1 0 0 0,1 0-1 0 0,-1 0 1 0 0,0-1 0 0 0,0 1 0 0 0,7-11 0 0 0,-11 14-415 0 0,7-9-2144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45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346 0 2815 0 0,'-1'2'214'0'0,"-11"35"345"0"0,-7-1 3994 0 0,-25 41 6159 0 0,10-15-4941 0 0,21-42-4822 0 0,-1 0 0 0 0,0-1-1 0 0,-1-1 1 0 0,-1 0 0 0 0,-1-1-1 0 0,0-1 1 0 0,-33 23 0 0 0,40-32-733 0 0,-3 3-50 0 0,-23 12 1 0 0,23-16-163 0 0,12-6-4 0 0,1 0 0 0 0,0 0 0 0 0,0 0 0 0 0,0 0 0 0 0,-1 0 0 0 0,1 0 0 0 0,0 0 0 0 0,0 0 0 0 0,-1 0 0 0 0,1 1 0 0 0,0-1 0 0 0,0 0 0 0 0,-1 0 0 0 0,1 0 0 0 0,0 0 0 0 0,0 0 0 0 0,-1-1 0 0 0,1 1 0 0 0,0 0 0 0 0,0 0 0 0 0,0 0 0 0 0,-1 0 0 0 0,1 0 0 0 0,0 0 0 0 0,0 0 0 0 0,-1 0 0 0 0,1 0 0 0 0,0-1 0 0 0,0 1 0 0 0,-1 0 0 0 0,2-2-51 0 0,-1 1-1 0 0,1-1 1 0 0,-1 1-1 0 0,1-1 1 0 0,0 1-1 0 0,0-1 1 0 0,-1 1-1 0 0,1 0 1 0 0,0-1-1 0 0,0 1 1 0 0,0 0-1 0 0,3-2 1 0 0,16-17-1144 0 0,-20 20 1164 0 0,8-7-228 0 0,56-47-5290 0 0,-53 46 4458 0 0,0 0 0 0 0,1 1 0 0 0,0 0 0 0 0,14-5 0 0 0,18-6-96 0 0,-17 6 1417 0 0,1 1 1 0 0,45-11 0 0 0,-20 9 2143 0 0,33-5 3144 0 0,-53 13-3908 0 0,-21 2-780 0 0,0 1 0 0 0,1 1 1 0 0,-1 0-1 0 0,16 1 0 0 0,-26 1-936 0 0,-5 1-170 0 0,-8 4-525 0 0,-97 48-12754 0 0,106-53 12943 0 0,0 1 110 0 0,-6 5 688 0 0,0 1-1 0 0,-8 10 0 0 0,16-17-73 0 0,-2 1 0 0 0,-1 3-22 0 0,0-1 0 0 0,0 2 0 0 0,0-1 0 0 0,1 0 0 0 0,0 0 0 0 0,0 1 0 0 0,-2 10 0 0 0,4-12-6 0 0,3 6-26 0 0,5 1-48 0 0,-4-8-10 0 0,15 10 0 0 0,13 3-94 0 0,-31-15-16 0 0,12 9-110 0 0,-10-7 303 0 0,0 1 0 0 0,0 0-1 0 0,0 0 1 0 0,0 0 0 0 0,0 0-1 0 0,-1 0 1 0 0,0 1 0 0 0,0-1-1 0 0,0 1 1 0 0,0 0 0 0 0,-1-1-1 0 0,2 8 1 0 0,-2-3 719 0 0,0 0 1 0 0,-1 0-1 0 0,0 0 1 0 0,-1 0-1 0 0,-2 17 0 0 0,2-19-359 0 0,0-3-112 0 0,1-1 0 0 0,-1 1 1 0 0,0 0-1 0 0,0-1 0 0 0,0 1 1 0 0,0-1-1 0 0,-1 0 0 0 0,1 1 1 0 0,-1-1-1 0 0,0 0 0 0 0,0 0 0 0 0,-4 5 1 0 0,-10 9 1071 0 0,-21 18 0 0 0,28-27-1128 0 0,3-3-159 0 0,0 0 0 0 0,-1-1 1 0 0,1 1-1 0 0,-1-1 0 0 0,-10 4 0 0 0,14-7-115 0 0,1 0 1 0 0,-1 0-1 0 0,0 0 1 0 0,0 0-1 0 0,1 0 1 0 0,-1-1-1 0 0,0 1 0 0 0,0-1 1 0 0,0 0-1 0 0,0 0 1 0 0,0 0-1 0 0,0 0 1 0 0,0 0-1 0 0,0-1 0 0 0,0 1 1 0 0,1-1-1 0 0,-5-1 1 0 0,-1-6-1847 0 0,5-2-5344 0 0,2-6-2924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6:56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3599 0 0,'52'46'390'0'0,"-27"-23"156"0"0,37 40 1964 0 0,-37-41-1774 0 0,-13-11-99 0 0,0 0-1 0 0,23 14 0 0 0,140 88 3775 0 0,-135-86-3865 0 0,41 18 288 0 0,-26-17-244 0 0,-34-15-329 0 0,2-2 1 0 0,-1 0-1 0 0,1-2 0 0 0,0 0 0 0 0,1-2 0 0 0,0 0 0 0 0,0-2 0 0 0,1-1 0 0 0,0 0 1 0 0,-1-2-1 0 0,1-1 0 0 0,31-2 0 0 0,-2-7 526 0 0,-1-1 1 0 0,-1-3-1 0 0,70-25 0 0 0,-65 19-107 0 0,50-20 336 0 0,32-22-81 0 0,99-44-231 0 0,-139 53-497 0 0,-46 24 74 0 0,84-33 0 0 0,-100 48 66 0 0,-18 7-269 0 0,0 1 1 0 0,1 0-1 0 0,-1 2 1 0 0,1 0-1 0 0,-1 1 1 0 0,1 1-1 0 0,0 1 1 0 0,-1 1 0 0 0,28 6-1 0 0,-25-3 4 0 0,-1 1 0 0 0,0 1 0 0 0,0 1 0 0 0,0 1 0 0 0,-1 1 0 0 0,0 1 0 0 0,-1 0 0 0 0,0 1 0 0 0,27 24 0 0 0,16 23 204 0 0,24 20 196 0 0,-72-67-393 0 0,1-1 0 0 0,-1-1 0 0 0,2 0 0 0 0,23 11 0 0 0,-27-16-60 0 0,-1 0-1 0 0,1-1 0 0 0,0-1 1 0 0,1 0-1 0 0,-1-1 0 0 0,1 0 1 0 0,15 0-1 0 0,4-3 64 0 0,1-1 0 0 0,-1-2-1 0 0,-1-1 1 0 0,40-11 0 0 0,-45 7-52 0 0,1-1 1 0 0,-2-1 0 0 0,0-1-1 0 0,32-20 1 0 0,-10 5 89 0 0,-16 10-79 0 0,84-41 90 0 0,-81 44-66 0 0,3-2 133 0 0,1 2 1 0 0,60-15-1 0 0,13 11-185 0 0,-90 16 58 0 0,-1 1 1 0 0,1 1-1 0 0,29 4 0 0 0,-26 0 4 0 0,1 1 0 0 0,-1 1-1 0 0,0 1 1 0 0,-1 1 0 0 0,0 1 0 0 0,23 12-1 0 0,118 81-53 0 0,-146-90-31 0 0,22 14 0 0 0,0-1 0 0 0,48 20 0 0 0,-70-39 0 0 0,-1 0 0 0 0,1-1 0 0 0,1-1 0 0 0,-1-1 0 0 0,30 2 0 0 0,-29-5 0 0 0,0-1 0 0 0,0-1 0 0 0,0-1 0 0 0,26-6 0 0 0,11-2 0 0 0,106-28 0 0 0,-56 11 0 0 0,-51 14 0 0 0,-25 6 0 0 0,49-7 0 0 0,-69 14 0 0 0,1 0 0 0 0,-1 1 0 0 0,0 0 0 0 0,1 1 0 0 0,-1 0 0 0 0,0 1 0 0 0,1 0 0 0 0,16 6 0 0 0,-8 0 0 0 0,0 0 0 0 0,0 1 0 0 0,-1 1 0 0 0,-1 1 0 0 0,0 0 0 0 0,0 1 0 0 0,-1 1 0 0 0,22 23 0 0 0,10 9 0 0 0,89 65 0 0 0,-133-107 0 0 0,4 2 0 0 0,1 0 0 0 0,0 0 0 0 0,0-1 0 0 0,0 0 0 0 0,15 4 0 0 0,-5-4 0 0 0,8-4 0 0 0,2-3 0 0 0,7-5 0 0 0,-2-3 0 0 0,306-128 0 0 0,-151 58 0 0 0,-178 76 0 0 0,1 1 0 0 0,0 1 0 0 0,0-1 0 0 0,0 2 0 0 0,0 0 0 0 0,1 0 0 0 0,-1 1 0 0 0,0 1 0 0 0,1 0 0 0 0,-1 0 0 0 0,1 2 0 0 0,-1-1 0 0 0,0 2 0 0 0,0-1 0 0 0,0 2 0 0 0,15 5 0 0 0,35 19 0 0 0,-19-9 0 0 0,0-1 0 0 0,71 19 0 0 0,-101-34 0 0 0,0-1 0 0 0,1 0 0 0 0,-1 0 0 0 0,1-2 0 0 0,-1 1 0 0 0,0-2 0 0 0,1 0 0 0 0,-1-1 0 0 0,0 0 0 0 0,1-1 0 0 0,-1 0 0 0 0,-1-1 0 0 0,1 0 0 0 0,21-11 0 0 0,83-39 0 0 0,-75 36 0 0 0,-22 10 0 0 0,0 2 0 0 0,0 0 0 0 0,0 1 0 0 0,1 1 0 0 0,0 1 0 0 0,23-1 0 0 0,-6 3 0 0 0,1 2 0 0 0,54 8 0 0 0,-60-2 0 0 0,63 20 0 0 0,-3 0 0 0 0,-71-21 0 0 0,0-1 0 0 0,0 0 0 0 0,30 2 0 0 0,-25-6 0 0 0,1 0 0 0 0,-1-2 0 0 0,0-1 0 0 0,0-1 0 0 0,0-2 0 0 0,0 0 0 0 0,-1-2 0 0 0,1-1 0 0 0,25-11 0 0 0,21-18 0 0 0,-44 22 0 0 0,0 1 0 0 0,1 1 0 0 0,32-9 0 0 0,-9 8 0 0 0,1 3 0 0 0,0 2 0 0 0,1 3 0 0 0,0 2 0 0 0,0 2 0 0 0,55 6 0 0 0,-54 3 0 0 0,-7-4 0 0 0,0-3 0 0 0,61-8 0 0 0,-66 4 0 0 0,1 1 0 0 0,0 2 0 0 0,56 7 0 0 0,-65 2 0 0 0,0 1 0 0 0,0 2 0 0 0,-1 1 0 0 0,35 18 0 0 0,34 13 0 0 0,-44-22 0 0 0,-50-18 0 0 0,35 10 0 0 0,-40-12-422 0 0,1 0 0 0 0,-1 0-1 0 0,1 0 1 0 0,7-1 0 0 0,-8 0-731 0 0,0-1 0 0 0,0 1 1 0 0,0-1-1 0 0,0-1 0 0 0,6-1 0 0 0,20-10-9043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45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1 247 3599 0 0,'35'-27'-169'0'0,"5"5"4334"0"0,45-16 9041 0 0,-57 26-9501 0 0,122-39 2629 0 0,-66 26-4407 0 0,-80 24-1927 0 0,0-1 0 0 0,-1 1 0 0 0,1-1 0 0 0,-1 1 0 0 0,0-1 0 0 0,1 0 0 0 0,-1 0 0 0 0,0-1 0 0 0,5-4 0 0 0,-6 6 0 0 0,-1 0 0 0 0,0 1 0 0 0,-1-1 0 0 0,1 1 0 0 0,0-1 0 0 0,-1 0 0 0 0,1 1 0 0 0,0-1 0 0 0,-1 0 0 0 0,1 1 0 0 0,-1-1 0 0 0,0 0 0 0 0,1 0 0 0 0,-1 1 0 0 0,0-1 0 0 0,1 0 0 0 0,-1 0 0 0 0,0 0 0 0 0,0 0 0 0 0,1 0 0 0 0,3-15-3106 0 0,-3 0-4500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46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5959 0 0,'0'0'458'0'0,"0"4"122"0"0,4 35 4609 0 0,1 67 7207 0 0,-18 54-5239 0 0,2-71-6138 0 0,10-76-1213 0 0,1-11-860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46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 7687 0 0,'0'0'590'0'0,"3"0"-165"0"0,35 3 6036 0 0,23-3-3368 0 0,-43 0-2178 0 0,-11 0-485 0 0,-6 0-411 0 0,0 0 0 0 0,0 0 0 0 0,-1 0 0 0 0,1 0 0 0 0,0 0 0 0 0,0 0 0 0 0,-1 0 0 0 0,1 0 0 0 0,0 0 0 0 0,0 1 1 0 0,-1-1-1 0 0,1 0 0 0 0,0 1 0 0 0,0-1 0 0 0,0 1 0 0 0,10 5 52 0 0,0 4 1 0 0,-9-6-19 0 0,0 0 1 0 0,0 0-1 0 0,-1-1 1 0 0,1 1-1 0 0,-1 0 1 0 0,0 0-1 0 0,0 1 1 0 0,0-1 0 0 0,-1 0-1 0 0,1 0 1 0 0,-1 6-1 0 0,-1 9 715 0 0,-3 23-1 0 0,2-23-365 0 0,-5 38 1194 0 0,-8 122 2392 0 0,15-156-3257 0 0,1 0 1 0 0,0 0 0 0 0,2 0-1 0 0,1 0 1 0 0,11 37 0 0 0,-14-55-723 0 0,1-1 1 0 0,0 0 0 0 0,0 1 0 0 0,0-1-1 0 0,0 0 1 0 0,1 0 0 0 0,-1 0-1 0 0,1 0 1 0 0,0-1 0 0 0,0 1 0 0 0,1-1-1 0 0,-1 0 1 0 0,1 0 0 0 0,0 0 0 0 0,-1 0-1 0 0,6 2 1 0 0,7-1-10 0 0,-11-5 0 0 0,-3 0 0 0 0,0 1 0 0 0,-1-1 0 0 0,1 1 0 0 0,-1 0 0 0 0,0 0 0 0 0,1-1 0 0 0,-1 1 0 0 0,1-1 0 0 0,-1 1 0 0 0,0-1 0 0 0,1 0 0 0 0,-1 0 0 0 0,0 1 0 0 0,0-1 0 0 0,1 0 0 0 0,-1 0 0 0 0,0 0 0 0 0,0 0 0 0 0,0 0 0 0 0,1-2 0 0 0,0 0 0 0 0,-1 1-305 0 0,1 0 0 0 0,-1 0 0 0 0,0 0 0 0 0,0 0 0 0 0,0-1 0 0 0,0 1-1 0 0,0 0 1 0 0,0-1 0 0 0,-1 1 0 0 0,1 0 0 0 0,-1-1 0 0 0,0 1 0 0 0,1-1 0 0 0,-1 1 0 0 0,0-1 0 0 0,-1-3 0 0 0,0-4-1814 0 0,-1 1 0 0 0,-5-17 1 0 0,6 24 1632 0 0,0 0 0 0 0,-1-1 1 0 0,1 1-1 0 0,-1 0 1 0 0,1 0-1 0 0,-1 0 0 0 0,0 0 1 0 0,0 0-1 0 0,0 0 1 0 0,0 0-1 0 0,0 1 1 0 0,0-1-1 0 0,-1 1 0 0 0,1-1 1 0 0,-4 0-1 0 0,-6 0-1510 0 0,-7-1 548 0 0,-7-8 1090 0 0,-1 2-1 0 0,-35-7 1 0 0,-57-4 4703 0 0,78 18-483 0 0,39 2-2566 0 0,2 0-1049 0 0,1 0 1 0 0,-1-1-1 0 0,0 1 0 0 0,0 0 1 0 0,0-1-1 0 0,0 1 0 0 0,1-1 0 0 0,-1 1 1 0 0,0 0-1 0 0,0-1 0 0 0,0 1 0 0 0,1 0 1 0 0,-1-1-1 0 0,0 1 0 0 0,1 0 0 0 0,-1 0 1 0 0,0-1-1 0 0,1 1 0 0 0,-1 0 0 0 0,0 0 1 0 0,1 0-1 0 0,-1-1 0 0 0,1 1 0 0 0,17-8 1079 0 0,21-4-991 0 0,-16 6 18 0 0,2 0 0 0 0,-1 2 0 0 0,0 1 0 0 0,1 0 1 0 0,0 2-1 0 0,-1 1 0 0 0,46 6 0 0 0,-68-6-278 0 0,-1 0-1 0 0,1 1 1 0 0,0-1-1 0 0,-1 0 1 0 0,1 1 0 0 0,0-1-1 0 0,-1 1 1 0 0,1 0-1 0 0,-1-1 1 0 0,1 1-1 0 0,-1 0 1 0 0,1 0 0 0 0,-1 0-1 0 0,0 0 1 0 0,1 0-1 0 0,-1 0 1 0 0,0 0 0 0 0,0 1-1 0 0,0-1 1 0 0,0 0-1 0 0,0 1 1 0 0,0-1-1 0 0,0 1 1 0 0,0-1 0 0 0,-1 1-1 0 0,1-1 1 0 0,0 1-1 0 0,-1-1 1 0 0,1 1 0 0 0,-1 0-1 0 0,0-1 1 0 0,0 1-1 0 0,1 0 1 0 0,-1-1-1 0 0,0 1 1 0 0,-1 0 0 0 0,1-1-1 0 0,0 1 1 0 0,0 0-1 0 0,-1-1 1 0 0,1 1-1 0 0,-1 1 1 0 0,-3 7 32 0 0,1 0 0 0 0,-2-1 0 0 0,1 0-1 0 0,-1 0 1 0 0,-8 10 0 0 0,-16 21-81 0 0,-68 71 0 0 0,-2 0-18 0 0,94-106 0 0 0,3-8 1 0 0,3-5-71 0 0,-1 7 40 0 0,4-23-1245 0 0,13-41 0 0 0,15-23-4557 0 0,10-24-7583 0 0,-29 83 8607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46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72 2527 0 0,'9'-7'326'0'0,"1"0"0"0"0,-1 1-1 0 0,1 0 1 0 0,20-9-1 0 0,-15 9 1749 0 0,2 0 0 0 0,26-5 0 0 0,-32 9-390 0 0,1 1 0 0 0,12 0 1 0 0,9-1 1195 0 0,-29 1-2449 0 0,0 1 1 0 0,1 0-1 0 0,-1 0 1 0 0,0 0-1 0 0,0 0 1 0 0,0 1-1 0 0,0 0 1 0 0,0 0-1 0 0,0 0 1 0 0,0 0-1 0 0,0 1 1 0 0,0-1-1 0 0,-1 1 1 0 0,1 0-1 0 0,-1 0 1 0 0,1 0-1 0 0,-1 1 1 0 0,4 2-1 0 0,-3-1-83 0 0,-1-1-1 0 0,0 1 1 0 0,0 0 0 0 0,0 0-1 0 0,0 0 1 0 0,-1 0 0 0 0,0 1-1 0 0,1-1 1 0 0,-2 0 0 0 0,1 1-1 0 0,0 0 1 0 0,-1-1 0 0 0,0 1-1 0 0,1 10 1 0 0,-2-2-286 0 0,0 1 0 0 0,-1-1 0 0 0,0 1 0 0 0,-1-1 0 0 0,0 0-1 0 0,-2 0 1 0 0,1 0 0 0 0,-1 0 0 0 0,-11 21 0 0 0,1-6 44 0 0,-1 0 1 0 0,-2-2-1 0 0,-21 28 0 0 0,30-45-106 0 0,0 0 0 0 0,0-1 0 0 0,-15 12 0 0 0,23-20 0 0 0,-13 7 0 0 0,12-7-29 0 0,-1 0 0 0 0,1 0 0 0 0,-1 0 0 0 0,1 0 0 0 0,-1-1-1 0 0,1 1 1 0 0,-1 0 0 0 0,1-1 0 0 0,0 1 0 0 0,-1-1 0 0 0,1 0 0 0 0,-1 1 0 0 0,1-1 0 0 0,0 0 0 0 0,0 0-1 0 0,-1 0 1 0 0,1 0 0 0 0,0 0 0 0 0,0 0 0 0 0,0 0 0 0 0,0 0 0 0 0,0-1 0 0 0,0 1 0 0 0,1 0 0 0 0,-1 0 0 0 0,0-1-1 0 0,0-2 1 0 0,-3-3-612 0 0,1-1-1 0 0,0 0 0 0 0,-3-14 1 0 0,0-4-3956 0 0,-14-53-7722 0 0,-1 17 10074 0 0,25 63 3112 0 0,0 0 0 0 0,1 1 1 0 0,-1-1-1 0 0,0 1 1 0 0,0 0-1 0 0,0 0 0 0 0,0 0 1 0 0,-1 0-1 0 0,1 1 1 0 0,0-1-1 0 0,4 6 0 0 0,-1-3 436 0 0,68 49 6054 0 0,11 8-4027 0 0,-53-36-3274 0 0,151 115 32 0 0,-150-119-88 0 0,1-2 0 0 0,0-1 0 0 0,44 16 0 0 0,-69-32 0 0 0,-10-3-9 0 0,0 0 0 0 0,0 0 0 0 0,0 0 1 0 0,0 0-1 0 0,0 0 0 0 0,0 0 0 0 0,0 0 0 0 0,0 0 0 0 0,0 0 0 0 0,0 0 1 0 0,0 0-1 0 0,0 0 0 0 0,0 0 0 0 0,1 0 0 0 0,-1 0 0 0 0,0 0 0 0 0,0 0 1 0 0,0 0-1 0 0,0 0 0 0 0,0 0 0 0 0,0 0 0 0 0,0 0 0 0 0,0-1 0 0 0,0 1 1 0 0,0 0-1 0 0,0 0 0 0 0,0 0 0 0 0,0 0 0 0 0,0 0 0 0 0,0 0 0 0 0,0 0 1 0 0,0 0-1 0 0,0 0 0 0 0,0 0 0 0 0,0 0 0 0 0,0 0 0 0 0,0 0 0 0 0,0 0 1 0 0,0 0-1 0 0,0 0 0 0 0,1 0 0 0 0,-1 0 0 0 0,0 0 0 0 0,0 0 0 0 0,0 0 1 0 0,0 0-1 0 0,0 1 0 0 0,-6-7-1322 0 0,4 4 422 0 0,0 1 0 0 0,0-1 0 0 0,0 0 0 0 0,0-1 0 0 0,1 1 0 0 0,-1 0 0 0 0,-1-3 0 0 0,-1-7-9287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59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3599 0 0,'0'0'278'0'0,"-1"2"-182"0"0,-33 63 3064 0 0,-2 5 3569 0 0,33-61-6061 0 0,-1 0 0 0 0,1 0-1 0 0,1 0 1 0 0,0 0 0 0 0,0 0 0 0 0,0 13 0 0 0,1 5 504 0 0,0-1 0 0 0,2 1 0 0 0,1 0 0 0 0,1-1 0 0 0,1 1 1 0 0,8 25-1 0 0,-9-42-864 0 0,1 1 0 0 0,0-1 0 0 0,0 0 0 0 0,1-1 0 0 0,1 1 0 0 0,-1-1 1 0 0,1 0-1 0 0,1 0 0 0 0,0-1 0 0 0,0 0 0 0 0,12 10 0 0 0,-17-16 28 0 0,0-1-12 0 0,2 1-258 0 0,-1 0 0 0 0,1-1-1 0 0,-1 0 1 0 0,1 1 0 0 0,0-1 0 0 0,-1-1 0 0 0,1 1-1 0 0,0 0 1 0 0,0-1 0 0 0,-1 0 0 0 0,1 0 0 0 0,0 0-1 0 0,0-1 1 0 0,0 1 0 0 0,4-2 0 0 0,21-7-9202 0 0,-17 3-753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59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0 2015 0 0,'0'0'354'0'0,"1"2"743"0"0,1 1-694 0 0,0-1 0 0 0,0 0-1 0 0,0 1 1 0 0,-1-1 0 0 0,0 1 0 0 0,1-1-1 0 0,-1 1 1 0 0,0 0 0 0 0,0-1 0 0 0,0 1 0 0 0,-1 0-1 0 0,1 0 1 0 0,-1 0 0 0 0,1 0 0 0 0,-1 0-1 0 0,0 0 1 0 0,0-1 0 0 0,0 1 0 0 0,-1 0-1 0 0,1 0 1 0 0,-1 0 0 0 0,1 0 0 0 0,-1 0 0 0 0,-2 4-1 0 0,-6 12 1794 0 0,5-8-1088 0 0,-2 0-1 0 0,-8 13 1 0 0,1-3-267 0 0,1 0 1 0 0,1 0-1 0 0,1 1 0 0 0,1 1 0 0 0,-11 40 1 0 0,19-59-1001 0 0,-1 1 251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8:59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4519 0 0,'21'0'529'0'0,"30"-6"-1"0"0,-4-2 6625 0 0,-17 7-2776 0 0,-19 2-3005 0 0,-8-1-51 0 0,0 0-125 0 0,1 0-798 0 0,-2 1-232 0 0,0-1-1 0 0,1 1 1 0 0,-1-1 0 0 0,0 0 0 0 0,0 0 0 0 0,1 0 0 0 0,-1 0-1 0 0,0-1 1 0 0,4 0 0 0 0,2-2-1063 0 0,7-6-11666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9:00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1 2359 0 0,'0'0'367'0'0,"1"3"666"0"0,1 6 174 0 0,-1 1 0 0 0,0-1-1 0 0,0 1 1 0 0,-1-1 0 0 0,-2 14-1 0 0,-8 51 6767 0 0,5-45-6827 0 0,-1 34 195 0 0,5-41-1699 0 0,-1-8-1222 0 0,0-7-2910 0 0</inkml:trace>
  <inkml:trace contextRef="#ctx0" brushRef="#br0" timeOffset="1">25 445 5671 0 0,'-24'7'9516'0'0,"45"-18"-7212"0"0,0 1 0 0 0,1 1 0 0 0,26-8 0 0 0,-8 4-936 0 0,13-6 327 0 0,75-30 2142 0 0,24-7-2438 0 0,-119 46-1334 0 0,-7 4-65 0 0,5 2-91 0 0,-30 3-378 0 0,-3 1-827 0 0,-32-6-2974 0 0,-3 3-7060 0 0,23 3 4650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9:00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309 0 7919 0 0,'-4'3'76'0'0,"1"1"-1"0"0,1-1 0 0 0,-1 1 0 0 0,0 0 1 0 0,1-1-1 0 0,-1 1 0 0 0,1 0 0 0 0,0 1 0 0 0,1-1 1 0 0,-3 8-1 0 0,-6 11 299 0 0,-3 3 2557 0 0,-1-2 0 0 0,-33 43 0 0 0,-44 38 2826 0 0,21-24-3518 0 0,59-71-2165 0 0,-7 10 372 0 0,17-19-1053 0 0,1-1 0 0 0,-1 1 0 0 0,1 0 0 0 0,-1 0 0 0 0,1 0 1 0 0,-1 0-1 0 0,1 0 0 0 0,0 0 0 0 0,-1 0 0 0 0,1 0 0 0 0,0 1 0 0 0</inkml:trace>
  <inkml:trace contextRef="#ctx0" brushRef="#br0" timeOffset="1">265 250 2815 0 0,'57'39'2878'0'0,"-53"-37"67"0"0,8 4-788 0 0,1 0-1 0 0,0-1 1 0 0,22 7 0 0 0,-10-6 569 0 0,-19-4-2044 0 0,1 0 1 0 0,-1-1 0 0 0,0 0 0 0 0,0 0 0 0 0,1 0 0 0 0,-1-1 0 0 0,12 0 0 0 0,-7-1-80 0 0,10-2 903 0 0,0 0 0 0 0,38-11 0 0 0,-42 9-768 0 0,-9 3-541 0 0,0-1 0 0 0,0 0 0 0 0,-1 0 0 0 0,1 0 0 0 0,-1-1 0 0 0,11-7 0 0 0,-1-3-172 0 0,0 0 0 0 0,24-26 0 0 0,-36 33-25 0 0,-5-4 0 0 0,-1 6 0 0 0,-1-1 0 0 0,-6-16 0 0 0,4 14 0 0 0,-8-26 0 0 0,10 27-85 0 0,-6-23-2507 0 0,5-4-3914 0 0,3 15-3623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9:01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2359 0 0,'3'0'174'0'0,"11"-3"756"0"0,6-2 2545 0 0,1 1-1 0 0,-1 1 1 0 0,1 1 0 0 0,33 1 0 0 0,-28 6-1208 0 0,3 0-643 0 0,-27-4-1484 0 0,0 0-1 0 0,0-1 0 0 0,0 1 1 0 0,0 0-1 0 0,0 0 0 0 0,0 0 1 0 0,3 3-1 0 0,-2-2 84 0 0,-1-1 405 0 0,-2 4-522 0 0,-1-1-1 0 0,1 1 1 0 0,-1-1 0 0 0,0 0 0 0 0,0 1-1 0 0,0-1 1 0 0,-1 0 0 0 0,1 1 0 0 0,-1-1 0 0 0,-5 7-1 0 0,1 2 205 0 0,5-12-342 0 0,0 1 0 0 0,-1-1 1 0 0,1 1-1 0 0,0-1 0 0 0,0 0 0 0 0,-1 1 0 0 0,1-1 0 0 0,-3 1 1 0 0,0 2-407 0 0,3-3-135 0 0,-23 0-11184 0 0,19-2 8483 0 0,3 1 2750 0 0,-1 1 0 0 0,0-1 0 0 0,1 0-1 0 0,-1 1 1 0 0,1 0 0 0 0,-1-1 0 0 0,1 1 0 0 0,0 0 0 0 0,-1 0-1 0 0,-3 3 1 0 0,3-2 287 0 0,0 1 0 0 0,0-1 0 0 0,1 1 0 0 0,-1 0 0 0 0,1-1 0 0 0,-1 1 0 0 0,-2 5 0 0 0,-1 3 699 0 0,0 1-1 0 0,1 0 0 0 0,-6 21 0 0 0,6-18-205 0 0,2-6 556 0 0,1 1 0 0 0,0 0 1 0 0,0 0-1 0 0,0 10 0 0 0,4 20 5328 0 0,-2-38-5880 0 0,0-1 0 0 0,0 0-1 0 0,1 1 1 0 0,-1-1 0 0 0,0 0-1 0 0,1 0 1 0 0,-1 0 0 0 0,1 1-1 0 0,0-1 1 0 0,-1 0 0 0 0,1 0-1 0 0,0 0 1 0 0,0 0 0 0 0,-1 0 0 0 0,1 0-1 0 0,0 0 1 0 0,0 0 0 0 0,0 0-1 0 0,0-1 1 0 0,0 1 0 0 0,0 0-1 0 0,1-1 1 0 0,-1 1 0 0 0,0 0-1 0 0,0-1 1 0 0,0 1 0 0 0,1-1-1 0 0,-1 0 1 0 0,0 0 0 0 0,0 1 0 0 0,1-1-1 0 0,-1 0 1 0 0,0 0 0 0 0,1 0-1 0 0,-1 0 1 0 0,2-1 0 0 0,6 0 121 0 0,-1 0 0 0 0,1-1 1 0 0,-1 0-1 0 0,12-5 0 0 0,-8 2 36 0 0,56-9 35 0 0,-62 12-395 0 0,4 0 25 0 0,15 9 142 0 0,-22-5-211 0 0,0-1 0 0 0,0 1 0 0 0,0 0 0 0 0,-1-1 1 0 0,1 1-1 0 0,0 0 0 0 0,-1 1 0 0 0,1-1 0 0 0,-1 0 0 0 0,0 1 1 0 0,0 0-1 0 0,0-1 0 0 0,0 1 0 0 0,0 0 0 0 0,-1 0 0 0 0,3 6 1 0 0,-1-2 64 0 0,-1 1 1 0 0,0 0-1 0 0,0 0 0 0 0,0 0 1 0 0,0 15-1 0 0,-2-9 133 0 0,0 1-1 0 0,-1-1 0 0 0,0 1 1 0 0,-1-1-1 0 0,-4 15 0 0 0,3-20-68 0 0,0 1 0 0 0,-1-1-1 0 0,1 0 1 0 0,-2 0-1 0 0,1 0 1 0 0,-1 0-1 0 0,0-1 1 0 0,-9 9-1 0 0,12-14-137 0 0,0 0 0 0 0,-1-1 0 0 0,1 1 0 0 0,-1-1-1 0 0,0 0 1 0 0,0 0 0 0 0,0 0 0 0 0,0-1 0 0 0,0 1-1 0 0,0-1 1 0 0,-1 1 0 0 0,1-1 0 0 0,0 0 0 0 0,-1 0-1 0 0,-3 0 1 0 0,1-1 7 0 0,1 1-1 0 0,-1-1 1 0 0,1-1-1 0 0,0 1 1 0 0,-1-1 0 0 0,1 0-1 0 0,0 0 1 0 0,-1 0-1 0 0,-5-3 1 0 0,2 0 2 0 0,1 0 0 0 0,-1 0 0 0 0,1-1 0 0 0,0 0 0 0 0,0-1 0 0 0,0 1 1 0 0,1-2-1 0 0,0 1 0 0 0,0-1 0 0 0,-11-14 0 0 0,14 15-182 0 0,-1-1 0 0 0,1 0 0 0 0,0 0 0 0 0,1-1 1 0 0,-1 1-1 0 0,1-1 0 0 0,1 0 0 0 0,0 1 0 0 0,0-1 0 0 0,0 0 0 0 0,1-1 0 0 0,0 1 0 0 0,1 0 1 0 0,0 0-1 0 0,0 0 0 0 0,0 0 0 0 0,1 0 0 0 0,1 0 0 0 0,-1 0 0 0 0,1 0 0 0 0,1 0 1 0 0,-1 0-1 0 0,6-10 0 0 0,11-14-4291 0 0,-5 11-2092 0 0,2 0-1119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0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2 6191 0 0,'-4'-1'141'0'0,"0"1"0"0"0,0-1 0 0 0,0 1 0 0 0,0 0-1 0 0,-5 1 1 0 0,9-1-138 0 0,-6 1 417 0 0,1 0 0 0 0,0 0 0 0 0,-1 0 0 0 0,1 1 0 0 0,0-1 0 0 0,0 1 0 0 0,0 0 0 0 0,0 1 0 0 0,0 0 0 0 0,1-1 0 0 0,-1 1 0 0 0,1 1 0 0 0,-1-1 0 0 0,1 1 0 0 0,0-1 0 0 0,1 1 0 0 0,-1 1 0 0 0,1-1 0 0 0,-4 5 0 0 0,-5 6 580 0 0,5-6-510 0 0,0 0 1 0 0,1 1-1 0 0,0-1 0 0 0,-10 21 0 0 0,10-14-151 0 0,-1 2 79 0 0,1-1 0 0 0,0 1 0 0 0,-4 28 0 0 0,6-21 345 0 0,1 1 1 0 0,2 0-1 0 0,2 42 1 0 0,0-58-524 0 0,1 0 0 0 0,0 0 0 0 0,0-1 1 0 0,1 1-1 0 0,0-1 0 0 0,1 1 0 0 0,0-1 1 0 0,0 0-1 0 0,1 0 0 0 0,0-1 0 0 0,0 0 1 0 0,9 10-1 0 0,-12-16 6 0 0,1 0-11 0 0,4 0-159 0 0,-3 1-21 0 0,0-1 0 0 0,1 0-1 0 0,-1 0 1 0 0,1-1 0 0 0,0 1-1 0 0,0-1 1 0 0,-1 0 0 0 0,1 0-1 0 0,0-1 1 0 0,0 1-1 0 0,0-1 1 0 0,0 0 0 0 0,0 0-1 0 0,0-1 1 0 0,8-2 0 0 0,-2-1 20 0 0,-1-1 1 0 0,0 0 0 0 0,0-1 0 0 0,0-1 0 0 0,-1 1-1 0 0,0-1 1 0 0,-1-1 0 0 0,1 0 0 0 0,-1 0-1 0 0,10-14 1 0 0,-11 13-4 0 0,-2 0 0 0 0,1-1 0 0 0,7-17 0 0 0,-2 5 56 0 0,-5 8-43 0 0,-1-1 1 0 0,0 1-1 0 0,0-1 0 0 0,-1 0 1 0 0,-1 0-1 0 0,-1 0 0 0 0,0-1 1 0 0,-1 1-1 0 0,-2-31 0 0 0,-1 39-47 0 0,1 0 0 0 0,-1 1 0 0 0,-1-1 0 0 0,1 1 0 0 0,-1-1 0 0 0,0 1 0 0 0,-7-10 0 0 0,7 13-12 0 0,0-1 0 0 0,0 1 0 0 0,0 0 0 0 0,-1 0 0 0 0,0 0 0 0 0,1 0 0 0 0,-1 0 0 0 0,0 1 0 0 0,0 0 0 0 0,-1-1 0 0 0,1 2 0 0 0,-6-3 0 0 0,-8-2 95 0 0,-30-5-1 0 0,47 11-120 0 0,-17-2-145 0 0,-35-1-1 0 0,51 3-43 0 0,-12-3-497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9:01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0 15087 0 0,'-1'3'1164'0'0,"-1"5"-1217"0"0,-13 45 1945 0 0,11-42 22 0 0,-1 0 0 0 0,-10 19 0 0 0,-17 28 3168 0 0,16-28-3258 0 0,-27 38 0 0 0,34-56-1768 0 0,1-1-29 0 0,0 0 1 0 0,-17 16-1 0 0,23-26-373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9:02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0 5783 0 0,'0'0'444'0'0,"4"1"-289"0"0,6 1 715 0 0,-1 0 0 0 0,13 5 0 0 0,-5-1 6168 0 0,30 16 0 0 0,-37-16-5902 0 0,-7-5-666 0 0,0 1 0 0 0,0 0-1 0 0,1-1 1 0 0,-1 1 0 0 0,0 1 0 0 0,0-1-1 0 0,-1 0 1 0 0,1 1 0 0 0,4 5 0 0 0,-6-7 395 0 0,10 6-658 0 0,-9-5-195 0 0,-11 9-7103 0 0,6-8 6740 0 0,-1 0 0 0 0,0 0 0 0 0,0 0 0 0 0,0 0 0 0 0,-1-1-1 0 0,1 0 1 0 0,-1 1 0 0 0,-7 1 0 0 0,-39 8-597 0 0,14-4 1438 0 0,30-8 2597 0 0,15-4-1545 0 0,110-35 4582 0 0,-77 27-4027 0 0,-39 11-1516 0 0,-1 2-678 0 0,-11 23-19238 0 0,4-20 17679 0 0,0 1 0 0 0,0-1 0 0 0,-13 6-1 0 0,6-4 843 0 0,2-2 764 0 0,1 0 0 0 0,0 0 0 0 0,0 1 0 0 0,0 1 0 0 0,0 0 0 0 0,1 0 0 0 0,-10 9 0 0 0,17-12 442 0 0,0-1 0 0 0,0 1 1 0 0,0 0-1 0 0,1-1 1 0 0,-1 1-1 0 0,1 0 0 0 0,-1 0 1 0 0,1 0-1 0 0,0 0 0 0 0,-1 6 1 0 0,2-7 863 0 0,1 0 309 0 0,-1 0-966 0 0,1 0 0 0 0,-1 0 0 0 0,1-1 0 0 0,0 1 0 0 0,0 0 0 0 0,0 0 0 0 0,0-1 0 0 0,0 1 0 0 0,0 0 0 0 0,2 1 0 0 0,0-1-312 0 0,0 1 0 0 0,0-1 1 0 0,0 0-1 0 0,0 0 0 0 0,1 0 1 0 0,3 2-1 0 0,-5-3-55 0 0,0 0-87 0 0,1-1-1 0 0,-1 1 1 0 0,0 0 0 0 0,0-1 0 0 0,1 0 0 0 0,-1 1 0 0 0,0-1-1 0 0,1 0 1 0 0,-1 0 0 0 0,4-1 0 0 0,3 1 207 0 0,-1 0-88 0 0,1-1 0 0 0,-1 1 0 0 0,0-1 0 0 0,0-1 0 0 0,11-2 0 0 0,-14 2-157 0 0,0 1 0 0 0,0 0 0 0 0,0 0 0 0 0,0 0 0 0 0,0 1 0 0 0,1 0-1 0 0,-1 0 1 0 0,0 0 0 0 0,0 0 0 0 0,9 3 0 0 0,-4 0-34 0 0,-1 1 6 0 0,-9-4-75 0 0,1 0 0 0 0,-1 0 0 0 0,1 0 0 0 0,-1 1 0 0 0,1-1-1 0 0,-1 0 1 0 0,0 0 0 0 0,1 1 0 0 0,-1-1 0 0 0,0 0 0 0 0,1 1 0 0 0,-1-1 0 0 0,0 0-1 0 0,1 1 1 0 0,-1-1 0 0 0,0 1 0 0 0,0-1 0 0 0,0 1 0 0 0,1-1 0 0 0,-1 1 0 0 0,1 1 7 0 0,0 8 56 0 0,-2-6-50 0 0,1 0 0 0 0,-1 0 1 0 0,-1 0-1 0 0,1 0 0 0 0,-1 0 0 0 0,1 0 0 0 0,-1 0 1 0 0,0 0-1 0 0,-1-1 0 0 0,1 1 0 0 0,-6 5 0 0 0,-3 4 132 0 0,-21 17 0 0 0,24-24-24 0 0,-1 0-1 0 0,-16 9 1 0 0,-7 5 229 0 0,8-4 147 0 0,0-1 0 0 0,-1-2 0 0 0,0 0 0 0 0,-32 10 0 0 0,28-13 928 0 0,22-9-611 0 0,17-8-458 0 0,3 2-360 0 0,0-1 0 0 0,0 2 0 0 0,28-7 0 0 0,44-1 0 0 0,-56 8 0 0 0,167-19 0 0 0,-168 19 0 0 0,-17 3 0 0 0,0-2 0 0 0,-10 2 0 0 0,0 1 0 0 0,0 0 0 0 0,0 0 0 0 0,0-1 0 0 0,0 1 0 0 0,-1 0 0 0 0,1-1 0 0 0,0 1 0 0 0,0-1 0 0 0,-1 1 0 0 0,1-1 0 0 0,0 0 0 0 0,0 1 0 0 0,-1-1 0 0 0,1 0 0 0 0,-1 1 0 0 0,1-1 0 0 0,0-1 0 0 0,1-1 0 0 0,8-11-2111 0 0,-2-2-4806 0 0,-5 3-3279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9:02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0 4199 0 0,'0'0'15968'0'0,"0"3"-14876"0"0,1-1-780 0 0,0 1 0 0 0,-1 0-1 0 0,0 0 1 0 0,1 0 0 0 0,-1-1-1 0 0,-1 1 1 0 0,1 0 0 0 0,0 0-1 0 0,0 0 1 0 0,-1-1 0 0 0,0 1-1 0 0,0 0 1 0 0,1-1 0 0 0,-1 1 0 0 0,-2 2-1 0 0,-3 8 1013 0 0,-16 21 0 0 0,7-11-395 0 0,4-8-185 0 0,0 0 0 0 0,-21 22 0 0 0,-5 4-77 0 0,15-13-635 0 0,-26 34-19 0 0,0 5-161 0 0,40-60-488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9:02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6 12295 0 0,'2'-1'944'0'0,"0"0"-776"0"0,-1 0-141 0 0,0 1 1 0 0,0-1-1 0 0,0 1 0 0 0,0 0 0 0 0,0-1 0 0 0,0 1 1 0 0,0 0-1 0 0,0 0 0 0 0,0 0 0 0 0,0 0 1 0 0,0 0-1 0 0,0 0 0 0 0,0 0 0 0 0,0 0 0 0 0,0 0 1 0 0,2 0-1 0 0,8 2 5140 0 0,-11-1-5060 0 0,0-1 0 0 0,1 0 1 0 0,-1 0-1 0 0,0 0 0 0 0,0 1 0 0 0,1-1 0 0 0,-1 0 0 0 0,0 1 0 0 0,0-1 0 0 0,0 0 1 0 0,1 0-1 0 0,-1 1 0 0 0,0-1 0 0 0,0 0 0 0 0,0 1 0 0 0,0-1 0 0 0,0 0 0 0 0,1 1 1 0 0,-1-1-1 0 0,0 1 0 0 0,0-1 0 0 0,0 1-38 0 0,0-1 0 0 0,0 0-1 0 0,0 1 1 0 0,0-1 0 0 0,0 0 0 0 0,0 1 0 0 0,0-1-1 0 0,0 0 1 0 0,0 0 0 0 0,0 1 0 0 0,1-1 0 0 0,-1 0-1 0 0,0 1 1 0 0,0-1 0 0 0,0 0 0 0 0,1 0 0 0 0,-1 1-1 0 0,0-1 1 0 0,0 0 0 0 0,1 0 0 0 0,-1 0 0 0 0,0 1-1 0 0,1-1-137 0 0,-5 13-480 0 0,2-6-305 0 0,-1 0 0 0 0,0 0 0 0 0,-1-1 0 0 0,0 1 1 0 0,0-1-1 0 0,0 0 0 0 0,-1 0 0 0 0,1-1 0 0 0,-2 1 0 0 0,-8 7 0 0 0,-8 4-1296 0 0,-37 23 0 0 0,8-6 2367 0 0,50-33-181 0 0,-38 28 1780 0 0,15-7 7969 0 0,26-21-9620 0 0,-1-1-1 0 0,1 1 0 0 0,0-1 1 0 0,-1 1-1 0 0,1-1 1 0 0,0 0-1 0 0,-1 0 0 0 0,1 0 1 0 0,2 0-1 0 0,7 0 289 0 0,0-1 0 0 0,0-1 0 0 0,12-2 0 0 0,6-2 20 0 0,-1 2-61 0 0,0 1-1 0 0,53 2 0 0 0,-73 1-215 0 0,0 1 0 0 0,0 0 0 0 0,1 1 0 0 0,-1-1 0 0 0,0 1 0 0 0,0 1 0 0 0,0 0 0 0 0,-1 0 1 0 0,1 0-1 0 0,-1 1 0 0 0,0 0 0 0 0,0 1 0 0 0,0 0 0 0 0,9 7 0 0 0,-15-10 56 0 0,1 1 0 0 0,0 0 0 0 0,0-1 0 0 0,-1 1 0 0 0,1 0 0 0 0,-1 0 0 0 0,0 0 0 0 0,0 0 0 0 0,0 0 0 0 0,0 0 0 0 0,-1 0 0 0 0,1 0 0 0 0,-1 0 0 0 0,0 6 0 0 0,1 3 44 0 0,-1-10-289 0 0,0 0 1 0 0,0 0-1 0 0,0 0 0 0 0,0 0 1 0 0,-1 0-1 0 0,1 0 0 0 0,-1 0 1 0 0,0 3-1 0 0,-2 5-5 0 0,-2 20-2 0 0,-14 42 0 0 0,18-67 0 0 0,-1 0 0 0 0,1-1 0 0 0,-1 1 0 0 0,0-1 0 0 0,-4 6 0 0 0,2-2 0 0 0,-3 3 0 0 0,-1-2-115 0 0,5-9-162 0 0,1 1-1 0 0,0 0 0 0 0,-1-1 0 0 0,1 0 0 0 0,-1 1 1 0 0,1-1-1 0 0,-4 0 0 0 0,4 0 254 0 0,2-1-101 0 0,-1 1 0 0 0,0 0 0 0 0,0 0 0 0 0,1-1 1 0 0,-1 1-1 0 0,0 0 0 0 0,1 0 0 0 0,-1-1 0 0 0,1 1 0 0 0,-1-1 1 0 0,0 1-1 0 0,1-1 0 0 0,-1 1 0 0 0,1-1 0 0 0,-1 1 0 0 0,1-1 1 0 0,0 1-1 0 0,-1-1 0 0 0,1 0 0 0 0,-1 0 0 0 0,0-1-444 0 0,-16-20-4678 0 0,8 5-1024 0 0,2-1-563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9:03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295 347 8951 0 0,'-34'40'1440'0'0,"17"-22"1806"0"0,-16 23 0 0 0,-20 36 2111 0 0,-22 42-2113 0 0,40-68-2299 0 0,20-30-299 0 0,-17 31 1 0 0,31-50-1793 0 0</inkml:trace>
  <inkml:trace contextRef="#ctx0" brushRef="#br0" timeOffset="1">531 206 4199 0 0,'65'-35'514'0'0,"33"-15"6464"0"0,42-9 5989 0 0,-96 42-9659 0 0,55-12 0 0 0,-78 23-2845 0 0,-14 4-215 0 0,0 0 1 0 0,0 0 0 0 0,10-1 0 0 0,-6 2-218 0 0,-2 2-58 0 0,-8-1-131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9:03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10479 0 0,'-61'118'2018'0'0,"-16"65"8964"0"0,49-113-7583 0 0,23-61-2569 0 0,2 1 0 0 0,-1-1-1 0 0,2 0 1 0 0,-1 1 0 0 0,1 0 0 0 0,-1 12 0 0 0,16-16-750 0 0,-11-6-80 0 0,-1 0 0 0 0,1 0 0 0 0,0 0 0 0 0,0 0 0 0 0,0 0 0 0 0,-1 0 0 0 0,1 0 0 0 0,0-1 0 0 0,0 1 0 0 0,-1-1 0 0 0,1 1 0 0 0,0-1 0 0 0,-1 1 0 0 0,1-1 0 0 0,-1 0 0 0 0,3-1 0 0 0,24-21 0 0 0,-17 13 0 0 0,-3 3 0 0 0,25-20 0 0 0,48-30 0 0 0,-70 51 0 0 0,0 0 0 0 0,0 0 0 0 0,0 1 0 0 0,1 0 0 0 0,-1 1 0 0 0,1 1 0 0 0,0 0 0 0 0,0 0 0 0 0,17-1 0 0 0,-23 4 0 0 0,-1 1 0 0 0,1-1 0 0 0,-1 1 0 0 0,1 0 0 0 0,-1 0 0 0 0,1 1 0 0 0,-1-1 0 0 0,1 1 0 0 0,-1 0 0 0 0,0 1 0 0 0,8 4 0 0 0,-5 1 0 0 0,-2 4 0 0 0,-5-8 0 0 0,0 0 0 0 0,-1 0 0 0 0,0 0 0 0 0,1 0 0 0 0,-2 0 0 0 0,1 0 0 0 0,0 0 0 0 0,-1-1 0 0 0,1 1 0 0 0,-1 0 0 0 0,0 0 0 0 0,-1 0 0 0 0,1 0 0 0 0,-1-1 0 0 0,1 1 0 0 0,-1-1 0 0 0,0 1 0 0 0,-1-1 0 0 0,-2 4 0 0 0,-3 4 0 0 0,-1 0 0 0 0,-1-1 0 0 0,1 0 0 0 0,-14 10 0 0 0,-18 17 0 0 0,33-28 0 0 0,-2 0 0 0 0,1-1 0 0 0,-1 0 0 0 0,0 0 0 0 0,-1-1 0 0 0,1 0 0 0 0,-20 8 0 0 0,21-12-300 0 0,7-3-1260 0 0,1-3-552 0 0,-6-12-777 0 0,-1-5-3998 0 0,3-2-1357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9:04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4055 0 0,'0'0'312'0'0,"2"2"-204"0"0,4 7 1482 0 0,-1 0 0 0 0,1 1-1 0 0,-2 0 1 0 0,1 0-1 0 0,-1 0 1 0 0,-1 0 0 0 0,0 1-1 0 0,-1-1 1 0 0,2 14 0 0 0,1 16 2675 0 0,-2 46 0 0 0,-3-72-3972 0 0,-15 401 3265 0 0,14-397-3544 0 0,0-12-29 0 0,1-1 0 0 0,0 1 0 0 0,0-1 0 0 0,1 1 0 0 0,-1-1 0 0 0,1 1 0 0 0,0-1 1 0 0,1 1-1 0 0,3 8 0 0 0,-4-12-760 0 0,1-3-268 0 0,14-4-1757 0 0,-1-5-3794 0 0,0-8-2637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49:04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1 6911 0 0,'13'13'528'0'0,"0"5"-341"0"0,-2 3 2943 0 0,0 1 0 0 0,-2 0 1 0 0,0 1-1 0 0,10 43 0 0 0,-1 35 4550 0 0,-12-36-6442 0 0,-5-43-1111 0 0,-1 0-1 0 0,-1-1 1 0 0,-6 39 0 0 0,-1-21-94 0 0,-15 44-1 0 0,-86 192-32 0 0,16-115 0 0 0,64-113 0 0 0,3-10-2111 0 0,-2-4-4806 0 0,13-18-3279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19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2755 427 3823 0 0,'-59'3'298'0'0,"35"-6"-198"0"0,-31-8 962 0 0,19 5 416 0 0,26 5-1033 0 0,-1 0 1 0 0,1 0-1 0 0,0 1 1 0 0,-16 1-1 0 0,-14 1 1652 0 0,-27 1 1033 0 0,-133 25 1 0 0,85-9-1279 0 0,97-17-1622 0 0,-154 25 2266 0 0,117-15-1200 0 0,-58 19-1 0 0,62-11-331 0 0,-95 52-1 0 0,76-35-165 0 0,-174 99 961 0 0,13 25-955 0 0,150-108-580 0 0,3-2 92 0 0,40-24-129 0 0,2 1-1 0 0,-58 59 1 0 0,65-55-130 0 0,4-6-1 0 0,0 2 0 0 0,2 0 0 0 0,-28 48 0 0 0,10-1 146 0 0,-53 88 307 0 0,67-115-345 0 0,2 1 0 0 0,-34 96 0 0 0,46-113-139 0 0,10-23-22 0 0,-14 35 1 0 0,-20 79 0 0 0,28-85 52 0 0,-24 63 0 0 0,28-87-14 0 0,-5 28-1 0 0,-1 3 9 0 0,-20 84 19 0 0,12-40-39 0 0,4-17-30 0 0,-7 94 0 0 0,20-151 0 0 0,-4 38 0 0 0,-22 301 0 0 0,25-286 0 0 0,2 56 0 0 0,19 93 0 0 0,-15-193 0 0 0,17 93 0 0 0,-10-76 0 0 0,17 70 0 0 0,-3-11 0 0 0,-2-7 0 0 0,-18-77 0 0 0,2 0 0 0 0,0 0 0 0 0,13 23 0 0 0,-10-24 0 0 0,21 39 0 0 0,73 96 0 0 0,-90-132 0 0 0,0-1 0 0 0,-2 2 0 0 0,0-1 0 0 0,-1 1 0 0 0,0 1 0 0 0,12 39 0 0 0,-15-39 0 0 0,19 34 0 0 0,0-2 0 0 0,-15-23 0 0 0,-6-17 0 0 0,-1 0 0 0 0,1 0 0 0 0,9 13 0 0 0,42 47 0 0 0,-39-42 0 0 0,-10-18 0 0 0,1 0 0 0 0,0 0 0 0 0,0 0 0 0 0,16 15 0 0 0,23 22 0 0 0,18 17 0 0 0,-18-20 0 0 0,-1 2 0 0 0,59 83 0 0 0,-67-82 0 0 0,3-2 0 0 0,1-2 0 0 0,3-2 0 0 0,94 71 0 0 0,127 70 0 0 0,-242-168 0 0 0,0 1 0 0 0,-1 1 0 0 0,-1 1 0 0 0,21 24 0 0 0,10 9 0 0 0,3 5 0 0 0,-44-44 0 0 0,1-1 0 0 0,1-1 0 0 0,0 0 0 0 0,30 18 0 0 0,-4-3 0 0 0,75 41 0 0 0,-76-46 0 0 0,81 40 0 0 0,44 25 0 0 0,-46-20 0 0 0,-40-24 0 0 0,-27-17 0 0 0,0-2 0 0 0,88 26 0 0 0,-18-7 0 0 0,-51-9 0 0 0,-36-16 0 0 0,28 19 0 0 0,-41-23 0 0 0,22 11 0 0 0,14 6 0 0 0,-29-15 0 0 0,37 15 0 0 0,122 42 0 0 0,-81-40 0 0 0,-27-9 0 0 0,0-3 0 0 0,-17-6 0 0 0,317 77 0 0 0,-318-78 0 0 0,82 18 0 0 0,410 80 0 0 0,-434-81 0 0 0,-62-14 0 0 0,-1 1 0 0 0,58 28 0 0 0,35 10 0 0 0,-11-8 0 0 0,-61-19 0 0 0,-28-11 0 0 0,32 11 0 0 0,106 22 0 0 0,250 7 0 0 0,-227-37 0 0 0,-152-17 0 0 0,241 13 0 0 0,-285-16 0 0 0,1 0 0 0 0,-1 1 0 0 0,0 1 0 0 0,0 0 0 0 0,14 5 0 0 0,-20-5 0 0 0,-1-1 0 0 0,1 1 0 0 0,0-2 0 0 0,0 1 0 0 0,11-2 0 0 0,-8 1 0 0 0,-1 0 0 0 0,13 2 0 0 0,3 4 0 0 0,-17-4 0 0 0,0 0 0 0 0,0-1 0 0 0,10 1 0 0 0,32-3 0 0 0,30 2 0 0 0,5 1 0 0 0,18 3 0 0 0,-13 1 0 0 0,25 4 0 0 0,55 7 0 0 0,-36-4 0 0 0,52 5 0 0 0,-14-3 0 0 0,-105-7 0 0 0,212 30 0 0 0,-195-24 0 0 0,39 7 0 0 0,-21-2 0 0 0,28 6 0 0 0,-10-5 0 0 0,-47-9 0 0 0,-56-9 0 0 0,0-1 0 0 0,18-1 0 0 0,-20 0 0 0 0,0 0 0 0 0,0 1 0 0 0,19 4 0 0 0,155 25 0 0 0,-76-16 0 0 0,-25-5 0 0 0,128 29 0 0 0,-167-28 0 0 0,-12-3 0 0 0,0-3 0 0 0,66 1 0 0 0,77-18 0 0 0,-71 0 0 0 0,163-21 0 0 0,143-8 0 0 0,-371 38 0 0 0,-12 1 0 0 0,38 1 0 0 0,26-1 0 0 0,-44-1 0 0 0,64-5 0 0 0,27 0 0 0 0,47-3 0 0 0,-128 8 0 0 0,44-9 0 0 0,111-26 0 0 0,-183 31 0 0 0,63-4 0 0 0,-31 4 0 0 0,151-7 0 0 0,-127 12 0 0 0,331-12 0 0 0,-286 10 0 0 0,-42 3 0 0 0,171 18 0 0 0,-172-7 0 0 0,248 11 0 0 0,-204-9 0 0 0,-29 5 0 0 0,14 0 0 0 0,11 2 0 0 0,-11-8 0 0 0,-6 4 0 0 0,40 12 0 0 0,12 0 0 0 0,-13-10 0 0 0,-79-7 0 0 0,-25 2 0 0 0,-37-7 0 0 0,26 3 0 0 0,59 9 0 0 0,-38-6 0 0 0,-5 0 0 0 0,111 11 0 0 0,-59-1 0 0 0,7 2 0 0 0,-68-14 0 0 0,-30-4 0 0 0,0-1 0 0 0,20 1 0 0 0,22 1 0 0 0,13 0 0 0 0,110 0 0 0 0,29 15 0 0 0,-105-9 0 0 0,114 25 0 0 0,-196-32 0 0 0,28 1 0 0 0,-36-4 0 0 0,0 0 0 0 0,0 1 0 0 0,0 1 0 0 0,-1 1 0 0 0,19 6 0 0 0,-20-5 0 0 0,0 0 0 0 0,0-1 0 0 0,0 0 0 0 0,1-1 0 0 0,-1-1 0 0 0,1 0 0 0 0,18-1 0 0 0,-25 0 0 0 0,-1-1 0 0 0,0 1 0 0 0,0 1 0 0 0,11 3 0 0 0,-9-3 0 0 0,0 0 0 0 0,13 2 0 0 0,5-3 0 0 0,-21-1 0 0 0,1 0 0 0 0,0 0 0 0 0,0 1 0 0 0,-1 0 0 0 0,1 0 0 0 0,7 3 0 0 0,-8-3 0 0 0,1 1 0 0 0,-1-1 0 0 0,1 0 0 0 0,-1-1 0 0 0,1 0 0 0 0,9 0 0 0 0,20 0 0 0 0,24 12 0 0 0,45-3 0 0 0,-92-8 0 0 0,1 0 0 0 0,26-3 0 0 0,8 0 0 0 0,75 8 0 0 0,-111-5 0 0 0,0 0 0 0 0,15 4 0 0 0,-15-3 0 0 0,1 0 0 0 0,14 0 0 0 0,1-3 0 0 0,-16 0 0 0 0,0 1 0 0 0,0 0 0 0 0,0 1 0 0 0,12 3 0 0 0,-14-3 0 0 0,-1 0 0 0 0,1 0 0 0 0,-1-1 0 0 0,17-2 0 0 0,20 1 0 0 0,-17 5 0 0 0,-20-2 0 0 0,0-1 0 0 0,18 0 0 0 0,28-5 0 0 0,18-2 0 0 0,109 0 0 0 0,-40-1 0 0 0,48 2 0 0 0,15-1 0 0 0,-43-7 0 0 0,-153 12 0 0 0,0 1 0 0 0,0 0 0 0 0,1 0 0 0 0,9 2 0 0 0,-8-1 0 0 0,0 0 0 0 0,13-1 0 0 0,88-16 0 0 0,238 6 0 0 0,-155 20 0 0 0,-121-9 0 0 0,-49-2 0 0 0,41 4 0 0 0,94 10 0 0 0,-128-12 0 0 0,73 1 0 0 0,198-24 0 0 0,-265 18 0 0 0,101-15 0 0 0,67-12 0 0 0,-5-8 0 0 0,-138 20 0 0 0,-41 11 0 0 0,0 1 0 0 0,24-4 0 0 0,-19 4 0 0 0,-1 0 0 0 0,36-15 0 0 0,-4 1 0 0 0,82-36 0 0 0,-51 19 0 0 0,189-81 0 0 0,4 1 0 0 0,-23 6 0 0 0,-206 83 0 0 0,83-59 0 0 0,-133 86 0 0 0,58-44 0 0 0,61-60 0 0 0,-25 19 0 0 0,138-125 0 0 0,-197 173 0 0 0,-1-2 0 0 0,-2-1 0 0 0,51-84 0 0 0,-32 19 0 0 0,-17 30 0 0 0,60-122 0 0 0,-78 157 0 0 0,-1-2 0 0 0,-2 1 0 0 0,-2-2 0 0 0,15-88 0 0 0,28-273 0 0 0,-51 308 0 0 0,-3 35 0 0 0,-3-216 0 0 0,-3 175 0 0 0,-6-73 0 0 0,0-9 0 0 0,-2-165 0 0 0,9 296 0 0 0,-41-412 0 0 0,26 392 0 0 0,0 4 0 0 0,-25-131 0 0 0,35 170 0 0 0,2 1 0 0 0,-2-39 0 0 0,-2-12 0 0 0,3 38 0 0 0,-26-133 0 0 0,16 98 0 0 0,8 29 0 0 0,-68-378 0 0 0,56 358 0 0 0,3 15 0 0 0,-25-71 0 0 0,6 23 0 0 0,16 40 0 0 0,-2 2 0 0 0,-45-87 0 0 0,55 127 0 0 0,-1 1 0 0 0,-1 0 0 0 0,0 1 0 0 0,-1 0 0 0 0,-24-21 0 0 0,2 6 0 0 0,-63-44 0 0 0,91 72 0 0 0,-28-20 0 0 0,0-2 0 0 0,-44-44 0 0 0,-31-28 0 0 0,75 69 0 0 0,13 12 0 0 0,0 0 0 0 0,0 2 0 0 0,-32-16 0 0 0,-7-2 0 0 0,-28-14 0 0 0,-4 0 0 0 0,69 36 0 0 0,-69-35 0 0 0,37 22 0 0 0,-49-21 0 0 0,48 21 0 0 0,-114-34 0 0 0,25 11 0 0 0,51 19 0 0 0,6 6 0 0 0,29 7 0 0 0,-84-11 0 0 0,116 25 0 0 0,-26-6 0 0 0,-88-22 0 0 0,67 15 0 0 0,-145-50 0 0 0,60 11 0 0 0,137 48 0 0 0,-114-31 0 0 0,-1 1 0 0 0,-31-10 0 0 0,76 22 0 0 0,-12-3 0 0 0,47 15 0 0 0,-84-15 0 0 0,-65-4 0 0 0,20 2 0 0 0,54 17 0 0 0,54 10 0 0 0,5-1 0 0 0,-160-11 0 0 0,178 13 0 0 0,-114 0 0 0 0,21 0 0 0 0,-324-29 0 0 0,329 20 0 0 0,-115-12 0 0 0,-113-17 0 0 0,215 21 0 0 0,-90-1 0 0 0,126 12 0 0 0,-138-5 0 0 0,-9-1 0 0 0,-27-16 0 0 0,279 28 0 0 0,-538-52 0 0 0,273 39 0 0 0,85 7 0 0 0,-148-9 0 0 0,-86-1 0 0 0,-79-4 0 0 0,-1 24 0 0 0,339 9 0 0 0,-41 2 0 0 0,-250 27 0 0 0,238-15 0 0 0,-562 57 0 0 0,641-68 0 0 0,-65 8 0 0 0,-36 2 0 0 0,159-17 0 0 0,-54 2 0 0 0,-67 7 0 0 0,-228 6 0 0 0,166-13 0 0 0,50-2 0 0 0,55-2 0 0 0,31 0 0 0 0,-229 11 0 0 0,40-1 0 0 0,87-6 0 0 0,-232 11 0 0 0,-329 19 0 0 0,562-26 0 0 0,-238 21 0 0 0,-8 32 0 0 0,6 44 0 0 0,-112 81 0 0 0,288-91 0 0 0,-362 81-412 0 0,573-158 287 0 0,-242 55-1720 0 0,111-32-6165 0 0,48-14-1622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36.6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6455 2991 0 0,'0'-1'10'0'0,"0"0"-1"0"0,0 0 0 0 0,0-1 1 0 0,0 1-1 0 0,0 0 0 0 0,0 0 1 0 0,0 0-1 0 0,0 0 0 0 0,1 0 0 0 0,-1 0 1 0 0,0 0-1 0 0,1-1 0 0 0,-1 1 1 0 0,1 0-1 0 0,-1 0 0 0 0,1 0 0 0 0,0 0 1 0 0,-1 1-1 0 0,1-1 0 0 0,0 0 1 0 0,0 0-1 0 0,-1 0 0 0 0,1 1 1 0 0,0-1-1 0 0,0 0 0 0 0,1 0 0 0 0,5-5 4 0 0,110-137 732 0 0,5-5 616 0 0,23 8-494 0 0,-75 75-154 0 0,72-87 1 0 0,-134 142-648 0 0,140-167 1062 0 0,17 10 1176 0 0,-60 70-1095 0 0,81-71-156 0 0,-45 39-411 0 0,-81 74-428 0 0,414-364 1092 0 0,-209 186-405 0 0,179-151 600 0 0,-201 183-852 0 0,458-368 506 0 0,-515 422-927 0 0,129-97 240 0 0,201-131 170 0 0,193-112-220 0 0,-430 306-305 0 0,111-71 418 0 0,14 21 705 0 0,-187 121-615 0 0,83-43-106 0 0,85-44 69 0 0,11 27-32 0 0,508-142 784 0 0,-610 228-155 0 0,402-62 1 0 0,-476 115-254 0 0,-146 21-771 0 0,26-4 187 0 0,-65 7-145 0 0,29-6 507 0 0,-60 12-510 0 0,-1 1-1291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1:30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1 4255 0 0,'0'1'28'0'0,"0"1"0"0"0,0 0 0 0 0,0-1 0 0 0,-1 1 0 0 0,1 0 0 0 0,0-1 0 0 0,-1 1 0 0 0,1-1 0 0 0,-1 1 0 0 0,1-1 0 0 0,-1 1 0 0 0,0-1 0 0 0,0 1 0 0 0,1-1 0 0 0,-3 2 0 0 0,-17 22 280 0 0,11-16 546 0 0,0 1 291 0 0,3-4 334 0 0,1 0 1 0 0,0 0 0 0 0,-8 12 4796 0 0,16-18-6068 0 0,0 0 0 0 0,0-1 0 0 0,0 1 1 0 0,0-1-1 0 0,0 0 0 0 0,0 0 1 0 0,-1 0-1 0 0,1-1 0 0 0,4-2 0 0 0,11-4-45 0 0,29-12 434 0 0,-33 13-389 0 0,0 1 1 0 0,1 0-1 0 0,28-6 1 0 0,-42 12-11 0 0,0 0-142 0 0,-1 0-1 0 0,0 0 1 0 0,0 1 0 0 0,0-1-1 0 0,1 0 1 0 0,-1 0 0 0 0,0 0-1 0 0,0 1 1 0 0,0-1-1 0 0,1 0 1 0 0,-1 0 0 0 0,0 1-1 0 0,0-1 1 0 0,0 0 0 0 0,0 1-1 0 0,0-1 1 0 0,0 0-1 0 0,0 0 1 0 0,0 1 0 0 0,1-1-1 0 0,-1 0 1 0 0,0 1 0 0 0,0-1-1 0 0,0 0 1 0 0,-1 1 0 0 0,1-1-1 0 0,0 0 1 0 0,0 1-1 0 0,0-1 1 0 0,0 0 0 0 0,0 0-1 0 0,0 1 1 0 0,-9 14 694 0 0,-13 12 56 0 0,9-14-286 0 0,1 0-144 0 0,-1-1-1 0 0,-21 16 1 0 0,-4 1 529 0 0,37-28-377 0 0,2-1-499 0 0,1-1 0 0 0,0 0-1 0 0,0 1 1 0 0,0-1 0 0 0,0 0-1 0 0,-1 0 1 0 0,4-2 0 0 0,2-1 13 0 0,32-14-31 0 0,51-14 59 0 0,-86 31-47 0 0,0 0-1 0 0,0 1 0 0 0,1-1 0 0 0,-1 1 1 0 0,0 0-1 0 0,0 0 0 0 0,0 0 0 0 0,1 0 1 0 0,-1 1-1 0 0,0-1 0 0 0,0 1 0 0 0,0 1 1 0 0,0-1-1 0 0,0 0 0 0 0,0 1 0 0 0,0 0 1 0 0,-1 0-1 0 0,6 3 0 0 0,-7-3 6 0 0,0 0 0 0 0,0 0 0 0 0,0 0-1 0 0,-1 0 1 0 0,1 0 0 0 0,-1 0 0 0 0,0 1 0 0 0,1-1 0 0 0,0 4-1 0 0,2 2 39 0 0,1 3 128 0 0,0 0 0 0 0,-1 0 0 0 0,0 0 0 0 0,-1 1 0 0 0,2 14 0 0 0,-2-15-37 0 0,11 86 1222 0 0,-3-12-634 0 0,-10-82-730 0 0,-1 1-1 0 0,1 0 0 0 0,-1 0 0 0 0,0-1 0 0 0,-1 8 0 0 0,0 26 32 0 0,1-36-46 0 0,-2 6 0 0 0,-8-5-20 0 0,8-2-4 0 0,0 0 0 0 0,-1 0 0 0 0,1-1 0 0 0,0 1-1 0 0,0-1 1 0 0,0 1 0 0 0,-1-1 0 0 0,1 0 0 0 0,0 0 0 0 0,0 0 0 0 0,0 0 0 0 0,-2-2 0 0 0,-2 0-43 0 0,-1-1-34 0 0,1 2-258 0 0,1-1 0 0 0,0 0 0 0 0,0 1 0 0 0,0-2 0 0 0,0 1 0 0 0,1 0 0 0 0,-1-1 0 0 0,1 0 0 0 0,0 0 0 0 0,0 0 0 0 0,-4-7 0 0 0,4 5-745 0 0,0 0 0 0 0,0 1 1 0 0,-9-9-1 0 0,9 9 169 0 0,-1 1 1 0 0,1-1-1 0 0,1 0 0 0 0,-1 0 1 0 0,-3-8-1 0 0,5 9 563 0 0,-6-11-3072 0 0,2 0-1 0 0,-9-29 1 0 0,7 26 3460 0 0,7 17 372 0 0,-6 7 2725 0 0,-14 53 2043 0 0,13-40-4060 0 0,6-14-742 0 0,0 1-1 0 0,0-1 1 0 0,-1 0 0 0 0,-4 7-1 0 0,-24 34 1630 0 0,9-15-512 0 0,-1 0 1 0 0,-32 34-1 0 0,41-51-921 0 0,-1-1-1 0 0,-18 14 0 0 0,30-26-322 0 0,2 0-113 0 0,0-1-142 0 0,1 1 0 0 0,-1-1 0 0 0,1 0-1 0 0,-1 0 1 0 0,1 1 0 0 0,-1-1 0 0 0,0 0 0 0 0,1 0 0 0 0,-1 0 0 0 0,1 0 0 0 0,-1 0 0 0 0,1 0 0 0 0,-1 0 0 0 0,0 0 0 0 0,1 0-1 0 0,-1 0 1 0 0,1 0 0 0 0,-1 0 0 0 0,0 0 0 0 0,0 0 0 0 0,1-4-258 0 0,0 1 1 0 0,-1 0-1 0 0,1 0 0 0 0,1 0 1 0 0,-1 0-1 0 0,0-1 0 0 0,1 1 1 0 0,-1 0-1 0 0,1 0 0 0 0,0 0 1 0 0,0 0-1 0 0,2-3 0 0 0,12-22-6034 0 0,1 6-826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1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11 6127 0 0,'0'0'472'0'0,"2"-1"-306"0"0,3-1 119 0 0,0 1 0 0 0,-1-1 0 0 0,1 1 0 0 0,0 0 0 0 0,0 0 0 0 0,0 0 0 0 0,0 1 0 0 0,6-1 0 0 0,-7 1-146 0 0,-1 0 634 0 0,-1 1 26 0 0,8 2 7 0 0,-7-2 678 0 0,8 5-176 0 0,-9-5-676 0 0,-1 2-66 0 0,1 1-435 0 0,-1-1 0 0 0,0 1 0 0 0,-1 0 0 0 0,1 0 0 0 0,-1-1 0 0 0,0 1 0 0 0,0 0 0 0 0,0 0 0 0 0,0 0 0 0 0,0 0 0 0 0,-1-1 0 0 0,0 1 0 0 0,-1 5 0 0 0,-3 6 182 0 0,-1 0-1 0 0,-8 14 1 0 0,-2 4 53 0 0,11-20-264 0 0,-2 4 221 0 0,-1 0-1 0 0,0 0 1 0 0,-14 20-1 0 0,-15 22 494 0 0,34-54-109 0 0,0 0 1 0 0,0-1-1 0 0,0 2 0 0 0,-1 6 0 0 0,5-12-429 0 0,0 0-249 0 0,-1 1-1 0 0,1-1 0 0 0,0 0 0 0 0,-1 0 0 0 0,1 1 0 0 0,0-1 1 0 0,-1 0-1 0 0,1 0 0 0 0,0 0 0 0 0,-1 0 0 0 0,1 0 1 0 0,0 0-1 0 0,-1 0 0 0 0,1 0 0 0 0,1-1 0 0 0,55-35 1204 0 0,-55 35-1040 0 0,0-1 7 0 0,37-20 248 0 0,-37 21-334 0 0,1 1-20 0 0,23-8 325 0 0,-4 2-2368 0 0,-7 1-5252 0 0,-3 0-973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37.9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367 4 6911 0 0,'2'-1'-111'0'0,"7"0"651"0"0,0 0 1 0 0,0 0 0 0 0,14 2 0 0 0,-20-1-43 0 0,0 1 1 0 0,0-1 0 0 0,0 1-1 0 0,0 0 1 0 0,0 0-1 0 0,0 0 1 0 0,-1 0 0 0 0,1 1-1 0 0,0-1 1 0 0,-1 1 0 0 0,1-1-1 0 0,-1 1 1 0 0,1 0-1 0 0,3 4 1 0 0,-1-1 94 0 0,-1 1 0 0 0,0 0 0 0 0,0-1 0 0 0,0 1-1 0 0,-1 1 1 0 0,1-1 0 0 0,-2 0 0 0 0,1 1 0 0 0,-1 0 0 0 0,3 11 0 0 0,-3-8-200 0 0,-1 1 1 0 0,0 0 0 0 0,-1-1-1 0 0,0 1 1 0 0,0 0-1 0 0,-3 14 1 0 0,-3 0-42 0 0,-1 1 0 0 0,0-2 0 0 0,-2 1 0 0 0,-24 46 0 0 0,22-50-200 0 0,-2-1 0 0 0,0 1 0 0 0,-1-2 0 0 0,-1 0 0 0 0,0-1-1 0 0,-20 18 1 0 0,23-26-15 0 0,0 0 0 0 0,0-1 0 0 0,0 0 0 0 0,-1-1-1 0 0,-1 0 1 0 0,1-1 0 0 0,-1-1 0 0 0,-1 0-1 0 0,1-1 1 0 0,-24 6 0 0 0,33-10-71 0 0,0 0 0 0 0,-1-1 1 0 0,1 1-1 0 0,-1-1 0 0 0,1 0 0 0 0,-1-1 0 0 0,1 1 0 0 0,0-1 0 0 0,-1 0 1 0 0,1-1-1 0 0,0 1 0 0 0,0-1 0 0 0,0 0 0 0 0,0 0 0 0 0,0-1 1 0 0,0 1-1 0 0,1-1 0 0 0,-1 0 0 0 0,1 0 0 0 0,-1-1 0 0 0,1 1 1 0 0,0-1-1 0 0,1 0 0 0 0,-1 0 0 0 0,1 0 0 0 0,0-1 0 0 0,0 1 1 0 0,-4-7-1 0 0,4 4-63 0 0,0 1 0 0 0,1-1 0 0 0,-1 1 0 0 0,1-1 1 0 0,0 0-1 0 0,1 0 0 0 0,0 0 0 0 0,0 0 0 0 0,0 0 1 0 0,1 0-1 0 0,0-1 0 0 0,0 1 0 0 0,1 0 0 0 0,0 0 0 0 0,0 0 1 0 0,1 0-1 0 0,0 0 0 0 0,0 1 0 0 0,0-1 0 0 0,1 0 1 0 0,0 1-1 0 0,7-11 0 0 0,2-4-5 0 0,-8 13 23 0 0,0 1-1 0 0,0-1 1 0 0,1 1-1 0 0,0 0 1 0 0,1 1-1 0 0,9-11 0 0 0,-9 13 0 0 0,0 1 0 0 0,-1-1-1 0 0,1 1 1 0 0,0 0-1 0 0,1 0 1 0 0,-1 1-1 0 0,1-1 1 0 0,-1 1 0 0 0,1 1-1 0 0,-1 0 1 0 0,1 0-1 0 0,0 0 1 0 0,0 0 0 0 0,0 1-1 0 0,12 1 1 0 0,-6 1 14 0 0,0 0 0 0 0,1 0 0 0 0,-1 1 0 0 0,0 0 1 0 0,0 2-1 0 0,0-1 0 0 0,13 8 0 0 0,-17-7-34 0 0,-1 0 0 0 0,0 0 0 0 0,0 1 0 0 0,11 9 0 0 0,-4 2 0 0 0,90 123 0 0 0,-102-136 0 0 0,10 10 0 0 0,-6-8 0 0 0,1-5 0 0 0,0-5-1671 0 0,0-1-3759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38.2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 0 2615 0 0,'4'12'749'0'0,"-2"0"1"0"0,2 15-1 0 0,-2-9 2082 0 0,-2 0 1 0 0,-2 25-1 0 0,-9 36 6222 0 0,1-28-5815 0 0,7-34-3051 0 0,-11 44 3110 0 0,6-31-1525 0 0,-6 48 0 0 0,14-71-1809 0 0,0-6-560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38.6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68 1 8287 0 0,'-18'34'616'0'0,"-3"7"3309"0"0,4 2 5660 0 0,16-40-9217 0 0,-9 34 5972 0 0,10-34-6054 0 0,-1 0 1 0 0,1-1-1 0 0,0 1 0 0 0,0 0 1 0 0,0-1-1 0 0,1 1 1 0 0,-1-1-1 0 0,1 1 0 0 0,-1 0 1 0 0,1-1-1 0 0,2 5 1 0 0,-2-5-122 0 0,15 7-122 0 0,-10-5-42 0 0,3 1-1 0 0,-7-4 0 0 0,0 1 0 0 0,1-1 0 0 0,-1 0 0 0 0,1 0 0 0 0,-1 0 0 0 0,1 0 0 0 0,0 0 0 0 0,-1 0 0 0 0,1-1 0 0 0,4 1 0 0 0,0 0 0 0 0,0-1 0 0 0,0 0 0 0 0,-1-1 0 0 0,1 1 0 0 0,0-1 0 0 0,0-1 0 0 0,-1 1 0 0 0,1-1 0 0 0,-1 0 0 0 0,1-1 0 0 0,8-4 0 0 0,-7 2 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38.9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 3567 0 0,'1'0'3820'0'0,"28"1"10385"0"0,2-4-7572 0 0,-19 1-5122 0 0,0 1 1 0 0,18 1-1 0 0,-8-2-1501 0 0,-19 1-10 0 0,0 1-1 0 0,0-1 1 0 0,0 1 0 0 0,0 0 0 0 0,0 0-1 0 0,4 0 1 0 0,3 1-741 0 0</inkml:trace>
  <inkml:trace contextRef="#ctx0" brushRef="#br0" timeOffset="1">15 232 6191 0 0,'0'0'472'0'0,"2"0"183"0"0,35-5 10299 0 0,-24 4-7998 0 0,1 0-1 0 0,0-2 0 0 0,18-4 1 0 0,-25 5-2623 0 0,0 1-1 0 0,0 0 1 0 0,-1 0 0 0 0,1 1 0 0 0,0-1 0 0 0,9 2-1 0 0,4 0 12 0 0,3-1-855 0 0,27-3 0 0 0,-42 2 211 0 0,-1-1-1 0 0,0 0 1 0 0,1 0-1 0 0,-1-1 0 0 0,12-5 1 0 0,-8 1-1283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39.3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6391 0 0,'5'39'9276'0'0,"0"60"-1"0"0,-10 38-803 0 0,2-77-9123 0 0,6 196 655 0 0,-3-246-4 0 0,0-8 0 0 0,0 1 0 0 0,0 0 0 0 0,0-1 0 0 0,1 1 0 0 0,-1 0 0 0 0,1-1 0 0 0,-1 1 0 0 0,1-1 0 0 0,0 1 0 0 0,0-1 0 0 0,3 5 0 0 0,1 0 0 0 0,2-5 0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41.6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7111 0 0,'11'2'632'0'0,"0"0"-504"0"0,1-1 840 0 0,-1 1 176 0 0,0-2 32 0 0,-1 0 8 0 0,0 0-768 0 0,-2-2-144 0 0,0 1-32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42.0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46 4319 0 0,'0'0'332'0'0,"2"0"-220"0"0,7 4 700 0 0,0-2 0 0 0,1 1 0 0 0,-1-1 0 0 0,1 0 0 0 0,0-1 0 0 0,-1 0 0 0 0,12-1-1 0 0,3-1 3741 0 0,43-7 0 0 0,-56 6-3551 0 0,0-1 0 0 0,1 0 0 0 0,10-5 0 0 0,-11 3-873 0 0,0 0-1 0 0,19-13 0 0 0,-20 10-412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42.4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71 0 4895 0 0,'37'16'1524'0'0,"-29"-12"95"0"0,-1 0-1 0 0,13 10 1 0 0,-16-10-803 0 0,0-1 0 0 0,0 1-1 0 0,0 0 1 0 0,-1-1 0 0 0,0 2 0 0 0,0-1-1 0 0,0 0 1 0 0,0 1 0 0 0,0-1-1 0 0,-1 1 1 0 0,0 0 0 0 0,0-1-1 0 0,2 11 1 0 0,-3-9-337 0 0,-1 0 0 0 0,0 0-1 0 0,0 0 1 0 0,0 0 0 0 0,-1 0-1 0 0,0 0 1 0 0,0-1 0 0 0,0 1-1 0 0,-4 10 1 0 0,-3 4 636 0 0,-13 24-1 0 0,-19 34 712 0 0,-70 128-1928 0 0</inkml:trace>
  <inkml:trace contextRef="#ctx0" brushRef="#br0" timeOffset="1">290 122 2991 0 0,'1'-4'264'0'0,"2"3"-264"0"0,6 1 4288 0 0,2 1-1904 0 0,0-1 1272 0 0,1-1-2624 0 0,-1-1-40 0 0,-1 1-16 0 0,-1 1-624 0 0,1-4-120 0 0,-2 1-24 0 0,0-2-4816 0 0,0-3-960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42.8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11599 0 0,'-24'119'2203'0'0,"11"-68"1456"0"0,-8 51 4528 0 0,16-57-4847 0 0,5-44-3290 0 0,0-1-1 0 0,1 1 0 0 0,-1 0 0 0 0,1-1 0 0 0,-1 1 0 0 0,1 0 0 0 0,-1-1 0 0 0,1 1 0 0 0,-1-1 0 0 0,1 1 1 0 0,-1-1-1 0 0,1 1 0 0 0,0-1 0 0 0,-1 1 0 0 0,1-1 0 0 0,0 0 0 0 0,-1 1 0 0 0,1-1 0 0 0,0 0 1 0 0,0 0-1 0 0,-1 0 0 0 0,1 1 0 0 0,1-1 0 0 0,3-3-214 0 0,-1 0-1 0 0,0 0 0 0 0,0-1 1 0 0,0 0-1 0 0,-1 1 1 0 0,1-1-1 0 0,-1 0 1 0 0,0-1-1 0 0,3-4 1 0 0,3-7-2678 0 0,9-23 0 0 0,-8 16-2141 0 0,3-6-2739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43.1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104 1 7223 0 0,'-17'80'6744'0'0,"-40"113"0"0"0,56-191-6595 0 0,-6 18 1145 0 0,0 0 1 0 0,-7 40-1 0 0,14-58-1013 0 0,9-14-1138 0 0,5-9-958 0 0,-1-1-1 0 0,-1 0 1 0 0,-2-1-1 0 0,14-39 1 0 0,-13 30 573 0 0,28-52 0 0 0,-32 71 1699 0 0,1 2 0 0 0,16-21 0 0 0,-19 27 101 0 0,-1 0 0 0 0,1 0-1 0 0,0 1 1 0 0,1 0 0 0 0,-1 0 0 0 0,0 1-1 0 0,12-6 1 0 0,-15 8-268 0 0,1 0-1 0 0,-1 1 0 0 0,0 0 1 0 0,1-1-1 0 0,-1 1 0 0 0,0 0 0 0 0,1 0 1 0 0,-1 0-1 0 0,1 1 0 0 0,-1-1 1 0 0,0 0-1 0 0,1 1 0 0 0,-1 0 1 0 0,0 0-1 0 0,0-1 0 0 0,1 1 1 0 0,-1 0-1 0 0,0 1 0 0 0,0-1 1 0 0,0 0-1 0 0,0 1 0 0 0,0-1 1 0 0,2 3-1 0 0,-4-4-280 0 0,1 1 254 0 0,10 14 140 0 0,-6-9-286 0 0,-1 1 41 0 0,0 0 1 0 0,-1 1-1 0 0,0-1 1 0 0,0 1-1 0 0,-1-1 0 0 0,0 1 1 0 0,0 0-1 0 0,1 11 0 0 0,-1 9 380 0 0,-2 31-1 0 0,0-31-173 0 0,12 179 1907 0 0,0-53-1135 0 0,-10-125 58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1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3599 0 0,'0'0'278'0'0,"0"3"-182"0"0,0 6 136 0 0,0-7 917 0 0,0 0 400 0 0,-2 45 5205 0 0,0 5-2389 0 0,1-50-4927 0 0,1 0 1 0 0,0 0-1 0 0,0 0 0 0 0,-1 0 0 0 0,1 0 1 0 0,-1-1-1 0 0,-1 4 0 0 0,1-3-1057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43.5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132 1 2383 0 0,'1'1'288'0'0,"0"1"-135"0"0,0 0 0 0 0,0-1 0 0 0,0 1-1 0 0,-1 0 1 0 0,1 0 0 0 0,0 0-1 0 0,-1 0 1 0 0,0 0 0 0 0,1 0-1 0 0,-1 0 1 0 0,0 0 0 0 0,0 0-1 0 0,0 0 1 0 0,0 0 0 0 0,-1 3 0 0 0,-8 38 913 0 0,3-19-922 0 0,2-10-346 0 0,0-1 1 0 0,-1 0-1 0 0,0 0 1 0 0,-1 0 0 0 0,-1 0-1 0 0,-9 14 1 0 0,-7 12-525 0 0,18-29 668 0 0,-1-2-1 0 0,-10 12 1 0 0,10-12 507 0 0,0-1-1 0 0,-8 17 1664 0 0,30-38-86 0 0,47-63-531 0 0,-46 56-3902 0 0,0-2-1091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43.9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 1 11719 0 0,'-3'12'553'0'0,"-1"0"-1"0"0,0-1 0 0 0,0 0 0 0 0,-1 1 0 0 0,-7 10 0 0 0,-8 20 3514 0 0,11-22-2226 0 0,1-1 294 0 0,0 1 0 0 0,1-1 1 0 0,-5 27 1472 0 0,13-45-3548 0 0,0-1 1 0 0,0 1-1 0 0,0-1 0 0 0,0 0 0 0 0,0 0 0 0 0,0 0 0 0 0,0 1 0 0 0,0-1 0 0 0,0 0 0 0 0,0 0 0 0 0,0 0 0 0 0,0 0 0 0 0,0-1 1 0 0,1 1-1 0 0,-1 0 0 0 0,0 0 0 0 0,0-1 0 0 0,1 0 0 0 0,4-2-20 0 0,0 0 0 0 0,-1 0 0 0 0,0 0 0 0 0,1-1 0 0 0,-1 0 0 0 0,-1 0 0 0 0,1 0 0 0 0,0-1 0 0 0,4-7 0 0 0,17-14-292 0 0,-2 5-71 0 0,-11 10-41 0 0,0-1 0 0 0,1 2-1 0 0,28-17 1 0 0,-32 21 365 0 0,-10 6 0 0 0,1-1 0 0 0,0 1 0 0 0,-1-1 0 0 0,1 1 0 0 0,0 0 0 0 0,0-1 0 0 0,-1 1 0 0 0,1 0 0 0 0,0 0 0 0 0,0-1 0 0 0,-1 1 0 0 0,1 0 0 0 0,0 0 0 0 0,0 0 0 0 0,0 0 0 0 0,-1 0 0 0 0,1 0 0 0 0,0 0 0 0 0,0 0 0 0 0,-1 0 0 0 0,1 1 0 0 0,1-1 0 0 0,1 1 15 0 0,1 0 54 0 0,0 0 0 0 0,0 0 0 0 0,0 0 0 0 0,0 0 1 0 0,0 1-1 0 0,0-1 0 0 0,-1 1 0 0 0,1 0 0 0 0,0 1 0 0 0,-1-1 1 0 0,0 0-1 0 0,1 1 0 0 0,-1 0 0 0 0,4 4 0 0 0,4 6 229 0 0,0 1 0 0 0,11 16-1 0 0,-16-21-210 0 0,3 5-57 0 0,-1 1-1 0 0,0 0 1 0 0,-1 0 0 0 0,-1 1 0 0 0,7 24-1 0 0,13 86 102 0 0,-23-108-128 0 0,4 28-3 0 0,1 95 0 0 0,-10-130 0 0 0,-3-4 0 0 0,4-6-24 0 0,0 0 0 0 0,-1 0-1 0 0,1-1 1 0 0,-1 1 0 0 0,1 0 0 0 0,-1-1-1 0 0,1 1 1 0 0,-1-1 0 0 0,1 0 0 0 0,-1 1 0 0 0,1-1-1 0 0,-1 0 1 0 0,1 0 0 0 0,-1 0 0 0 0,0 0-1 0 0,1 0 1 0 0,-2-1 0 0 0,-2-1-806 0 0,1 0 0 0 0,0-1 0 0 0,0 0 0 0 0,1 0 0 0 0,-1 0 0 0 0,1-1 0 0 0,-1 1 0 0 0,1-1 0 0 0,0 1 0 0 0,1-1 0 0 0,-1 0 0 0 0,0 0 0 0 0,-2-8 0 0 0,-2-4-2378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44.3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164 2 3567 0 0,'0'0'278'0'0,"1"0"-182"0"0,-1 0 0 0 0,0 0 0 0 0,0 0 1 0 0,0 0-1 0 0,0-1 0 0 0,0 1 0 0 0,1 0 0 0 0,-1 0 1 0 0,0 0-1 0 0,0 0 0 0 0,0 0 0 0 0,0 0 0 0 0,1 0 1 0 0,-1 0-1 0 0,0 0 0 0 0,0 0 0 0 0,0 0 1 0 0,0 0-1 0 0,1 0 0 0 0,-1 0 0 0 0,0 0 0 0 0,0 0 1 0 0,0 0-1 0 0,0 0 0 0 0,1 0 0 0 0,-1 0 0 0 0,0 0 1 0 0,0 0-1 0 0,0 0 0 0 0,0 1 0 0 0,1-1 0 0 0,1 6 426 0 0,-1 1-1 0 0,1-1 0 0 0,-1 1 0 0 0,-1-1 0 0 0,1 1 0 0 0,-1 0 0 0 0,0-1 1 0 0,-1 1-1 0 0,1 0 0 0 0,-1-1 0 0 0,-1 1 0 0 0,1-1 0 0 0,-1 1 0 0 0,0-1 1 0 0,0 0-1 0 0,-5 8 0 0 0,-7 13 323 0 0,0-1 0 0 0,-25 31 1 0 0,33-48-523 0 0,-18 28 1471 0 0,13-19 535 0 0,-1 0 1 0 0,-26 29 2118 0 0,38-49-4457 0 0,1 1 0 0 0,0-1 0 0 0,0 1 0 0 0,0-1 0 0 0,0 1 0 0 0,0 0 0 0 0,1-1 0 0 0,1-1 1 0 0,2-2-89 0 0,36-45-2223 0 0,-12 17-6752 0 0,-13 14 1310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44.6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70 27 5351 0 0,'-1'2'416'0'0,"-27"31"1934"0"0,17-20 3671 0 0,-18 26 4540 0 0,41-43-9286 0 0,55-33-404 0 0,-13 7-736 0 0,-32 19-55 0 0,26-9 0 0 0,-40 17-57 0 0,0 1 1 0 0,0 0-1 0 0,0 0 1 0 0,0 1-1 0 0,0 0 0 0 0,0 1 1 0 0,11 0-1 0 0,2 4 1078 0 0,-19-3-402 0 0,-2 2-559 0 0,0 0 1 0 0,-1 0-1 0 0,0 0 1 0 0,1 0-1 0 0,-1 0 0 0 0,0 0 1 0 0,-1-1-1 0 0,1 1 0 0 0,0 0 1 0 0,-1 0-1 0 0,0-1 1 0 0,-2 4-1 0 0,-27 29 862 0 0,19-23-758 0 0,-15 15-56 0 0,18-18-111 0 0,-1 0-1 0 0,1 1 0 0 0,1 0 0 0 0,-14 21 0 0 0,18-21-76 0 0,4-10 0 0 0,-1 0 0 0 0,1 0 0 0 0,0 1 0 0 0,0-1 0 0 0,0 0 0 0 0,0 1 0 0 0,0-1 0 0 0,0 0 0 0 0,0 0 0 0 0,0 1 0 0 0,0-1 0 0 0,0 0 0 0 0,0 1 0 0 0,0-1 0 0 0,0 0 0 0 0,0 1 0 0 0,0-1 0 0 0,0 0 0 0 0,0 0 0 0 0,0 1 0 0 0,0-1 0 0 0,0 0 0 0 0,1 0 0 0 0,-1 1 0 0 0,0-1 0 0 0,0 0 0 0 0,0 0 0 0 0,1 1 0 0 0,1 0 0 0 0,1 0 0 0 0,0 0 0 0 0,-1-1 0 0 0,1 1 0 0 0,0-1 0 0 0,-1 1 0 0 0,1-1 0 0 0,0 0 0 0 0,5-1 0 0 0,28-2 0 0 0,-26 2 0 0 0,5-2 0 0 0,0 1 0 0 0,-1 1 0 0 0,1 1 0 0 0,16 0 0 0 0,-26 0 0 0 0,-1-1 0 0 0,14 4 0 0 0,-13-2 0 0 0,0 1 0 0 0,-1-1 0 0 0,1 1 0 0 0,0 0 0 0 0,0 0 0 0 0,-1 1 0 0 0,1 0 0 0 0,-1-1 0 0 0,0 1 0 0 0,0 1 0 0 0,7 6 0 0 0,-9-8 0 0 0,0 0 0 0 0,0 1 0 0 0,0-1 0 0 0,-1 0 0 0 0,1 1 0 0 0,0 0 0 0 0,-1-1 0 0 0,0 1 0 0 0,0 0 0 0 0,2 5 0 0 0,-1 0 0 0 0,1 3 0 0 0,0 0 0 0 0,0 0 0 0 0,1 17 0 0 0,-4-21 0 0 0,0 0 0 0 0,0-1 0 0 0,-1 1 0 0 0,-2 9 0 0 0,-2 1 0 0 0,0-1 0 0 0,-1 0 0 0 0,-1 0 0 0 0,-1 0 0 0 0,0-1 0 0 0,-19 27 0 0 0,24-38 0 0 0,1-1 0 0 0,1-1 0 0 0,-1 0 0 0 0,0 0 0 0 0,0 0 0 0 0,0 0 0 0 0,0 0 0 0 0,-1-1 0 0 0,1 1 0 0 0,-3 1 0 0 0,3 0 0 0 0,1-2 0 0 0,0 0 0 0 0,0 0 0 0 0,0 0 0 0 0,0 0 0 0 0,0 0 0 0 0,0-1 0 0 0,0 1 0 0 0,0 0 0 0 0,0 0 0 0 0,-1-1 0 0 0,1 1 0 0 0,-2 0 0 0 0,-9 4 0 0 0,-5-1 0 0 0,12-5 0 0 0,2-1 0 0 0,-15-3-2326 0 0,16 5 1794 0 0,1-1-1 0 0,-1 1 0 0 0,1-1 0 0 0,0 0 1 0 0,0 0-1 0 0,-1 1 0 0 0,1-1 0 0 0,0 0 1 0 0,0 0-1 0 0,0 0 0 0 0,0 0 0 0 0,0-1 1 0 0,0 1-1 0 0,0 0 0 0 0,0 0 0 0 0,0-3 1 0 0,-5-10-8686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45.0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170 1 13015 0 0,'-7'18'799'0'0,"-2"0"0"0"0,0 0 0 0 0,-1-1 0 0 0,-14 19-1 0 0,-10 18 4353 0 0,5-7-1776 0 0,-18 34-1383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45.4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28 15463 0 0,'64'-10'2027'0'0,"-43"5"1593"0"0,33-1 1 0 0,-19 2 423 0 0,-26 3-3475 0 0,0 0 0 0 0,1 0-1 0 0,-1 1 1 0 0,0 0 0 0 0,0 1 0 0 0,11 1-1 0 0,-16 0-556 0 0,-3-1-12 0 0,0-1 0 0 0,0 0 0 0 0,0 1 0 0 0,0-1 0 0 0,0 0 0 0 0,0 0 0 0 0,1 0 0 0 0,-1 1-1 0 0,0-1 1 0 0,0 0 0 0 0,0 0 0 0 0,0-1 0 0 0,0 1 0 0 0,1 0 0 0 0,0-1 0 0 0,7 0-11 0 0,-7 1-45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1:45.8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161 1 5007 0 0,'0'1'-50'0'0,"-31"61"1146"0"0,-39 84 13021 0 0,55-113-10551 0 0,3 0 1 0 0,-18 68 0 0 0,30-98-3022 0 0,0-2-496 0 0,0 1 1 0 0,0-1-1 0 0,1 0 0 0 0,-1 0 0 0 0,1 0 1 0 0,-1 0-1 0 0,1 1 0 0 0,-1-1 0 0 0,1 0 0 0 0,0 0 1 0 0,-1 0-1 0 0,1 0 0 0 0,0 0 0 0 0,0 0 1 0 0,0-1-1 0 0,0 1 0 0 0,0 0 0 0 0,0 0 1 0 0,0-1-1 0 0,0 1 0 0 0,0 0 0 0 0,0-1 1 0 0,0 1-1 0 0,2 0 0 0 0,10 6 5 0 0,-7 2-67 0 0,-5-7 13 0 0,-1 1 0 0 0,0 0 0 0 0,1 0-1 0 0,-1-1 1 0 0,0 1 0 0 0,0 0 0 0 0,0-1 0 0 0,-1 1 0 0 0,1 0 0 0 0,-1-1 0 0 0,1 1-1 0 0,-1 0 1 0 0,-2 3 0 0 0,-2 4 10 0 0,0 0-1 0 0,-7 10 1 0 0,3-5 40 0 0,3-5-47 0 0,108-156-3 0 0,-97 141 0 0 0,0 0 0 0 0,0 0 0 0 0,0 1 0 0 0,0-1 0 0 0,1 1 0 0 0,0 1 0 0 0,0-1 0 0 0,0 1 0 0 0,0 0 0 0 0,0 0 0 0 0,10-3 0 0 0,-3 3 0 0 0,0-1 0 0 0,24-1 0 0 0,-17 3 0 0 0,50 0 0 0 0,-57 3 0 0 0,-2 7 0 0 0,-5 3 0 0 0,-5-6 0 0 0,0 0 0 0 0,0-1 0 0 0,-1 1 0 0 0,1 0 0 0 0,-1-1 0 0 0,0 1 0 0 0,-1 0 0 0 0,1-1 0 0 0,-1 1 0 0 0,0 0 0 0 0,0-1 0 0 0,-2 5 0 0 0,-3 7 0 0 0,-1-1 0 0 0,-9 15 0 0 0,11-19 0 0 0,-6 13 0 0 0,3-12-84 0 0,7-11-79 0 0,0 0-1 0 0,0-1 1 0 0,0 1 0 0 0,0 0-1 0 0,-1-1 1 0 0,1 1-1 0 0,0-1 1 0 0,0 1 0 0 0,0-1-1 0 0,0 1 1 0 0,0-1 0 0 0,-1 0-1 0 0,-1 1 1 0 0,-10-1-4373 0 0,5 0-38 0 0</inkml:trace>
  <inkml:trace contextRef="#ctx0" brushRef="#br0" timeOffset="1">218 268 6191 0 0,'0'0'472'0'0,"0"2"-306"0"0,-1 25 3463 0 0,-1-1-1 0 0,-9 43 1 0 0,-20 52 4354 0 0,9-37-4967 0 0,3-11-1867 0 0,6-26-181 0 0,3 0 0 0 0,-7 58 0 0 0,15-50-3079 0 0,2-48 958 0 0,0 0 0 0 0,1 0 1 0 0,0 0-1 0 0,1 0 0 0 0,4 12 0 0 0,-1-6-9043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01.4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3216 359 2383 0 0,'-36'14'180'0'0,"34"-14"-177"0"0,-1 1 0 0 0,0-1 0 0 0,0 0 0 0 0,1 0-1 0 0,-1 0 1 0 0,0-1 0 0 0,0 1 0 0 0,1-1 0 0 0,-1 1-1 0 0,0-1 1 0 0,1 0 0 0 0,-5-2 0 0 0,-8-2 102 0 0,-146-23 3642 0 0,-4-1 266 0 0,106 15-1715 0 0,-30-7 113 0 0,-118-11 2479 0 0,151 27-3776 0 0,-97 3 0 0 0,83 8-478 0 0,-75 16 0 0 0,-66 26 1264 0 0,119-27-1158 0 0,48-11-397 0 0,2-1-9 0 0,0 1 0 0 0,0 2 0 0 0,-44 20 0 0 0,26-3 322 0 0,-91 59 0 0 0,-337 258 1786 0 0,359-249-2196 0 0,-43 35 308 0 0,132-98-453 0 0,3 1-1 0 0,-42 49 1 0 0,32-21-103 0 0,2 1 0 0 0,4 3 0 0 0,-56 118 0 0 0,84-154 0 0 0,1 0 0 0 0,1 1 0 0 0,2 1 0 0 0,-10 56 0 0 0,13-33 0 0 0,2 0 0 0 0,2 59 0 0 0,5-80 0 0 0,2 1 0 0 0,1-1 0 0 0,1 0 0 0 0,20 54 0 0 0,-26-86 0 0 0,60 172 0 0 0,-46-137 0 0 0,2-1 0 0 0,34 54 0 0 0,-31-59 0 0 0,36 42 0 0 0,-36-50 0 0 0,-4-6 0 0 0,0 0 0 0 0,30 26 0 0 0,-28-30 0 0 0,25 20 0 0 0,63 38 0 0 0,-90-63 0 0 0,91 50 0 0 0,19 7 0 0 0,-65-38 0 0 0,120 50 0 0 0,-118-54 0 0 0,154 54 0 0 0,-157-60 0 0 0,105 18 0 0 0,23-12 0 0 0,206 38 0 0 0,-272-33 0 0 0,266 55 0 0 0,-95-40 0 0 0,2-20 0 0 0,-157-21 0 0 0,92 4 0 0 0,-31 0 0 0 0,9 0 0 0 0,58 9 0 0 0,58 4 0 0 0,4 2 0 0 0,26 3 0 0 0,-24-2 0 0 0,-51-4 0 0 0,-20-3 0 0 0,173 1 0 0 0,71-19 0 0 0,-418 1 0 0 0,304 4 0 0 0,-158 5 0 0 0,-38-2 0 0 0,-124-3 0 0 0,46 2 0 0 0,313 12 0 0 0,-58-4 0 0 0,-23 4 0 0 0,-184-11 0 0 0,217 4 0 0 0,-82-6 0 0 0,-166-1 0 0 0,47 0 0 0 0,90-5 0 0 0,27-6 0 0 0,27-10 0 0 0,-189 7 0 0 0,164-11 0 0 0,-44 7 0 0 0,173 12 0 0 0,-113-1 0 0 0,-201 1 0 0 0,-13-1 0 0 0,61 0 0 0 0,67 9 0 0 0,-207-5 0 0 0,22-2 0 0 0,-23 1 0 0 0,29 1 0 0 0,-28 0 0 0 0,1-1 0 0 0,29-4 0 0 0,4 0 0 0 0,31-6 0 0 0,-7 1 0 0 0,-6 1 0 0 0,21 0 0 0 0,-69 7 0 0 0,28-6 0 0 0,-28 4 0 0 0,26-2 0 0 0,-33 4 0 0 0,32-7 0 0 0,-33 6 0 0 0,33-4 0 0 0,-39 6 0 0 0,0-1 0 0 0,0 0 0 0 0,20-7 0 0 0,16-3 0 0 0,-15 9 0 0 0,10-2 0 0 0,38-18 0 0 0,-60 20 0 0 0,-1-1 0 0 0,1-1 0 0 0,-1-1 0 0 0,18-9 0 0 0,0-2 0 0 0,48-27 0 0 0,-44 23 0 0 0,166-90 0 0 0,-77 25 0 0 0,-81 50 0 0 0,91-70 0 0 0,-85 60 0 0 0,51-46 0 0 0,-75 62 0 0 0,8-13 0 0 0,-2 3 0 0 0,-24 25 0 0 0,-1-2 0 0 0,0 1 0 0 0,14-27 0 0 0,20-56 0 0 0,-27 56 0 0 0,-13 27 0 0 0,-1 0 0 0 0,0-1 0 0 0,2-17 0 0 0,1-1 0 0 0,-7 25 0 0 0,0 0 0 0 0,0 1 0 0 0,-1-1 0 0 0,-1-18 0 0 0,-1-2 0 0 0,2 23 0 0 0,-1 0 0 0 0,0 0 0 0 0,-1 0 0 0 0,0 1 0 0 0,-3-10 0 0 0,-4-11 0 0 0,9 24 0 0 0,-1 0 0 0 0,0 0 0 0 0,-1 0 0 0 0,1 1 0 0 0,0-1 0 0 0,-1 1 0 0 0,1-1 0 0 0,-1 1 0 0 0,-2-3 0 0 0,-10-16 0 0 0,7 4 0 0 0,6 13 0 0 0,0 0 0 0 0,-1 1 0 0 0,0-1 0 0 0,0 0 0 0 0,0 1 0 0 0,0-1 0 0 0,0 1 0 0 0,-1-1 0 0 0,0 1 0 0 0,1 0 0 0 0,-6-4 0 0 0,5 4 0 0 0,-1-1 0 0 0,1 0 0 0 0,0 1 0 0 0,0-1 0 0 0,1 0 0 0 0,-1 0 0 0 0,1-1 0 0 0,0 1 0 0 0,-2-7 0 0 0,1 5 0 0 0,0 0 0 0 0,1 0 0 0 0,-2 1 0 0 0,-5-9 0 0 0,-9-5 0 0 0,13 14 0 0 0,0 1 0 0 0,1-1 0 0 0,0 0 0 0 0,-4-5 0 0 0,-14-34 0 0 0,-2-3 0 0 0,-49-57 0 0 0,61 89 0 0 0,-1 1 0 0 0,-1 0 0 0 0,-1 1 0 0 0,-23-17 0 0 0,-28-9 0 0 0,31 20 0 0 0,-44-20 0 0 0,11 7 0 0 0,58 28 0 0 0,0-1 0 0 0,0 2 0 0 0,0-1 0 0 0,-12-1 0 0 0,10 3 0 0 0,1-2 0 0 0,0 1 0 0 0,-11-6 0 0 0,-5-7 0 0 0,21 12 0 0 0,0 0 0 0 0,-1 0 0 0 0,1 1 0 0 0,-12-5 0 0 0,-15 1 0 0 0,24 5 0 0 0,1 1 0 0 0,-1-1 0 0 0,1-1 0 0 0,-8-3 0 0 0,-10-9 0 0 0,21 11 0 0 0,0 1 0 0 0,-1 0 0 0 0,1 0 0 0 0,-10-4 0 0 0,-15 0 0 0 0,21 5 0 0 0,1 0 0 0 0,0 0 0 0 0,0-1 0 0 0,-8-3 0 0 0,-17-15 0 0 0,24 15 0 0 0,0 0 0 0 0,-18-8 0 0 0,-63-17 0 0 0,32 3 0 0 0,-22-9 0 0 0,-17-8 0 0 0,15 7 0 0 0,64 29 0 0 0,0 0 0 0 0,-23-18 0 0 0,23 15 0 0 0,-33-16 0 0 0,-204-74 0 0 0,224 90 0 0 0,-41-11 0 0 0,46 16 0 0 0,2-1 0 0 0,-37-17 0 0 0,50 20 0 0 0,-1 1 0 0 0,0-1 0 0 0,-20-3 0 0 0,17 5 0 0 0,-24-10 0 0 0,14 2 0 0 0,15 6 0 0 0,0 0 0 0 0,1 2 0 0 0,-1-1 0 0 0,-11-2 0 0 0,-17 1 0 0 0,24 4 0 0 0,0-1 0 0 0,-19-5 0 0 0,-4-7 0 0 0,23 8 0 0 0,0 1 0 0 0,-23-5 0 0 0,-1 5 0 0 0,23 4 0 0 0,0-2 0 0 0,-26-6 0 0 0,2-7 0 0 0,25 10 0 0 0,1 1 0 0 0,-18-5 0 0 0,-12 2 0 0 0,25 6 0 0 0,-29-10 0 0 0,-38-22 0 0 0,16 16 0 0 0,-18-5 0 0 0,-59-20 0 0 0,16 6 0 0 0,84 22 0 0 0,-330-91 0 0 0,-26 23 0 0 0,81 39 0 0 0,203 32 0 0 0,-128-24 0 0 0,78 9 0 0 0,-161-25 0 0 0,-120-8 0 0 0,162 11 0 0 0,66 8 0 0 0,-282-56 0 0 0,354 66 0 0 0,-334-56 0 0 0,-6 41 0 0 0,-334 43 0 0 0,653 11 0 0 0,-231 7 0 0 0,-260 12 0 0 0,550-20 0 0 0,-344 20 0 0 0,-240 14 0 0 0,277-15 0 0 0,57-2 0 0 0,-112 10 0 0 0,80 7 0 0 0,3 19 0 0 0,-68 46 0 0 0,13 36 0 0 0,235-79-2111 0 0,181-57 958 0 0,-1 0 0 0 0,0-3 1 0 0,0 0-1 0 0,0-2 0 0 0,-36-2 0 0 0,-27-14-9037 0 0,92 15 10184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02.7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1256 6191 0 0,'0'0'18'0'0,"0"0"0"0"0,-1 0 0 0 0,1 0-1 0 0,0 0 1 0 0,0 0 0 0 0,0 0-1 0 0,-1 0 1 0 0,1 0 0 0 0,0 0-1 0 0,0 0 1 0 0,0-1 0 0 0,-1 1 0 0 0,1 0-1 0 0,0 0 1 0 0,0 0 0 0 0,0 0-1 0 0,0 0 1 0 0,-1 0 0 0 0,1-1-1 0 0,0 1 1 0 0,0 0 0 0 0,0 0 0 0 0,0 0-1 0 0,0 0 1 0 0,-1 0 0 0 0,1-1-1 0 0,0 1 1 0 0,0 0 0 0 0,0 0 0 0 0,0 0-1 0 0,0-1 1 0 0,0 1 0 0 0,0 0-1 0 0,0 0 1 0 0,0-1 0 0 0,1-2 68 0 0,1 0 1 0 0,-1 0-1 0 0,1-1 1 0 0,0 1-1 0 0,0 1 1 0 0,0-1-1 0 0,1 0 1 0 0,-1 0-1 0 0,1 1 1 0 0,4-4-1 0 0,-1 0 655 0 0,26-26 2531 0 0,53-51 2124 0 0,185-128 3318 0 0,22 30-4242 0 0,194-94-2080 0 0,-44 61-2392 0 0,-159 110 0 0 0,-201 83 0 0 0,-18 6 0 0 0,-62 14 0 0 0,1 1 0 0 0,-1-1 0 0 0,0 0 0 0 0,0 0 0 0 0,1 0 0 0 0,-1 0 0 0 0,0 0 0 0 0,0-1 0 0 0,0 1 0 0 0,0 0 0 0 0,0-1 0 0 0,0 0 0 0 0,0 1 0 0 0,-1-1 0 0 0,1 0 0 0 0,-1 0 0 0 0,1 0 0 0 0,-1 0 0 0 0,0 0 0 0 0,0 0 0 0 0,1 0 0 0 0,-1-1 0 0 0,-1 1 0 0 0,1 0 0 0 0,0-1 0 0 0,0-2 0 0 0,-2-4 0 0 0,1 8-101 0 0,-1 0 1 0 0,1 0-1 0 0,-1 0 1 0 0,1 0-1 0 0,-1 0 1 0 0,1 0-1 0 0,-1 0 1 0 0,0 1-1 0 0,1-1 1 0 0,-1 0-1 0 0,0 0 1 0 0,0 1-1 0 0,1-1 1 0 0,-1 0-1 0 0,0 1 1 0 0,0-1-1 0 0,0 1 1 0 0,0-1-1 0 0,0 1 1 0 0,-1-1-1 0 0,0 1-668 0 0,0-1 1 0 0,-1 1-1 0 0,1 0 1 0 0,0 0-1 0 0,0 0 1 0 0,-1 0-1 0 0,1 0 1 0 0,-4 1-1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03.0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0 5815 0 0,'32'8'108'0'0,"-14"-5"1730"0"0,1 2 0 0 0,-1 0 0 0 0,-1 1 0 0 0,1 1 0 0 0,30 16 0 0 0,-45-21-1282 0 0,0 0 1 0 0,0 0-1 0 0,1 0 0 0 0,-2 1 0 0 0,1 0 0 0 0,0-1 0 0 0,0 1 0 0 0,-1 0 1 0 0,3 4-1 0 0,-4-5-335 0 0,0 0 0 0 0,-1 0 0 0 0,1 0 0 0 0,0 0 0 0 0,-1 0 0 0 0,0 0 1 0 0,1 0-1 0 0,-1 0 0 0 0,0 0 0 0 0,0 0 0 0 0,0 0 0 0 0,0 0 0 0 0,0 0 0 0 0,0 0 0 0 0,-1 0 1 0 0,1 0-1 0 0,-1 0 0 0 0,1 0 0 0 0,-2 3 0 0 0,-4 4 316 0 0,1 1 0 0 0,-2-1 0 0 0,1 0 0 0 0,-1 0-1 0 0,-1-1 1 0 0,1 0 0 0 0,-18 14 0 0 0,4-3-139 0 0,-13 15 201 0 0,-35 31-568 0 0,58-58-2280 0 0,21-32-15905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1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0 164 3887 0 0,'0'0'298'0'0,"2"-1"22"0"0,7-3 945 0 0,0-1-1 0 0,-1 0 1 0 0,0 0 0 0 0,0 0 0 0 0,0-1 0 0 0,-1-1-1 0 0,12-12 1 0 0,-16 17-925 0 0,-1 0-1 0 0,1 0 1 0 0,0 0-1 0 0,0 0 1 0 0,5-2-1 0 0,-5 3-80 0 0,0-1-1 0 0,-1 1 0 0 0,1-1 0 0 0,-1 1 0 0 0,1-1 0 0 0,-1 0 0 0 0,0 0 0 0 0,3-3 0 0 0,3-4 571 0 0,0 1 0 0 0,1 0 0 0 0,0 0 0 0 0,0 1 0 0 0,11-8-1 0 0,6-4-41 0 0,-25 18-651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03.5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2 155 7367 0 0,'0'0'15'0'0,"0"0"-1"0"0,0 0 1 0 0,0 0-1 0 0,0 0 1 0 0,0 0-1 0 0,0 0 1 0 0,0 0-1 0 0,0 0 1 0 0,-1 0-1 0 0,1-1 1 0 0,0 1-1 0 0,0 0 1 0 0,0 0-1 0 0,0 0 1 0 0,0 0-1 0 0,0 0 1 0 0,0 0-1 0 0,0 0 1 0 0,0 0-1 0 0,0 0 1 0 0,0 0-1 0 0,0 0 0 0 0,-1 0 1 0 0,1-1-1 0 0,0 1 1 0 0,0 0-1 0 0,0 0 1 0 0,0 0-1 0 0,0 0 1 0 0,0 0-1 0 0,0 0 1 0 0,0 0-1 0 0,0 0 1 0 0,0-1-1 0 0,0 1 1 0 0,0 0-1 0 0,0 0 1 0 0,0 0-1 0 0,0 0 1 0 0,0 0-1 0 0,0 0 1 0 0,0 0-1 0 0,0 0 1 0 0,0-1-1 0 0,1 1 1 0 0,-1 0-1 0 0,0 0 1 0 0,0 0-1 0 0,0 0 0 0 0,0 0 1 0 0,0 0-1 0 0,0 0 1 0 0,0 0-1 0 0,8-5 146 0 0,2-2 2340 0 0,-4 2-1122 0 0,-1 0 0 0 0,1 1 0 0 0,0 0 1 0 0,0 0-1 0 0,0 0 0 0 0,1 1 0 0 0,-1 0 1 0 0,12-4-1 0 0,-6 2-45 0 0,9-3 1203 0 0,23-5 1 0 0,-28 9-1768 0 0,0 0 1 0 0,0-2 0 0 0,19-9 0 0 0,-23 9-748 0 0,1 1 1 0 0,18-7 0 0 0,-4 4-22 0 0,-28 8-21 0 0,1 0 1 0 0,0-1-1 0 0,0 1 1 0 0,-1 0-1 0 0,1 0 0 0 0,0 0 1 0 0,0 0-1 0 0,-1 0 1 0 0,1 0-1 0 0,0 0 0 0 0,-1 0 1 0 0,1 0-1 0 0,0 0 1 0 0,0-1-1 0 0,-1 1 0 0 0,1 0 1 0 0,0 0-1 0 0,0 0 1 0 0,0-1-1 0 0,-1 1 0 0 0,1 0 1 0 0,0 0-1 0 0,0 0 1 0 0,0-1-1 0 0,0 1 0 0 0,0 0 1 0 0,-1 0-1 0 0,1-1 1 0 0,0 1-1 0 0,0 0 0 0 0,0-1 1 0 0,0 1-1 0 0,0 0 1 0 0,0 0-1 0 0,0-1 0 0 0,0 1 1 0 0,0 0-1 0 0,0-1 1 0 0,0 1-1 0 0,0 0 0 0 0,0 0 1 0 0,0-1-1 0 0,0 1 1 0 0,0 0-1 0 0,0 0 0 0 0,0-1 1 0 0,1 1-1 0 0,-1 0 1 0 0,0-1-1 0 0,0 1 0 0 0,0 0 1 0 0,0 0-1 0 0,1 0 1 0 0,-1-1-1 0 0,0 1 0 0 0,0 0 1 0 0,0 0-1 0 0,1 0 1 0 0,-1-1-1 0 0,0 1 0 0 0,0 0 1 0 0,1 0-1 0 0,-1 0 1 0 0,0 0-1 0 0,0 0 0 0 0,1 0 1 0 0,-7 0-1574 0 0,-8 3-7851 0 0,2 0 626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03.8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1 5839 0 0,'0'0'451'0'0,"1"2"-295"0"0,5 24 811 0 0,-5-18 617 0 0,0 1 0 0 0,0-1-1 0 0,0 0 1 0 0,-1 1 0 0 0,-1 13-1 0 0,-4 7 639 0 0,-7 29-1 0 0,3-30-4059 0 0,-3-1-4427 0 0,6-18 545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04.2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0 109 11287 0 0,'5'4'438'0'0,"1"1"1"0"0,-1-1-1 0 0,7 11 0 0 0,-2-2 3116 0 0,12 22 1 0 0,-4-4-676 0 0,-16-29-2452 0 0,-2-1-440 0 0,1 1 0 0 0,-1 0-1 0 0,1-1 1 0 0,0 1 0 0 0,0-1 0 0 0,0 1-1 0 0,0-1 1 0 0,0 0 0 0 0,0 1 0 0 0,1-1 0 0 0,-1 0-1 0 0,0 1 1 0 0,3 0 0 0 0,-3-1-610 0 0</inkml:trace>
  <inkml:trace contextRef="#ctx0" brushRef="#br0" timeOffset="1">114 67 4895 0 0,'0'0'375'0'0,"2"0"-244"0"0,37-6 1255 0 0,54-16 7761 0 0,-43 9-5313 0 0,49-13 6469 0 0,-99 30-10219 0 0,0 0 0 0 0,-1 0-1 0 0,0-1 1 0 0,0 1 0 0 0,0 0 0 0 0,0 0 0 0 0,0-1 0 0 0,-1 1-1 0 0,1-1 1 0 0,-1 0 0 0 0,0 1 0 0 0,-3 2 0 0 0,-4 7 547 0 0,-20 18 1 0 0,4-5-289 0 0,15-13-1089 0 0,-2-1 0 0 0,-23 20 0 0 0,30-28 488 0 0,0 0 0 0 0,0-1-1 0 0,0 0 1 0 0,-1 0 0 0 0,1 0 0 0 0,-1 0-1 0 0,0-1 1 0 0,0 0 0 0 0,1-1-1 0 0,-1 1 1 0 0,-8 0 0 0 0,12-2-338 0 0,0 0 0 0 0,0 0-1 0 0,0 0 1 0 0,0 0 0 0 0,0-1 0 0 0,1 1 0 0 0,-1-1 0 0 0,0 1 0 0 0,0-1 0 0 0,0 0 0 0 0,0 0 0 0 0,-1-1 0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04.6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322 7 1951 0 0,'0'0'327'0'0,"16"-7"1029"0"0,-1 7 1819 0 0,-14 1-2465 0 0,2 14 897 0 0,-3-12-1417 0 0,-1 1 0 0 0,1-1 0 0 0,-1 1 0 0 0,0 0 0 0 0,0-1 0 0 0,0 1-1 0 0,-1-1 1 0 0,1 0 0 0 0,-1 1 0 0 0,0-1 0 0 0,0 0 0 0 0,0 0 0 0 0,-5 5 0 0 0,0 0 71 0 0,-1 0-1 0 0,0 0 1 0 0,-12 8 2018 0 0,33-20-1902 0 0,-4 2-71 0 0,0-2-1 0 0,14-6 1 0 0,-15 6-33 0 0,0 0 0 0 0,-1 1 0 0 0,15-3 1 0 0,-21 5 235 0 0,-3 13-364 0 0,-1-5-53 0 0,-1-1 0 0 0,0 1 0 0 0,-1 0 0 0 0,1-1 0 0 0,-1 0 0 0 0,0 0 0 0 0,-7 5 0 0 0,-74 64 2351 0 0,30-28-978 0 0,19-17-342 0 0,-1-2-1 0 0,-1-1 1 0 0,-49 24 0 0 0,85-49 672 0 0,5-1-656 0 0,10-2-229 0 0,18-6-354 0 0,43-19-105 0 0,101-49 0 0 0,18-8-8 0 0,-43 27-443 0 0,-119 44-11 0 0,-28 11-45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05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30 393 3599 0 0,'-7'67'2374'0'0,"-12"69"7760"0"0,18-133-9898 0 0,0-2-172 0 0,1 0-1 0 0,0 0 1 0 0,-1 0 0 0 0,1 0-1 0 0,0 0 1 0 0,0 0-1 0 0,0 0 1 0 0,0 0 0 0 0,0 0-1 0 0,0 0 1 0 0,0 0 0 0 0,0 0-1 0 0,0 0 1 0 0,0 0-1 0 0,0 0 1 0 0,1 2 0 0 0,6-5-4991 0 0,-1-4-452 0 0</inkml:trace>
  <inkml:trace contextRef="#ctx0" brushRef="#br0" timeOffset="1">139 1 9215 0 0,'0'0'707'0'0,"1"1"-464"0"0,4 4 638 0 0,0 0 0 0 0,-1 0 0 0 0,1 1 0 0 0,-1-1 0 0 0,0 1 1 0 0,-1 0-1 0 0,1 1 0 0 0,-1-1 0 0 0,-1 0 0 0 0,1 1 0 0 0,-1 0 0 0 0,3 12 1 0 0,0 11 2225 0 0,4 49 0 0 0,-9-76-3058 0 0,2 70 1177 0 0,-4 1 0 0 0,-15 101 0 0 0,0-7-20 0 0,15-128-1206 0 0,2-39 0 0 0,0-1 0 0 0,0 1 0 0 0,0-1 0 0 0,0 1 0 0 0,0-1 0 0 0,0 1 0 0 0,0-1 0 0 0,0 1 0 0 0,0-1 0 0 0,1 1 0 0 0,-1-1 0 0 0,0 1 0 0 0,0-1 0 0 0,1 0 0 0 0,-1 1 0 0 0,0-1 0 0 0,0 1 0 0 0,1 0 0 0 0,0-2-5 0 0,0 1 1 0 0,1-1-1 0 0,-1 1 0 0 0,0-1 1 0 0,0 0-1 0 0,0 1 0 0 0,0-1 0 0 0,0 0 1 0 0,0 0-1 0 0,-1 0 0 0 0,1 1 1 0 0,0-1-1 0 0,0 0 0 0 0,0 0 1 0 0,0-2-1 0 0,1 1-117 0 0,4-6-542 0 0,-1-1 1 0 0,1 0 0 0 0,-2 0-1 0 0,1 0 1 0 0,-1 0-1 0 0,-1-1 1 0 0,1 0 0 0 0,1-10-1 0 0,0-3-2497 0 0,-2 0-1 0 0,2-33 0 0 0,-4 18-1713 0 0,-3-1-501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05.7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1 128 1951 0 0,'11'-26'172'0'0,"-9"19"-7"0"0,1 1 0 0 0,0-1 0 0 0,0 1 0 0 0,5-8-1 0 0,-2 6 849 0 0,0 1 0 0 0,0-1 0 0 0,11-8 0 0 0,-14 13-563 0 0,0 1 0 0 0,0 0 0 0 0,0 0 0 0 0,0 0 1 0 0,0 0-1 0 0,1 1 0 0 0,-1-1 0 0 0,1 1 0 0 0,-1 0 0 0 0,1 0 0 0 0,6-1 1 0 0,2 1 1419 0 0,1 1 0 0 0,21 1-1 0 0,53 14 2219 0 0,-55-8-2363 0 0,-31-7-1342 0 0,18 12 607 0 0,-15-9-924 0 0,-1 1 0 0 0,1 0 0 0 0,-1 0 0 0 0,0 0 0 0 0,0 0-1 0 0,-1 0 1 0 0,0 0 0 0 0,1 1 0 0 0,1 5 0 0 0,0 3 457 0 0,5 28-1 0 0,-9-39-495 0 0,34 203 1753 0 0,34 165 2280 0 0,-6-172-4059 0 0,-33-113-13 0 0,-33-101-202 0 0,4 13 62 0 0,0-1 1 0 0,-1 1 0 0 0,1 0 0 0 0,-1 0 0 0 0,0 0 0 0 0,0 0 0 0 0,-2-3-1 0 0,-37-60-4979 0 0,-28-52-5503 0 0,-6-9 1826 0 0,62 104 8592 0 0,-2 0-1 0 0,0 2 0 0 0,-1-1 0 0 0,-2 2 0 0 0,-31-31 0 0 0,34 40 771 0 0,0 1-1 0 0,-1 0 1 0 0,0 2 0 0 0,-29-14-1 0 0,8 6 3818 0 0,30 11-2783 0 0,-5-3 3777 0 0,27-2-2461 0 0,-4 5-2307 0 0,0 0 0 0 0,0 0-1 0 0,0 2 1 0 0,1-1 0 0 0,0 2 0 0 0,-1-1 0 0 0,1 2 0 0 0,0 0-1 0 0,0 0 1 0 0,18 2 0 0 0,-28 0-506 0 0,1 0 0 0 0,-1-1 0 0 0,0 1 0 0 0,1 0 0 0 0,-1 1 0 0 0,0-1 0 0 0,0 1-1 0 0,0-1 1 0 0,0 1 0 0 0,5 4 0 0 0,-7-5-58 0 0,0 0 0 0 0,1 0 0 0 0,-1 0-1 0 0,0 0 1 0 0,0 0 0 0 0,0 1 0 0 0,0-1-1 0 0,-1 0 1 0 0,1 1 0 0 0,0-1 0 0 0,-1 1-1 0 0,1-1 1 0 0,0 1 0 0 0,-1-1 0 0 0,0 1-1 0 0,1 0 1 0 0,-1-1 0 0 0,0 1 0 0 0,0-1-1 0 0,0 1 1 0 0,0 0 0 0 0,0-1 0 0 0,0 1-1 0 0,0-1 1 0 0,-1 3 0 0 0,-2 4 0 0 0,0 1 0 0 0,0-1 0 0 0,-1 0 0 0 0,0 0 0 0 0,-1-1 0 0 0,-9 14 0 0 0,-38 37 411 0 0,39-45-319 0 0,-8 8 84 0 0,13-14-106 0 0,1 0 1 0 0,0 0 0 0 0,-8 11 0 0 0,-1 1 184 0 0,14-18-161 0 0,14-1-70 0 0,1-2-57 0 0,1 0 0 0 0,-1-1 0 0 0,0-1 0 0 0,0 0 0 0 0,0 0 0 0 0,23-13 0 0 0,43-15 0 0 0,-68 28-963 0 0,19-7-7102 0 0,-16 7-2131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06.9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347 15 2303 0 0,'3'-1'200'0'0,"8"-3"692"0"0,0 1 0 0 0,0 1-1 0 0,0 0 1 0 0,1 0 0 0 0,-1 2-1 0 0,0-1 1 0 0,1 1 0 0 0,-1 1-1 0 0,1 0 1 0 0,-1 0 0 0 0,0 1-1 0 0,1 1 1 0 0,-1 0 0 0 0,0 0-1 0 0,12 7 1 0 0,-7-3 34 0 0,-6-3-57 0 0,0 0 1 0 0,-1 1-1 0 0,1 0 1 0 0,12 10-1 0 0,-21-14-844 0 0,4 3 214 0 0,0 0 0 0 0,0 0 0 0 0,0 1 0 0 0,-1 0 0 0 0,0-1 0 0 0,0 2 0 0 0,0-1-1 0 0,-1 0 1 0 0,1 1 0 0 0,-1-1 0 0 0,3 9 0 0 0,-2-2 1 0 0,-2-5-127 0 0,1 1 1 0 0,-1-1 0 0 0,0 1 0 0 0,0 0 0 0 0,-1 0 0 0 0,0-1-1 0 0,-1 1 1 0 0,0 10 0 0 0,-5 17 248 0 0,-2 0-1 0 0,-2-1 1 0 0,-1 0-1 0 0,-26 60 1 0 0,22-60-134 0 0,-3-1 0 0 0,0-1 0 0 0,-2-1 0 0 0,-2 0 0 0 0,-1-1 0 0 0,-1-2 0 0 0,-48 48 0 0 0,59-67-197 0 0,0 1 0 0 0,0-2 0 0 0,-1 1 0 0 0,0-2 0 0 0,0 0 0 0 0,-1 0 0 0 0,0-1 0 0 0,0-1-1 0 0,0 0 1 0 0,-1-1 0 0 0,1-1 0 0 0,-1 0 0 0 0,0-1 0 0 0,-20 0 0 0 0,21-2-15 0 0,1-1 0 0 0,-1-1 0 0 0,1 0 0 0 0,0-1 0 0 0,0 0 0 0 0,-21-8 0 0 0,29 9-11 0 0,0 0 1 0 0,1-1-1 0 0,-1 1 0 0 0,1-1 1 0 0,-1 0-1 0 0,1 0 0 0 0,0 0 1 0 0,0-1-1 0 0,1 0 0 0 0,-1 1 1 0 0,1-1-1 0 0,0 0 0 0 0,0-1 1 0 0,0 1-1 0 0,0-1 0 0 0,1 1 1 0 0,-1-1-1 0 0,1 0 0 0 0,0 0 1 0 0,-1-5-1 0 0,1-2-6 0 0,1 1 1 0 0,0-1-1 0 0,0 0 0 0 0,1 1 0 0 0,1-1 1 0 0,0 1-1 0 0,1-1 0 0 0,0 1 1 0 0,0-1-1 0 0,1 1 0 0 0,1 0 0 0 0,9-21 1 0 0,-10 28 29 0 0,-1-1 1 0 0,1 1-1 0 0,0 0 1 0 0,0 0-1 0 0,1 0 1 0 0,-1 0-1 0 0,1 1 1 0 0,0-1-1 0 0,0 1 1 0 0,0 0-1 0 0,5-3 1 0 0,8-4 301 0 0,28-11 1 0 0,-40 19-260 0 0,12-4 74 0 0,-1 0 0 0 0,1 1 0 0 0,0 1 0 0 0,0 0 0 0 0,1 2 0 0 0,-1 0 0 0 0,28 0 0 0 0,-24 4-146 0 0,0 0 0 0 0,-1 1 0 0 0,1 1 0 0 0,-1 1 0 0 0,0 0 0 0 0,0 2 0 0 0,-1 1 0 0 0,0 0 0 0 0,18 11 0 0 0,24 22 0 0 0,-54-39 0 0 0,-1 0 0 0 0,15 17 0 0 0,13 9 0 0 0,-9-8 0 0 0,-21-14 0 0 0,1 1 0 0 0,20 19 0 0 0,8 10 0 0 0,-25-27 0 0 0,1 0 0 0 0,-1 0 0 0 0,2 0 0 0 0,-1-1 0 0 0,1-1 0 0 0,0 0 0 0 0,1 0 0 0 0,-1-1 0 0 0,1 0 0 0 0,14 5 0 0 0,-14-9 0 0 0,-5-3-144 0 0,-1 1 0 0 0,0-1 0 0 0,1 0 0 0 0,-1 0 0 0 0,0-1 0 0 0,0 0 0 0 0,0 0 0 0 0,0 0 0 0 0,0 0 1 0 0,-1-1-1 0 0,6-3 0 0 0,7-7-2666 0 0,24-21 1 0 0,-31 24 1127 0 0,13-10-8514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08.3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67 4319 0 0,'3'-1'332'0'0,"11"-5"-407"0"0,31-13 1831 0 0,-17 3 2569 0 0,-21 12-2884 0 0,1 1 1 0 0,-1-1-1 0 0,1 1 1 0 0,0 1-1 0 0,12-3 1 0 0,-18 4-1252 0 0,0 1-1 0 0,-1-1 1 0 0,1 1 0 0 0,0-1 0 0 0,0 1-1 0 0,0 0 1 0 0,0 0 0 0 0,0 0 0 0 0,0 0-1 0 0,0 0 1 0 0,0 0 0 0 0,-1 1 0 0 0,1-1-1 0 0,0 1 1 0 0,0-1 0 0 0,0 1 0 0 0,0-1-1 0 0,-1 1 1 0 0,1 0 0 0 0,0 0 0 0 0,-1 0-1 0 0,1 0 1 0 0,-1 0 0 0 0,1 1 0 0 0,-1-1-1 0 0,1 0 1 0 0,-1 1 0 0 0,0-1 0 0 0,0 1-1 0 0,1-1 1 0 0,-1 1 0 0 0,0 0 0 0 0,-1-1-1 0 0,1 1 1 0 0,0 0 0 0 0,0 0 0 0 0,0 3-1 0 0,1 4 138 0 0,0 0-1 0 0,0 0 0 0 0,-1 0 1 0 0,0 1-1 0 0,-1-1 0 0 0,0 0 1 0 0,-1 1-1 0 0,-3 17 0 0 0,0 24 515 0 0,4-50-826 0 0,0 0 0 0 0,0 0 0 0 0,0 0 0 0 0,0 0 0 0 0,0 0 0 0 0,0 0 0 0 0,0 0 0 0 0,0 0 0 0 0,-1 0 0 0 0,1 0 0 0 0,0 0 0 0 0,-1 0 0 0 0,1 0 0 0 0,-1 0 0 0 0,1 0 0 0 0,-1 0-1 0 0,0 1 1 0 0,-2 2-30 0 0,0 0 0 0 0,1 0-1 0 0,-1 1 1 0 0,1-1-1 0 0,-2 7 1 0 0,4-9-696 0 0,-2 3 1570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08.7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6647 0 0,'0'0'712'0'0,"6"14"-64"0"0,1 1 1928 0 0,4 1-2304 0 0,3-6-3152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09.1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41 200 6735 0 0,'68'-29'1596'0'0,"-26"11"4484"0"0,2 1-1 0 0,77-19 1 0 0,-86 26-4296 0 0,6 0-110 0 0,-39 10-1239 0 0,3-2 78 0 0,-5 3-505 0 0,0-1-1 0 0,0 0 0 0 0,1 0 0 0 0,-1 0 0 0 0,0 0 1 0 0,1 0-1 0 0,-1 0 0 0 0,0 0 0 0 0,0 0 0 0 0,1-1 1 0 0,-1 1-1 0 0,0 0 0 0 0,1 0 0 0 0,-1 0 0 0 0,0 0 0 0 0,0 0 1 0 0,1 0-1 0 0,-1-1 0 0 0,0 1 0 0 0,0 0 0 0 0,1 0 1 0 0,-1 0-1 0 0,0 0 0 0 0,0-1 0 0 0,0 1 0 0 0,1 0 0 0 0,-1-1 1 0 0,0-8-1395 0 0,-7-8-9098 0 0,2 6 2138 0 0</inkml:trace>
  <inkml:trace contextRef="#ctx0" brushRef="#br0" timeOffset="1">239 0 1951 0 0,'0'3'147'0'0,"2"14"259"0"0,0-1 0 0 0,-2 0 0 0 0,0 1 0 0 0,0-1 0 0 0,-5 21 0 0 0,-21 83 4494 0 0,14-83-2283 0 0,-23 52 0 0 0,15-42-1344 0 0,3-8-215 0 0,-1-1 1 0 0,-2-1 0 0 0,-30 43-1 0 0,47-76-1022 0 0,0 0 0 0 0,-1 0-1 0 0,1 0 1 0 0,-1-1 0 0 0,1 1-1 0 0,-1-1 1 0 0,0 0 0 0 0,-6 4 0 0 0,8-6-1104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2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1 229 6623 0 0,'8'72'2024'0'0,"-7"-52"5875"0"0,7-26-5495 0 0,-4 2-2423 0 0,-1 0 1 0 0,0 0-1 0 0,0 0 1 0 0,-1 0-1 0 0,1 0 1 0 0,-1-1-1 0 0,3-8 1 0 0,9-36-1544 0 0,-7 19 167 0 0,-4 16 159 0 0,0 0 0 0 0,-1 0-1 0 0,-1 0 1 0 0,-1 0 0 0 0,-1-20 0 0 0,1 16-57 0 0,2-36-1 0 0,-2 52 1767 0 0,1 5-282 0 0,-1 0 1 0 0,1-1-1 0 0,0 1 0 0 0,-1 0 1 0 0,1 0-1 0 0,2 3 0 0 0,3 12 805 0 0,9 79 5074 0 0,-8-57-3030 0 0,-7-38-1544 0 0,2-3-1302 0 0,1-1-252 0 0,0 1 0 0 0,0-2 0 0 0,0 1 0 0 0,-1 0 0 0 0,1 0 1 0 0,-1-1-1 0 0,0 0 0 0 0,0 1 0 0 0,0-1 0 0 0,0 0 1 0 0,0 0-1 0 0,0 0 0 0 0,-1 0 0 0 0,3-6 0 0 0,2-9-1526 0 0,7-28 0 0 0,-8 27-396 0 0,-4 17 1789 0 0,8-41-5021 0 0,-7 21 1693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09.4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4319 0 0,'119'54'3952'0'0,"62"22"15757"0"0,-177-83-19874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09.8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111 0 11375 0 0,'0'0'874'0'0,"0"3"-573"0"0,2 9 915 0 0,0 0 1 0 0,-2 0-1 0 0,1 0 1 0 0,-2 0-1 0 0,1 0 1 0 0,-2 0-1 0 0,0-1 0 0 0,0 1 1 0 0,-7 21-1 0 0,-5 4 1372 0 0,-30 61 0 0 0,36-83-2154 0 0,-3 8 731 0 0,-9 25 1 0 0,20-47-1165 0 0,-1-1 1 0 0,1 0-1 0 0,0 1 1 0 0,0-1-1 0 0,0 1 0 0 0,-1-1 1 0 0,1 1-1 0 0,0-1 1 0 0,0 1-1 0 0,0-1 0 0 0,0 0 1 0 0,0 1-1 0 0,0-1 1 0 0,0 1-1 0 0,0-1 0 0 0,0 1 1 0 0,0-1-1 0 0,0 1 1 0 0,0-1-1 0 0,0 1 0 0 0,0-1 1 0 0,0 1-1 0 0,0-1 1 0 0,0 1-1 0 0,1-1 0 0 0,-1 1 1 0 0,1-1 0 0 0,-1 0 0 0 0,1 0 0 0 0,-1 0 0 0 0,1 0 0 0 0,0 0 0 0 0,-1 0 0 0 0,1 0 0 0 0,-1 0 0 0 0,1-1 0 0 0,-1 1 0 0 0,1 0 0 0 0,0 0 0 0 0,-1-1 0 0 0,1 1 0 0 0,-1 0 0 0 0,1-1 0 0 0,0 1 0 0 0,22-21 36 0 0,-18 17-38 0 0,0-1 0 0 0,0 1 0 0 0,11-7 0 0 0,-3 2 0 0 0,-4 3 0 0 0,5 4 0 0 0,-11 2 0 0 0,0 0 0 0 0,0 1 0 0 0,-1 0 0 0 0,1 0 0 0 0,0 0 0 0 0,0 0 0 0 0,-1 0 0 0 0,1 0 0 0 0,-1 1 0 0 0,1-1 0 0 0,-1 1 0 0 0,1 0 0 0 0,-1 0 0 0 0,0 0 0 0 0,0 0 0 0 0,3 4 0 0 0,1 3 0 0 0,0 0 0 0 0,0 0 0 0 0,5 14 0 0 0,-8-16 0 0 0,0 0 0 0 0,0-1 0 0 0,1 1 0 0 0,0-1 0 0 0,0 0 0 0 0,0 0 0 0 0,1-1 0 0 0,7 8 0 0 0,13 4 0 0 0,-14-14 0 0 0,-4-2 0 0 0,-1-1 0 0 0,0 0 0 0 0,-1 0 0 0 0,1 0 0 0 0,0-1 0 0 0,0 0 0 0 0,-1 0 0 0 0,1-1 0 0 0,-1 1 0 0 0,1-1 0 0 0,-1 0 0 0 0,0-1 0 0 0,0 1 0 0 0,6-5 0 0 0,25-9 0 0 0,-17 10 0 0 0,-13 6 0 0 0,-2 1 0 0 0,-1-1 0 0 0,1 0 0 0 0,-1 0 0 0 0,0 1 0 0 0,0 0 0 0 0,0-1 0 0 0,0 1 0 0 0,0 0 0 0 0,0 0 0 0 0,0 1 0 0 0,0-1 0 0 0,0 1 0 0 0,0-1 0 0 0,0 1 0 0 0,-1 0 0 0 0,1 0 0 0 0,-1 0 0 0 0,0 0 0 0 0,1 1 0 0 0,-1-1 0 0 0,3 5 0 0 0,-1-1 0 0 0,-1 0 0 0 0,1 0 0 0 0,-1 1 0 0 0,-1-1 0 0 0,1 1 0 0 0,-1 0 0 0 0,0-1 0 0 0,1 11 0 0 0,-2-9 0 0 0,-1 0 0 0 0,0 0 0 0 0,0 0 0 0 0,-1 0 0 0 0,1-1 0 0 0,-2 1 0 0 0,1 0 0 0 0,-1 0 0 0 0,-1-1 0 0 0,1 1 0 0 0,-1-1 0 0 0,-1 1 0 0 0,1-1 0 0 0,-8 10 0 0 0,2-3 0 0 0,-2 0 0 0 0,1-1 0 0 0,-1-1 0 0 0,-1 0 0 0 0,-25 21 0 0 0,19-20-704 0 0,-1-1 1 0 0,-29 15-1 0 0,19-14-2754 0 0,-35 12-1 0 0,30-15-6737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11.3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6391 0 0,'0'0'492'0'0,"3"1"-322"0"0,13 3 1028 0 0,-1 0 0 0 0,1 0 0 0 0,0-2 0 0 0,0 0 0 0 0,0-1 0 0 0,23-1-1 0 0,99-12 4102 0 0,-120 9-5261 0 0,-16 3 234 0 0,0-1 0 0 0,9-1 288 0 0,-9 2-432 0 0,1 1-38 0 0,-1 0-1 0 0,0 0 1 0 0,0 0 0 0 0,0 0-1 0 0,-1 0 1 0 0,1 0 0 0 0,3 3-1 0 0,-3-2 123 0 0,-1 0 20 0 0,5 10 3 0 0,-1 0 0 0 0,0 0 0 0 0,-1 1 0 0 0,0-1-1 0 0,-1 1 1 0 0,0 0 0 0 0,-1 0 0 0 0,-1 0 0 0 0,0 0-1 0 0,-2 23 1 0 0,-3 64 1231 0 0,-19 115 0 0 0,15-166-1038 0 0,3-11 372 0 0,-13 46 0 0 0,7-40 469 0 0,10-43-930 0 0,1-1-350 0 0,0 0 0 0 0,0 1 0 0 0,0-1 0 0 0,0 0 0 0 0,0 0-1 0 0,0 0 1 0 0,0 0 0 0 0,0 0 0 0 0,0 0 0 0 0,0 0 0 0 0,0 0 0 0 0,0 0 0 0 0,0 1 0 0 0,0-1 0 0 0,0 0-1 0 0,0 0 1 0 0,0 0 0 0 0,0 0 0 0 0,0 0 0 0 0,0 0 0 0 0,0 0 0 0 0,0 0 0 0 0,0 0 0 0 0,0 0 0 0 0,0 0-1 0 0,-1 1 1 0 0,1-1 0 0 0,0 0 0 0 0,0 0 0 0 0,0 0 0 0 0,0 0 0 0 0,0 0 0 0 0,0 0 0 0 0,0 0 0 0 0,0 0-1 0 0,0 0 1 0 0,-1 0 0 0 0,1 0 0 0 0,0 0 0 0 0,0 0 0 0 0,0 0 0 0 0,0 0 0 0 0,0 0 0 0 0,0 0 0 0 0,-6-3-1546 0 0,-3-4 72 0 0,0-3-661 0 0,1-2-4679 0 0,3 1-1727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12.2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0 218 5903 0 0,'0'0'451'0'0,"2"-2"-295"0"0,34-19 1305 0 0,-28 17-242 0 0,0 0-1 0 0,1 0 0 0 0,0 1 0 0 0,0 0 0 0 0,0 0 1 0 0,0 1-1 0 0,0 0 0 0 0,14 0 0 0 0,-17 2-764 0 0,-1 0 0 0 0,1 0 0 0 0,-1 1 0 0 0,1-1 0 0 0,-1 1 0 0 0,0 1 0 0 0,1-1 0 0 0,-1 1 0 0 0,0 0 0 0 0,0 0 0 0 0,0 1 0 0 0,7 4-1 0 0,-10-6-51 0 0,1 2-92 0 0,-1 0-264 0 0,1 1 0 0 0,0-1 0 0 0,-1 1 0 0 0,0-1 0 0 0,1 1 0 0 0,-2 0 0 0 0,1 0 0 0 0,0 0 0 0 0,-1 0 0 0 0,0 0 0 0 0,1 0 0 0 0,-2 0 0 0 0,1 0 0 0 0,0 1 0 0 0,-1-1 0 0 0,0 0 0 0 0,0 0 0 0 0,0 1 0 0 0,-1-1 0 0 0,1 0 0 0 0,-1 0 0 0 0,0 1 0 0 0,0-1 0 0 0,-1 0 0 0 0,-2 6 0 0 0,-1 2 63 0 0,-1-1-1 0 0,-1 1 0 0 0,0-1 1 0 0,-1 0-1 0 0,0-1 0 0 0,0 1 0 0 0,-1-2 1 0 0,-10 10-1 0 0,-4 0 49 0 0,15-13-62 0 0,0 1 0 0 0,0 0-1 0 0,1 0 1 0 0,-9 12 0 0 0,14-18 810 0 0,4 0-681 0 0,0 0-178 0 0,-1-1 0 0 0,1 0 0 0 0,-1 1-1 0 0,1-1 1 0 0,-1 0 0 0 0,1 0 0 0 0,0 0 0 0 0,-1 0 0 0 0,1 0-1 0 0,-1 0 1 0 0,1-1 0 0 0,-1 1 0 0 0,1 0 0 0 0,-1-1 0 0 0,1 0-1 0 0,-1 1 1 0 0,1-1 0 0 0,-1 0 0 0 0,1 1 0 0 0,1-3 0 0 0,31-22 426 0 0,-22 15-275 0 0,-2 2-159 0 0,-1-1 0 0 0,0 0 0 0 0,0 0 0 0 0,0-1 0 0 0,-1 0 0 0 0,-1-1 1 0 0,0 0-1 0 0,0 0 0 0 0,-1 0 0 0 0,5-14 0 0 0,-6 12-1348 0 0,0-1 0 0 0,-2 1 0 0 0,1-1 0 0 0,-2 0 0 0 0,2-20 0 0 0,-4 18 1409 0 0,-3-27-13357 0 0,-1 24 11218 0 0,-1 3 7078 0 0,0-1 9588 0 0,-2 0-10633 0 0,-2 1-3354 0 0,-1 1-3566 0 0,-1 1-3779 0 0,-2-3-7971 0 0,6 9 9505 0 0,-2 4 4145 0 0,-2-3 1838 0 0,8 10-606 0 0,1 0 0 0 0,-1 1 0 0 0,1-1 0 0 0,0 0 0 0 0,1 1 0 0 0,-1-1 0 0 0,0 1 1 0 0,1-1-1 0 0,0 1 0 0 0,0 0 0 0 0,-1 6 0 0 0,0 6 918 0 0,-1 24-1 0 0,2-13-111 0 0,-10 65 3670 0 0,-4-1 1 0 0,-30 103-1 0 0,24-109-2137 0 0,21-83-1656 0 0,10-11-940 0 0,0-4-173 0 0,-1 0 1 0 0,1-1-1 0 0,-2-1 1 0 0,0 1-1 0 0,8-23 0 0 0,5-9-630 0 0,29-62-1867 0 0,-26 55 1152 0 0,33-56 0 0 0,-52 100 1488 0 0,1 1 0 0 0,0 0 1 0 0,1 1-1 0 0,-1-1 1 0 0,1 2-1 0 0,1-1 0 0 0,-1 0 1 0 0,16-8-1 0 0,-10 7 251 0 0,1 1-1 0 0,-1 1 1 0 0,1 1 0 0 0,0 0-1 0 0,17-4 1 0 0,-3 1 488 0 0,-20 5-351 0 0,1 0 1 0 0,-1 1-1 0 0,1 0 0 0 0,0 1 1 0 0,-1 0-1 0 0,12 0 0 0 0,9-1 956 0 0,-24 2-988 0 0,-1-1 1 0 0,1 1-1 0 0,0 0 1 0 0,-1 0-1 0 0,1 0 1 0 0,-1 1-1 0 0,1 0 1 0 0,4 1-1 0 0,-7-2-199 0 0,-1 1-1 0 0,0-1 1 0 0,0 1 0 0 0,0 0-1 0 0,0-1 1 0 0,0 1 0 0 0,0 0-1 0 0,0 0 1 0 0,0 0 0 0 0,-1 0-1 0 0,1 0 1 0 0,0 0 0 0 0,0 0-1 0 0,-1 0 1 0 0,1 0 0 0 0,-1 0-1 0 0,1 0 1 0 0,-1 0-1 0 0,1 0 1 0 0,-1 1 0 0 0,0-1-1 0 0,1 0 1 0 0,-1 0 0 0 0,0 0-1 0 0,0 1 1 0 0,0-1 0 0 0,0 0-1 0 0,0 0 1 0 0,0 1 0 0 0,-1 1-1 0 0,0 2 41 0 0,0-1 1 0 0,0 0-1 0 0,0 0 0 0 0,0 1 0 0 0,-1-1 0 0 0,-4 8 0 0 0,-6 4 17 0 0,-1 1 1 0 0,0-2-1 0 0,-1 1 1 0 0,-31 25-1 0 0,34-32-245 0 0,6-4-62 0 0,0-1-1 0 0,0-1 1 0 0,0 1-1 0 0,0-1 1 0 0,-1 0-1 0 0,-7 4 1 0 0,12-7-37 0 0,-1 1 0 0 0,1-1 0 0 0,-1 1 0 0 0,1-1 1 0 0,-1 1-1 0 0,0-1 0 0 0,1 0 0 0 0,-1 0 1 0 0,1 0-1 0 0,-1 0 0 0 0,0 0 0 0 0,1 0 0 0 0,-1 0 1 0 0,1-1-1 0 0,-1 1 0 0 0,1-1 0 0 0,-1 1 0 0 0,1-1 1 0 0,-1 1-1 0 0,1-1 0 0 0,-1 0 0 0 0,1 0 0 0 0,0 1 1 0 0,-1-1-1 0 0,1 0 0 0 0,0 0 0 0 0,0-1 0 0 0,0 1 1 0 0,-2-2-1 0 0,-1-2-841 0 0,1-1 0 0 0,0 1 0 0 0,1-1 0 0 0,-1 1 0 0 0,1-1 1 0 0,-2-10-1 0 0,-6-36-4608 0 0,10 49 5611 0 0,-1-2-11 0 0,1 1 1 0 0,-1-1 0 0 0,1 0 0 0 0,0 1 0 0 0,1-9-1 0 0,0 12 621 0 0,-1 0-505 0 0,1 1-1 0 0,0 0 0 0 0,0 0 0 0 0,0 0 0 0 0,0 0 0 0 0,0 0 1 0 0,-1 0-1 0 0,1 0 0 0 0,0 0 0 0 0,0 1 0 0 0,0-1 1 0 0,1 1-1 0 0,-1-1 100 0 0,4 3 630 0 0,3 5-75 0 0,0 1 0 0 0,-1 1-1 0 0,0-1 1 0 0,0 1 0 0 0,-1 0 0 0 0,-1 1 0 0 0,6 14 0 0 0,-4-2 462 0 0,-1 0 0 0 0,-2 0 0 0 0,0 0 0 0 0,-2 1 0 0 0,0 24 0 0 0,-2-1 1006 0 0,-12 73-1 0 0,7-93-1466 0 0,-12 34-1 0 0,5-19-344 0 0,12-39-380 0 0,-1-1-2 0 0,0 0-1 0 0,0 0 1 0 0,1 0-1 0 0,-1 0 0 0 0,1 0 1 0 0,0 0-1 0 0,0 0 1 0 0,-1 0-1 0 0,1 0 0 0 0,1 0 1 0 0,-1 0-1 0 0,0 0 1 0 0,1 3-1 0 0,14-10-1682 0 0,-12 3 1081 0 0,0 0 0 0 0,1 0-1 0 0,-1 0 1 0 0,0 0 0 0 0,5-5-1 0 0,6-7-5280 0 0,-13 13 5447 0 0,12-14-6738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13.1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99 2759 0 0,'1'0'207'0'0,"5"-3"545"0"0,-1 1-1 0 0,1 0 0 0 0,-1 1 1 0 0,1-1-1 0 0,-1 1 1 0 0,11-1-1 0 0,-12 2-163 0 0,0 0 0 0 0,0-1 1 0 0,-1 0-1 0 0,1 1 0 0 0,0-1 0 0 0,4-2 0 0 0,36-18 4896 0 0,17-5-1543 0 0,-55 23-3610 0 0,0 0-1 0 0,0 0 1 0 0,0-1-1 0 0,0 0 1 0 0,6-5-1 0 0,-10 7-85 0 0,27-2 1210 0 0,-20 15-803 0 0,-6-8-567 0 0,-1 1 0 0 0,0 0 0 0 0,0 0 0 0 0,0-1 0 0 0,-1 1 0 0 0,1 0 0 0 0,-1 1 0 0 0,0-1 0 0 0,0 0 0 0 0,0 0 0 0 0,-1 0 0 0 0,0 1-1 0 0,0 6 1 0 0,-1 6 125 0 0,-1 0-1 0 0,-4 19 0 0 0,1-7 270 0 0,-28 139 1016 0 0,30-153-1362 0 0,2-12-123 0 0,-3 20 158 0 0,-1-1 1 0 0,-2-1-1 0 0,-14 37 1 0 0,7-38-385 0 0,13-18 24 0 0,-9 8-1091 0 0,0-3 534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17.1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170 0 2615 0 0,'5'8'251'0'0,"-1"-1"0"0"0,-1 1 0 0 0,1 0 0 0 0,-1 0 0 0 0,-1 0 0 0 0,1 0 0 0 0,-1 1 0 0 0,-1-1 0 0 0,0 1 0 0 0,1 11-1 0 0,-3 0 703 0 0,1-9-297 0 0,0-1-1 0 0,-4 19 1 0 0,0-8 190 0 0,1-7 342 0 0,0-1 0 0 0,-7 19 0 0 0,-16 39 1904 0 0,7-21-216 0 0,-41 84 0 0 0,44-107-1807 0 0,0-1 1 0 0,-21 25 0 0 0,36-49-86 0 0,5-39-2187 0 0,0 15 471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17.5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4663 0 0,'2'8'416'0'0,"0"-1"416"0"0,6 11-416 0 0,-2-4 272 0 0,2 4-3488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17.9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 1 2815 0 0,'2'2'214'0'0,"4"8"25"0"0,-1 0 1 0 0,9 21-1 0 0,-9-20-25 0 0,-5-9-131 0 0,1 0 0 0 0,-1 0 0 0 0,1 0 1 0 0,-1 0-1 0 0,0 0 0 0 0,0 0 0 0 0,0 0 1 0 0,0 2-1 0 0,0 7 174 0 0,1 4 278 0 0,0-1-1 0 0,-2 25 0 0 0,0-8-31 0 0,1-12-52 0 0,-4 80 2538 0 0,3-92-2609 0 0,-1 0 0 0 0,0-1 1 0 0,0 1-1 0 0,0-1 0 0 0,-1 0 0 0 0,0 0 1 0 0,0 0-1 0 0,-8 10 0 0 0,9-14-138 0 0,1-1 0 0 0,-1 0-1 0 0,0 0 1 0 0,0 0 0 0 0,0 0 0 0 0,0 0-1 0 0,0 0 1 0 0,0 0 0 0 0,-1-1-1 0 0,1 1 1 0 0,0-1 0 0 0,0 1 0 0 0,0-1-1 0 0,-1 0 1 0 0,1 0 0 0 0,0 0-1 0 0,0 0 1 0 0,0 0 0 0 0,-1-1 0 0 0,-3 0 4510 0 0,9 1-4299 0 0,77 23 1599 0 0,-44-11-854 0 0,1-2 1 0 0,59 8-1 0 0,-30-14-412 0 0,1-3 0 0 0,0-3 1 0 0,110-17-1 0 0,-53 8-786 0 0,-114 10 0 0 0,1 2 0 0 0,13 1 0 0 0,-19-1 0 0 0,9 0 0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18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1 4607 0 0,'-1'0'23'0'0,"0"1"0"0"0,-1 0 1 0 0,1 0-1 0 0,0 0 0 0 0,0-1 0 0 0,-1 1 0 0 0,1 1 0 0 0,0-1 0 0 0,0 0 0 0 0,0 0 0 0 0,0 0 0 0 0,0 1 0 0 0,1-1 0 0 0,-1 0 0 0 0,0 1 0 0 0,0 1 0 0 0,1 0-13 0 0,0 0-1 0 0,0-1 1 0 0,0 1-1 0 0,1 0 1 0 0,-1-1 0 0 0,1 1-1 0 0,0 0 1 0 0,0-1 0 0 0,2 4-1 0 0,0 4 440 0 0,0 0-1 0 0,-1 0 1 0 0,1 1-1 0 0,-2-1 1 0 0,1 14-1 0 0,-3 53 2860 0 0,0-56-2374 0 0,-1 13 833 0 0,1-1 0 0 0,1 1-1 0 0,9 56 1 0 0,-8-86-1560 0 0,0 0-1 0 0,0-1 1 0 0,0 1-1 0 0,0 0 1 0 0,1-1 0 0 0,0 1-1 0 0,-1-1 1 0 0,1 1-1 0 0,0-1 1 0 0,1 0-1 0 0,-1 1 1 0 0,1-1 0 0 0,-1-1-1 0 0,1 1 1 0 0,5 4-1 0 0,-5-5-16 0 0,1 0 1 0 0,0 0-1 0 0,0 0 0 0 0,0-1 0 0 0,0 1 0 0 0,1-1 1 0 0,-1 0-1 0 0,0 0 0 0 0,1 0 0 0 0,-1-1 0 0 0,0 1 1 0 0,1-1-1 0 0,6-1 0 0 0,6-1 233 0 0,-1 0-1 0 0,0-2 1 0 0,0 1 0 0 0,0-2-1 0 0,19-8 1 0 0,75-40 960 0 0,-88 42-995 0 0,5-3 168 0 0,3-2 222 0 0,0 1-1 0 0,37-11 1 0 0,-66 25-853 0 0,-7 3-254 0 0,-19 6-2731 0 0,2 0-5834 0 0,8-3 288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19.2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1 191 5119 0 0,'3'0'396'0'0,"13"4"373"0"0,0-2 0 0 0,0 0 1 0 0,0-1-1 0 0,31-1 0 0 0,68-14 8253 0 0,-21 1-4829 0 0,-92 13-4110 0 0,75-10 3152 0 0,-70 8-3024 0 0,1 0 1 0 0,-1 0-1 0 0,0 0 1 0 0,1-1-1 0 0,-1-1 1 0 0,0 1-1 0 0,11-8 1 0 0,-16 9-183 0 0,0 0 1 0 0,0 0-1 0 0,0 0 1 0 0,0 0-1 0 0,0 0 0 0 0,0 0 1 0 0,-1 0-1 0 0,1-1 1 0 0,-1 1-1 0 0,1 0 1 0 0,-1-1-1 0 0,0 0 1 0 0,0 1-1 0 0,0-1 1 0 0,-1 1-1 0 0,1-1 0 0 0,-1 0 1 0 0,1-4-1 0 0,-1 2-410 0 0,0-1 0 0 0,0 1 0 0 0,-1 0 0 0 0,0-1 0 0 0,0 1 0 0 0,0 0 0 0 0,-1 0 0 0 0,-3-8 0 0 0,-1-2-5794 0 0,4 1-1823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2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0 3567 0 0,'0'0'3971'0'0,"1"3"-2846"0"0,34 158 8399 0 0,-20-90-7676 0 0,25 147 3092 0 0,-25-124-3360 0 0,4 34 599 0 0,-9-29-899 0 0,-10-97-1130 0 0,0-1-124 0 0,0 0-1 0 0,0-1 0 0 0,0 1 1 0 0,0 0-1 0 0,0 0 0 0 0,0 0 1 0 0,-1 0-1 0 0,1 0 0 0 0,0-1 1 0 0,-1 1-1 0 0,1 0 0 0 0,0 0 1 0 0,-1-1-1 0 0,1 1 0 0 0,-1 0 1 0 0,1 0-1 0 0,-1-1 1 0 0,0 1-1 0 0,1-1 0 0 0,-1 1 1 0 0,0-1-1 0 0,1 1 0 0 0,-1-1 1 0 0,0 1-1 0 0,1-1 0 0 0,-1 1 1 0 0,0-1-1 0 0,0 0 0 0 0,0 1 1 0 0,1-1-1 0 0,-1 0 0 0 0,0 0 1 0 0,0 0-1 0 0,0 0 0 0 0,0 0 1 0 0,0 0-1 0 0,0 0 0 0 0,1 0 1 0 0,-1 0-1 0 0,0 0 0 0 0,0 0 1 0 0,-1-1-1 0 0,-3 1 47 0 0,0-1 0 0 0,0 0 0 0 0,0-1 0 0 0,0 0 0 0 0,-7-2 0 0 0,2-1-133 0 0,1 0 0 0 0,-1-1 0 0 0,1 0-1 0 0,0-1 1 0 0,1 1 0 0 0,-1-2 0 0 0,2 1 0 0 0,-1-1 0 0 0,-9-12 0 0 0,-4-16-3239 0 0,17 28 674 0 0,0-1 0 0 0,-2-13 1 0 0,2 5-5962 0 0</inkml:trace>
  <inkml:trace contextRef="#ctx0" brushRef="#br0" timeOffset="1">469 119 2503 0 0,'1'2'187'0'0,"4"4"78"0"0,-1 1-1 0 0,-1-1 1 0 0,1 1 0 0 0,-1 0-1 0 0,-1 0 1 0 0,4 12 0 0 0,7 48 5415 0 0,-8-38-3752 0 0,0 4 1394 0 0,0 45 0 0 0,1 12 821 0 0,-4-7 353 0 0,-1-73-5269 0 0,18-27-15985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19.5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94 4143 0 0,'6'14'244'0'0,"-1"0"-1"0"0,-1 1 0 0 0,0-1 0 0 0,-1 1 1 0 0,2 25-1 0 0,-3 75 4025 0 0,-10-28-851 0 0,0-19-750 0 0,4-37-1574 0 0,2-25-755 0 0,1 0-1 0 0,1 0 0 0 0,-1 1 1 0 0,1 9-1 0 0,0-14 142 0 0,1-3-493 0 0,0 0 0 0 0,0 0 1 0 0,0 0-1 0 0,0 0 0 0 0,0 0 1 0 0,0 0-1 0 0,0 0 0 0 0,-1 0 1 0 0,1 0-1 0 0,0-1 0 0 0,-1 1 0 0 0,1 0 1 0 0,-1 0-1 0 0,1-1 0 0 0,0-1 1 0 0,0 0-492 0 0,6-15-3987 0 0,3-4-1523 0 0</inkml:trace>
  <inkml:trace contextRef="#ctx0" brushRef="#br0" timeOffset="1">117 0 2303 0 0,'0'0'2648'0'0,"13"0"-1200"0"0,0 5-1232 0 0,0 0-8 0 0,1-2-208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19.9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10 256 2879 0 0,'5'21'256'0'0,"0"4"-256"0"0,-7 2 0 0 0,1 4 0 0 0,-3 1 672 0 0,-1-1 96 0 0,2-2 8 0 0,2-3 8 0 0,-1-3-304 0 0,2-4-64 0 0,-2-4 384 0 0,7-2-328 0 0,7-23-5336 0 0</inkml:trace>
  <inkml:trace contextRef="#ctx0" brushRef="#br0" timeOffset="1">179 0 4143 0 0,'0'0'319'0'0,"4"1"-210"0"0,87 9 2875 0 0,-89-10-2138 0 0,12 4 888 0 0,-12-3-1433 0 0,1-1-1 0 0,-1 1 0 0 0,0 0 0 0 0,0 0 1 0 0,0 0-1 0 0,0 0 0 0 0,0 0 1 0 0,-1 1-1 0 0,1-1 0 0 0,0 1 0 0 0,-1-1 1 0 0,1 1-1 0 0,-1-1 0 0 0,1 1 1 0 0,2 4-1 0 0,-3-3 97 0 0,1 0 1 0 0,-1 1 0 0 0,0-1-1 0 0,0 1 1 0 0,0-1-1 0 0,0 1 1 0 0,0 0-1 0 0,0 6 1 0 0,-2 5 558 0 0,0-1 1 0 0,0 0-1 0 0,-7 27 1 0 0,7-37-854 0 0,-2 10 155 0 0,1-5-337 0 0,0-1-1 0 0,0 0 1 0 0,-1 1-1 0 0,0-1 1 0 0,-7 13 0 0 0,9-20-1044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20.6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0 357 2383 0 0,'3'2'180'0'0,"2"3"102"0"0,0 1-1 0 0,0-1 0 0 0,-1 1 0 0 0,1 0 0 0 0,-1 1 0 0 0,-1-1 0 0 0,1 0 0 0 0,-1 1 1 0 0,0 0-1 0 0,0 0 0 0 0,-1 0 0 0 0,0 0 0 0 0,-1 0 0 0 0,1 1 0 0 0,-1-1 0 0 0,0 1 0 0 0,-1-1 1 0 0,-1 14-1 0 0,0-8 848 0 0,0 1 1 0 0,-2-1-1 0 0,1-1 1 0 0,-8 21 0 0 0,3-7 1141 0 0,6-21-1656 0 0,0-1-1 0 0,0 1 0 0 0,-1 0 0 0 0,1-1 1 0 0,-4 7 1527 0 0,6-17-1806 0 0,0 1 0 0 0,0-1 0 0 0,1 1 0 0 0,0 0 0 0 0,0 0 0 0 0,6-10 0 0 0,3-9-162 0 0,10-32-474 0 0,15-61-1 0 0,-29 85-1040 0 0,-1 0 0 0 0,-1 0 0 0 0,0-53 0 0 0,-14-106-11512 0 0,9 189 12800 0 0,0 0 1 0 0,0 1-1 0 0,0-1 0 0 0,0 0 0 0 0,0 0 0 0 0,0 0 1 0 0,0 0-1 0 0,2-3 0 0 0,-1 0 767 0 0,-1 5-627 0 0,1 0 1 0 0,-1 0 0 0 0,0 0-1 0 0,1 0 1 0 0,-1 0-1 0 0,1 0 1 0 0,-1 1-1 0 0,0-1 1 0 0,1 0 0 0 0,-1 0-1 0 0,0 0 1 0 0,1 0-1 0 0,-1 0 1 0 0,1 0 0 0 0,-1 1-1 0 0,0-1 1 0 0,1 0-1 0 0,-1 0 1 0 0,0 1-1 0 0,0-1 1 0 0,1 0 0 0 0,-1 0-1 0 0,0 1 1 0 0,0-1-1 0 0,1 1 1 0 0,8 7 1240 0 0,-9-8-1405 0 0,9 8 451 0 0,-6-6 261 0 0,0 1-1 0 0,0-1 1 0 0,-1 1 0 0 0,1 0 0 0 0,-1 0 0 0 0,1 0 0 0 0,-1 0 0 0 0,3 7 0 0 0,2 7 194 0 0,-1 0 0 0 0,0 1-1 0 0,-2 0 1 0 0,0 0 0 0 0,-1 0 0 0 0,-1 0 0 0 0,-1 1 0 0 0,0-1 0 0 0,-2 0 0 0 0,-2 20 0 0 0,-2 76 1203 0 0,5-108-1885 0 0,-1-4-88 0 0,1-1 0 0 0,0 1 0 0 0,0 0 0 0 0,0 0 1 0 0,0 0-1 0 0,0 0 0 0 0,1 0 0 0 0,-1 0 0 0 0,1 0 1 0 0,-1 0-1 0 0,1 0 0 0 0,-1 0 0 0 0,1-1 1 0 0,2 4-1 0 0,3-14-213 0 0,-1-1-406 0 0,-1-1 0 0 0,-1 1 0 0 0,0-1 0 0 0,0 1 0 0 0,-1-1-1 0 0,0 0 1 0 0,0-21 0 0 0,-3 2-2935 0 0,-6-49 1 0 0,4 60 1875 0 0,-12-35 0 0 0,10 39 1398 0 0,-3-5 237 0 0,6 16 39 0 0,1-1 0 0 0,-1 1 0 0 0,0-1 0 0 0,1 1 0 0 0,-1-10 0 0 0,0 4 95 0 0,2 8 2 0 0,2 0 27 0 0,-1 0-30 0 0,0 0 1 0 0,1 0-1 0 0,-1 0 1 0 0,1 0-1 0 0,0 0 0 0 0,-1 0 1 0 0,1 1-1 0 0,0-1 1 0 0,0 1-1 0 0,0-1 0 0 0,0 1 1 0 0,0 0-1 0 0,1 0 0 0 0,-1 0 1 0 0,0 0-1 0 0,1 0 1 0 0,-1 0-1 0 0,0 0 0 0 0,1 1 1 0 0,-1-1-1 0 0,5 1 1 0 0,24-2 1118 0 0,97-4 3994 0 0,-107 3-4104 0 0,-20 3-1110 0 0,0 0 1 0 0,1-1-1 0 0,-1 1 0 0 0,1 0 1 0 0,-1 0-1 0 0,1-1 0 0 0,-1 1 1 0 0,1 0-1 0 0,-1 1 0 0 0,1-1 0 0 0,-1 0 1 0 0,1 0-1 0 0,-1 1 0 0 0,0-1 1 0 0,1 0-1 0 0,-1 1 0 0 0,1 0 1 0 0,-1-1-1 0 0,0 1 0 0 0,0 0 1 0 0,1 0-1 0 0,-1-1 0 0 0,1 2 0 0 0,2 1 111 0 0,0 1-1 0 0,0-1 0 0 0,-1 0 0 0 0,1 1 0 0 0,5 7 0 0 0,-5-2-13 0 0,0-1-1 0 0,0 1 1 0 0,5 17-1 0 0,-3-1 164 0 0,-1 0-1 0 0,-1 1 1 0 0,-2-1-1 0 0,0 43 1 0 0,-2-32-113 0 0,2 21-29 0 0,4 102 511 0 0,-5-142-628 0 0,1 7 149 0 0,-1-22 11 0 0,-2-6-959 0 0,1-1 359 0 0,-1 1 0 0 0,0 0 1 0 0,0-1-1 0 0,-3-5 1 0 0,-2-8-834 0 0,-1-8-2151 0 0,-3-16-5417 0 0,5 26 3070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21.0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158 0 6415 0 0,'-2'40'1486'0'0,"-1"0"0"0"0,-3 0-1 0 0,-1 0 1 0 0,-1-1 0 0 0,-3 0 0 0 0,-17 42-1 0 0,28-80-1417 0 0,-16 41 2138 0 0,-22 45 0 0 0,28-66-1469 0 0,7-15-581 0 0,0 1-1 0 0,0-1 1 0 0,-1 0 0 0 0,0 0-1 0 0,-6 7 1 0 0,9-11-27 0 0,9-20-13929 0 0</inkml:trace>
  <inkml:trace contextRef="#ctx0" brushRef="#br0" timeOffset="1">140 367 2847 0 0,'24'29'81'0'0,"-19"-21"576"0"0,0-1 1 0 0,1 0-1 0 0,0 0 1 0 0,1 0-1 0 0,-1-1 0 0 0,1 0 1 0 0,0 0-1 0 0,11 6 1 0 0,-9-8 477 0 0,0 1 0 0 0,0-2 1 0 0,1 1-1 0 0,-1-2 0 0 0,1 1 1 0 0,0-1-1 0 0,0-1 0 0 0,19 2 0 0 0,-15-3-214 0 0,-1-1 0 0 0,1 0 0 0 0,-1-1 0 0 0,0 0 0 0 0,25-8 0 0 0,-29 7 93 0 0,0-1-1 0 0,16-8 0 0 0,-23 10-341 0 0,1-3 288 0 0,2-3-58 0 0,-4 6-788 0 0,-1 0 1 0 0,1-1-1 0 0,-1 1 1 0 0,0-1 0 0 0,1 1-1 0 0,-1-1 1 0 0,0 1-1 0 0,-1 0 1 0 0,1-1-1 0 0,0 1 1 0 0,-1-1 0 0 0,1 1-1 0 0,-2-4 1 0 0,1 5 14 0 0,-1-1-271 0 0,1 1-1 0 0,-1 0 1 0 0,0-1-1 0 0,1 1 1 0 0,0-1-1 0 0,-1 0 1 0 0,-1-3-1 0 0,2 4-138 0 0,0 1-128 0 0,1-1 1 0 0,0 0-1 0 0,-1 1 0 0 0,1-1 1 0 0,0 0-1 0 0,-1 1 1 0 0,1-1-1 0 0,0 0 0 0 0,0 0 1 0 0,-1 1-1 0 0,1-1 1 0 0,0 0-1 0 0,0 1 1 0 0,0-1-1 0 0,0 0 0 0 0,0-1 1 0 0,0-1-1775 0 0,0-10-7019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21.4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3335 0 0,'1'3'258'0'0,"21"91"1577"0"0,-4-16 3343 0 0,-11-50-3034 0 0,-5-18-958 0 0,0 1 0 0 0,1-1 0 0 0,0 0 0 0 0,1 1-1 0 0,0-2 1 0 0,8 14 0 0 0,-5-12-130 0 0,-6-8-735 0 0,1 0-1 0 0,0 0 0 0 0,0 0 0 0 0,0 0 0 0 0,0 0 0 0 0,0-1 0 0 0,1 1 0 0 0,-1-1 1 0 0,1 1-1 0 0,0-1 0 0 0,-1 0 0 0 0,1 0 0 0 0,0 0 0 0 0,0 0 0 0 0,1-1 0 0 0,-1 1 1 0 0,5 1-1 0 0,-2-2-52 0 0,-1 0 1 0 0,1-1-1 0 0,-1 1 1 0 0,1-1-1 0 0,0 0 0 0 0,-1-1 1 0 0,1 1-1 0 0,6-3 1 0 0,3 1 380 0 0,-12 1-512 0 0,-1 1 0 0 0,0-1 0 0 0,0 0 0 0 0,0 0 0 0 0,0 0 0 0 0,0 0 1 0 0,0 0-1 0 0,3-3 0 0 0,-2 2 138 0 0,-1 1-278 0 0,-1 0-1 0 0,0 0 1 0 0,1 0-1 0 0,-1 0 1 0 0,0 0-1 0 0,1 0 0 0 0,-1 0 1 0 0,0-1-1 0 0,0 1 1 0 0,0 0-1 0 0,0-1 1 0 0,-1 1-1 0 0,1-1 1 0 0,0 0-1 0 0,0 1 0 0 0,-1-1 1 0 0,1 1-1 0 0,-1-1 1 0 0,0 0-1 0 0,1 1 1 0 0,-1-1-1 0 0,0 0 1 0 0,0 1-1 0 0,0-3 0 0 0,0-1-24 0 0,1-15-780 0 0,1-12-2352 0 0,-2 10-4430 0 0,-2 2-1372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21.8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1 2991 0 0,'1'3'220'0'0,"7"27"-122"0"0,-4-15 671 0 0,0 0 0 0 0,-1 0 0 0 0,2 16 0 0 0,-3-5 584 0 0,-2 1 1 0 0,0-1 0 0 0,-4 28-1 0 0,-4 9 763 0 0,-2 19 80 0 0,5-51-1320 0 0,3-17-491 0 0,0 0 1 0 0,-5 14-1 0 0,6-26-933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22.7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213 1 2127 0 0,'2'8'241'0'0,"-1"0"0"0"0,1 0 0 0 0,-1 1 1 0 0,-1-1-1 0 0,0 0 0 0 0,0 0 0 0 0,0 1 0 0 0,-4 15 0 0 0,1 0 4135 0 0,2-2 3733 0 0,11-20-6692 0 0,-8-2-1331 0 0,0 0 0 0 0,0 0 0 0 0,0 0 0 0 0,0-1 0 0 0,0 1 0 0 0,0 0 0 0 0,0-1 0 0 0,0 0 0 0 0,0 0 0 0 0,0 1 0 0 0,0-1 0 0 0,2-2 1 0 0,22-17 493 0 0,-1 1-244 0 0,-2 7-116 0 0,37-13 0 0 0,-58 24-209 0 0,0 1 0 0 0,0-1 0 0 0,0 1 0 0 0,0 0 0 0 0,0 0 0 0 0,0 0 0 0 0,0 0 0 0 0,0 0 0 0 0,0 0 0 0 0,0 0 0 0 0,0 1 0 0 0,0-1 0 0 0,0 1 0 0 0,0-1 0 0 0,-1 1 0 0 0,4 1 0 0 0,9 7 3 0 0,-12-6 7 0 0,-2-1 13 0 0,2 1 157 0 0,-1 0 1 0 0,1 0-1 0 0,-1 0 0 0 0,0 0 1 0 0,0 0-1 0 0,0 0 0 0 0,0 0 1 0 0,-1 0-1 0 0,0 0 0 0 0,1 0 1 0 0,-1 1-1 0 0,0-1 0 0 0,-1 5 1 0 0,0-1 170 0 0,0-1 0 0 0,0 1 0 0 0,-1-1 0 0 0,0 1-1 0 0,-3 6 1 0 0,1-6-195 0 0,1-1 0 0 0,-1 0 0 0 0,0 0 0 0 0,-6 6 0 0 0,-9 15 396 0 0,10-15-263 0 0,0 0-1 0 0,-1 0 1 0 0,-19 17 0 0 0,7-7-1 0 0,0 0-21 0 0,-1 0-1 0 0,-26 17 0 0 0,38-31-256 0 0,0-1-1 0 0,0 0 1 0 0,0-1 0 0 0,-1 0 0 0 0,0-1-1 0 0,0 0 1 0 0,-19 4 0 0 0,27-8-102 0 0,0 0 0 0 0,1-1 1 0 0,-1 1-1 0 0,1-1 0 0 0,-1 0 1 0 0,1 0-1 0 0,-1 0 0 0 0,0-1 1 0 0,1 1-1 0 0,-1-1 0 0 0,1 0 1 0 0,-1 0-1 0 0,1 0 0 0 0,0 0 1 0 0,-1-1-1 0 0,1 1 0 0 0,0-1 1 0 0,0 0-1 0 0,0 0 0 0 0,0 0 1 0 0,0-1-1 0 0,0 1 0 0 0,1 0 1 0 0,-1-1-1 0 0,1 0 0 0 0,0 0 1 0 0,0 0-1 0 0,0 0 0 0 0,0 0 1 0 0,0 0-1 0 0,0 0 0 0 0,1 0 1 0 0,0-1-1 0 0,0 1 0 0 0,0-1 1 0 0,0 1-1 0 0,0-1 0 0 0,1 1 1 0 0,-1-1-1 0 0,1 1 0 0 0,0-5 1 0 0,1 0-468 0 0,-1 0-1 0 0,2 1 1 0 0,-1-1 0 0 0,1 1 0 0 0,0-1 0 0 0,0 1-1 0 0,1 0 1 0 0,0-1 0 0 0,1 1 0 0 0,-1 1 0 0 0,1-1-1 0 0,1 1 1 0 0,-1-1 0 0 0,1 1 0 0 0,0 0 0 0 0,10-8-1 0 0,-8 8 262 0 0,1 0 1 0 0,-1 1-1 0 0,1 0 0 0 0,0 0 0 0 0,0 1 0 0 0,0 0 0 0 0,1 1 0 0 0,0-1 0 0 0,-1 2 1 0 0,1-1-1 0 0,0 1 0 0 0,0 1 0 0 0,17-2 0 0 0,-13 3 441 0 0,1 1 0 0 0,-1 0 0 0 0,1 0 0 0 0,-1 2 0 0 0,19 5 0 0 0,62 27 3428 0 0,-89-33-3277 0 0,6 3 744 0 0,1-1 1 0 0,0 0 0 0 0,0-1 0 0 0,0 0 0 0 0,0-1 0 0 0,17 0 0 0 0,-27-2-765 0 0,0 0-1 0 0,0 0 1 0 0,0 1 0 0 0,0-1 0 0 0,0 0-1 0 0,0 1 1 0 0,0-1 0 0 0,3 2 0 0 0,-5-2-248 0 0,0 0 1 0 0,0 0-1 0 0,0 0 1 0 0,0 0-1 0 0,0 0 1 0 0,0 0-1 0 0,1 0 1 0 0,-1 0-1 0 0,0 0 1 0 0,0 0-1 0 0,0 1 1 0 0,0-1-1 0 0,0 0 1 0 0,0 0-1 0 0,0 0 1 0 0,0 0-1 0 0,0 0 1 0 0,0 0-1 0 0,0 0 1 0 0,0 0-1 0 0,0 1 1 0 0,0-1-1 0 0,0 0 1 0 0,0 0 0 0 0,0 0-1 0 0,0 0 1 0 0,0 0-1 0 0,0 0 1 0 0,0 1-1 0 0,0-1 1 0 0,0 0-1 0 0,0 0 1 0 0,0 0-1 0 0,0 0 1 0 0,0 0-1 0 0,0 0 1 0 0,0 0-1 0 0,0 1 1 0 0,0-1-1 0 0,0 0 1 0 0,-9 6 533 0 0,-2 0-699 0 0,0-2 0 0 0,0 0 0 0 0,-1 0 0 0 0,1-1 1 0 0,-1 0-1 0 0,0-1 0 0 0,-13 1 0 0 0,23-3-67 0 0,0-15-1150 0 0,2 13 1133 0 0,2 1-4 0 0,8-12-64 0 0,-7 11 227 0 0,-2 2 52 0 0,-1 0 1 0 0,0 0 0 0 0,0 0 0 0 0,0-1-1 0 0,1 1 1 0 0,-1 0 0 0 0,0 0 0 0 0,0 0-1 0 0,1 0 1 0 0,-1 0 0 0 0,0 0 0 0 0,0 0-1 0 0,1 0 1 0 0,-1 0 0 0 0,0 0-1 0 0,0 0 1 0 0,0 0 0 0 0,1 1 0 0 0,-1-1-1 0 0,0 0 1 0 0,0 0 0 0 0,1 0 0 0 0,-1 0-1 0 0,0 0 1 0 0,0 0 0 0 0,0 0 0 0 0,1 1-1 0 0,-1-1 1 0 0,0 0 0 0 0,0 0-1 0 0,0 0 1 0 0,0 0 0 0 0,1 1 0 0 0,-1-1-1 0 0,0 0 1 0 0,0 0 0 0 0,0 1 0 0 0,0-1-1 0 0,0 0 1 0 0,0 0 0 0 0,0 0 0 0 0,0 1-1 0 0,0-1 1 0 0,0 0 0 0 0,0 0-1 0 0,0 1 1 0 0,0-1 0 0 0,0 0 0 0 0,0 1-1 0 0,-2 6 4 0 0,-1 1-2 0 0,0 0-1 0 0,-1 0 1 0 0,0-1 0 0 0,0 1-1 0 0,-1-1 1 0 0,1 0 0 0 0,-2 0-1 0 0,1 0 1 0 0,-10 8 0 0 0,7-7 72 0 0,6-7 256 0 0,2-1-326 0 0,1 0-1 0 0,-1 0 0 0 0,0 0 0 0 0,0 0 1 0 0,0 0-1 0 0,0 0 0 0 0,1 0 0 0 0,-1 0 0 0 0,0 0 1 0 0,0 0-1 0 0,0 0 0 0 0,0 1 0 0 0,0-1 0 0 0,1 0 1 0 0,-1 0-1 0 0,0 0 0 0 0,0 0 0 0 0,0 0 1 0 0,0 0-1 0 0,0 0 0 0 0,0 1 0 0 0,0-1 0 0 0,0 0 1 0 0,1 0-1 0 0,-1 0 0 0 0,0 0 0 0 0,0 0 1 0 0,0 1-1 0 0,0-1 0 0 0,0 0 0 0 0,0 0 0 0 0,0 0 1 0 0,0 1-1 0 0,0-1 3 0 0,0 0 0 0 0,0 1-1 0 0,0-1 1 0 0,0 0 0 0 0,0 0 0 0 0,0 1 0 0 0,1-1 0 0 0,-1 0 0 0 0,0 1-1 0 0,0-1 1 0 0,0 0 0 0 0,0 0 0 0 0,1 1 0 0 0,-1-1 0 0 0,0 0-1 0 0,0 0 1 0 0,0 0 0 0 0,1 1 0 0 0,-1-1 0 0 0,0 0 0 0 0,0 0 0 0 0,1 0-1 0 0,-1 0 1 0 0,0 0 0 0 0,1 1 0 0 0,-1-1 0 0 0,0 0 0 0 0,0 0 0 0 0,1 0-1 0 0,-1 0 1 0 0,1 0 0 0 0,1 0 4 0 0,5 1 20 0 0,-1-1 1 0 0,1 0 0 0 0,-1-1-1 0 0,1 1 1 0 0,0-1-1 0 0,8-3 1 0 0,4 0-17 0 0,-13 4 20 0 0,-3 1-26 0 0,-3-1-6 0 0,0 1-1 0 0,1-1 1 0 0,-1 0-1 0 0,0 0 1 0 0,0 1-1 0 0,1-1 1 0 0,-1 0-1 0 0,0 1 1 0 0,0-1-1 0 0,1 0 1 0 0,-1 1-1 0 0,0-1 1 0 0,0 0-1 0 0,0 1 0 0 0,0-1 1 0 0,1 0-1 0 0,-1 1 1 0 0,0-1-1 0 0,0 1 1 0 0,0-1-1 0 0,0 0 1 0 0,0 1-1 0 0,0-1 1 0 0,0 1-1 0 0,0-1 1 0 0,0 0-1 0 0,0 1 1 0 0,0-1-1 0 0,-1 1 1 0 0,1-1-1 0 0,0 0 0 0 0,0 1 1 0 0,0-1-1 0 0,0 0 1 0 0,-1 1-1 0 0,1-1 1 0 0,0 0-1 0 0,0 1 1 0 0,-1-1-1 0 0,1 0 1 0 0,0 1-1 0 0,-1-1 1 0 0,1 1-1 0 0,-1-1 3 0 0,-9 14 62 0 0,-1 0 0 0 0,-1-1 0 0 0,-1-1-1 0 0,0 0 1 0 0,-23 18 0 0 0,5-5 153 0 0,-2 0 252 0 0,-42 26 0 0 0,55-40-32 0 0,0 0 0 0 0,-1-1 0 0 0,-30 9 0 0 0,49-18 554 0 0,5-2-664 0 0,129-33 168 0 0,-13 2-224 0 0,34-13-272 0 0,-146 43 0 0 0,-3 1 0 0 0,-1 0 0 0 0,1-1 0 0 0,-1 1 0 0 0,0-1 0 0 0,0 1 0 0 0,4-4 0 0 0,3-1 0 0 0,-5-1-227 0 0,-3 5-256 0 0,-1 1-1 0 0,0-1 1 0 0,0 0-1 0 0,0 0 1 0 0,-1 0 0 0 0,1 0-1 0 0,0 0 1 0 0,-1 0-1 0 0,1 0 1 0 0,-1 0-1 0 0,0 0 1 0 0,1 0-1 0 0,-1 0 1 0 0,0 0-1 0 0,0 0 1 0 0,-1 0-1 0 0,1 0 1 0 0,-1-2-1 0 0,-1-4-2021 0 0,0 0 0 0 0,-1 0 0 0 0,-4-8 0 0 0,-2-6 14304 0 0,3 9-4815 0 0,-2 0-4505 0 0,-4-7-6522 0 0,-5-8-5280 0 0,1 0-4398 0 0,-1 1 8956 0 0,0-1 4675 0 0,16 27 1227 0 0,0 13 369 0 0,-1 4-598 0 0,8 35 3737 0 0,-1 87-1 0 0,-1-15-1032 0 0,-2-62-2217 0 0,4 30 681 0 0,-4-65-1622 0 0,-1-16-215 0 0,0 0 1 0 0,1 0-1 0 0,4 15 0 0 0,-5-22-335 0 0,1-2-1066 0 0,11 3-4361 0 0,4-3-1869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23.1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57 0 2991 0 0,'1'7'81'0'0,"0"1"-1"0"0,0-1 0 0 0,-1 0 1 0 0,1 1-1 0 0,-2-1 0 0 0,1 0 1 0 0,-2 9-1 0 0,-12 73 7231 0 0,-1 18-1476 0 0,-2 25 32 0 0,14-84-4330 0 0,-3 115 3239 0 0,5-131-4217 0 0,0-23-336 0 0,0 0 1 0 0,1 0-1 0 0,1-1 1 0 0,1 14-1 0 0,-2-22-236 0 0,0 1-1 0 0,0-1 1 0 0,0 1-1 0 0,1-1 1 0 0,-1 1-1 0 0,0-1 1 0 0,0 1-1 0 0,1-1 1 0 0,-1 0-1 0 0,0 1 1 0 0,0-1-1 0 0,1 1 1 0 0,-1-1-1 0 0,1 0 1 0 0,-1 1-1 0 0,0-1 1 0 0,1 0 0 0 0,-1 1-1 0 0,1-1 1 0 0,-1 0-1 0 0,1 0 1 0 0,-1 0-1 0 0,0 1 1 0 0,1-1-1 0 0,-1 0 1 0 0,1 0-1 0 0,-1 0 1 0 0,1 0-1 0 0,-1 0 1 0 0,1 0-1 0 0,0 0 1 0 0,-1 0-1 0 0,1 0 1 0 0,-1 0-1 0 0,1 0 1 0 0,-1 0-1 0 0,1 0 1 0 0,-1 0-1 0 0,1 0 1 0 0,-1-1-1 0 0,1 1 1 0 0,21-28-3281 0 0,-9 6-3372 0 0,-3-4-2013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23.4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1 123 3223 0 0,'0'-3'70'0'0,"0"2"-64"0"0,0 0 0 0 0,0 0 0 0 0,-1 1-1 0 0,1-1 1 0 0,0 0 0 0 0,0 1 0 0 0,0-1 0 0 0,0 0 0 0 0,0 1 0 0 0,0-1 0 0 0,0 0 0 0 0,1 0 0 0 0,-1 1 0 0 0,0-1-1 0 0,0 0 1 0 0,0 1 0 0 0,1-1 0 0 0,-1 0 0 0 0,0 1 0 0 0,1-1 0 0 0,-1 1 0 0 0,1-1 0 0 0,-1 1 0 0 0,1-1 0 0 0,-1 1-1 0 0,1-1 1 0 0,-1 1 0 0 0,1-1 0 0 0,-1 1 0 0 0,1-1 0 0 0,-1 1 0 0 0,1 0 0 0 0,0-1 0 0 0,-1 1 0 0 0,1 0 0 0 0,1-1-1 0 0,-2 1 32 0 0,1 0 0 0 0,-1 0-1 0 0,0 0 1 0 0,1 0 0 0 0,-1 0 0 0 0,0 0-1 0 0,1-1 1 0 0,-1 1 0 0 0,1 0-1 0 0,-1 0 1 0 0,0-1 0 0 0,1 1-1 0 0,-1 0 1 0 0,0 0 0 0 0,0-1-1 0 0,1 1 1 0 0,-1 0 0 0 0,0-1-1 0 0,0 1 1 0 0,1 0 0 0 0,-1-1-1 0 0,0 1 1 0 0,0 0 0 0 0,0-1-1 0 0,0 1 1 0 0,1-1 0 0 0,-1 1 0 0 0,0 0-1 0 0,0-1 1 0 0,0 0 0 0 0,0 1 75 0 0,0-1 0 0 0,0 1 0 0 0,0-1 0 0 0,0 1 0 0 0,0 0 0 0 0,0-1 0 0 0,0 1 0 0 0,1-1 0 0 0,-1 1 1 0 0,0 0-1 0 0,0-1 0 0 0,0 1 0 0 0,1 0 0 0 0,-1-1 0 0 0,0 1 0 0 0,1 0 0 0 0,-1-1 0 0 0,0 1 0 0 0,0 0 0 0 0,1 0 1 0 0,-1-1-1 0 0,0 1 0 0 0,1 0 0 0 0,-1 0 0 0 0,1-1 0 0 0,-1 1 0 0 0,0 0 0 0 0,1 0 0 0 0,0 0 0 0 0,12-1 1969 0 0,-10 1-1677 0 0,-1 0 0 0 0,1 0 0 0 0,-1 0 0 0 0,1 0 1 0 0,-1-1-1 0 0,5 0 0 0 0,3-4 968 0 0,-9 4-1105 0 0,1 0 0 0 0,0 0 1 0 0,0 0-1 0 0,0 0 0 0 0,-1 1 0 0 0,1-1 0 0 0,0 1 0 0 0,0-1 0 0 0,3 1 1 0 0,9-1 1057 0 0,-8 1-688 0 0,0 0 1 0 0,0 0-1 0 0,0-1 1 0 0,0 0 0 0 0,8-2-1 0 0,5-3 782 0 0,-14 5-1041 0 0,0 0-1 0 0,0-1 1 0 0,-1 1-1 0 0,1-1 0 0 0,-1 0 1 0 0,0 0-1 0 0,5-4 1 0 0,-8 6-301 0 0,0-1 1 0 0,-1 1 0 0 0,1 0-1 0 0,0-1 1 0 0,0 1 0 0 0,0-1-1 0 0,0 1 1 0 0,0 0 0 0 0,-1 0-1 0 0,1 0 1 0 0,0-1 0 0 0,0 1-1 0 0,0 0 1 0 0,0 0 0 0 0,0 0-1 0 0,0 0 1 0 0,1 1 0 0 0,-1-1-48 0 0,0 0 1 0 0,-1 0 0 0 0,1 0 0 0 0,-1 1-1 0 0,1-1 1 0 0,0 0 0 0 0,-1 0-1 0 0,1 0 1 0 0,-1-1 0 0 0,1 1 0 0 0,0 0-1 0 0,-1 0 1 0 0,1 0 0 0 0,-1 0 0 0 0,1 0-1 0 0,-1-1 1 0 0,1 1 0 0 0,-1 0 0 0 0,1 0-1 0 0,-1-1 1 0 0,1 1 0 0 0,-1-1-1 0 0,1 1 1 0 0,-1 0 0 0 0,1-1 0 0 0,-1 1-1 0 0,0-1 1 0 0,1 1 0 0 0,-1-1 0 0 0,0 1-1 0 0,1-1 1 0 0,-1 0 0 0 0,0 1-25 0 0,1 0 1 0 0,-1-1 0 0 0,0 1-1 0 0,0 0 1 0 0,0-1 0 0 0,1 1 0 0 0,-1 0-1 0 0,0 0 1 0 0,0-1 0 0 0,1 1-1 0 0,-1 0 1 0 0,0 0 0 0 0,0 0-1 0 0,1-1 1 0 0,-1 1 0 0 0,0 0-1 0 0,1 0 1 0 0,-1 0 0 0 0,0 0-1 0 0,1 0 1 0 0,-1 0 0 0 0,0 0-1 0 0,1 0 1 0 0,-1-1 0 0 0,0 1 0 0 0,1 0-1 0 0,-1 0 1 0 0,0 1 0 0 0,1-1-1 0 0,-1 0 1 0 0,0 0 0 0 0,1 0-1 0 0,-1 0 1 0 0,0 0 0 0 0,1 0-1 0 0,-1 0 1 0 0,1 1 0 0 0,1-1 31 0 0,-1 1 55 0 0,0-2-85 0 0,-1 1 0 0 0,1-1 1 0 0,-1 1-1 0 0,1 0 0 0 0,-1-1 0 0 0,0 0 0 0 0,1 1 0 0 0,-1-1 1 0 0,0 1-1 0 0,1-1 0 0 0,-1 1 0 0 0,0-1 0 0 0,0 0 1 0 0,1 0-1 0 0,-4-7-749 0 0,3 8 683 0 0,0 0-1 0 0,0 0 1 0 0,0 0-1 0 0,0 0 1 0 0,0 0-1 0 0,0 0 1 0 0,0-1-1 0 0,0 1 1 0 0,-1 0-1 0 0,1 0 1 0 0,0 0-1 0 0,0 0 1 0 0,0 0-1 0 0,0-1 1 0 0,0 1-1 0 0,0 0 1 0 0,0 0-1 0 0,0 0 1 0 0,0 0-1 0 0,0 0 1 0 0,0-1-1 0 0,0 1 1 0 0,0 0 0 0 0,0 0-1 0 0,0 0 1 0 0,0 0-1 0 0,1 0 1 0 0,-1-1-1 0 0,0 1 1 0 0,0 0-1 0 0,0 0 1 0 0,0 0-1 0 0,0 0 1 0 0,0 0-1 0 0,0 0 1 0 0,0 0-1 0 0,0-1 1 0 0,0 1-1 0 0,1 0 1 0 0,-1 0-1 0 0,0 0 1 0 0,0 0-1 0 0,0 0 1 0 0,0 0-1 0 0,0 0 1 0 0,0 0-1 0 0,1 0 1 0 0,-1 0-1 0 0,0 0 1 0 0,0 0-1 0 0,0 0 1 0 0,0 0-1 0 0,0 0 1 0 0,1 0-1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24.2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196 1 4863 0 0,'0'4'375'0'0,"-3"18"-201"0"0,2-10 242 0 0,-1-1 0 0 0,0 1 0 0 0,-6 18-1 0 0,4-17 977 0 0,1 1-1 0 0,-4 26 0 0 0,5-24-172 0 0,-1 0 0 0 0,-6 20 0 0 0,-15 63 3257 0 0,8-31-2000 0 0,7-32-331 0 0,2 0 0 0 0,-3 43 1 0 0,10-79-2098 0 0,0 1 0 0 0,0-1 1 0 0,0 1-1 0 0,-1-1 0 0 0,1 1 1 0 0,0-1-1 0 0,0 1 0 0 0,0-1 1 0 0,0 1-1 0 0,-1-1 0 0 0,1 1 0 0 0,0-1 1 0 0,0 1-1 0 0,-1-1 0 0 0,1 0 1 0 0,0 1-1 0 0,-1-1 0 0 0,1 1 1 0 0,-1-1-1 0 0,1 0 0 0 0,0 1 0 0 0,-1-1 1 0 0,0 0-1 0 0,0 0 421 0 0,6-4-152 0 0,-3 2-275 0 0,0 0 1 0 0,0 0-1 0 0,-1 0 0 0 0,1-1 0 0 0,0 1 1 0 0,-1 0-1 0 0,1-1 0 0 0,-1 1 0 0 0,0-1 1 0 0,0 1-1 0 0,0-1 0 0 0,0 1 1 0 0,1-5-1 0 0,3-9 30 0 0,1 2-24 0 0,7-17 135 0 0,0 0-1 0 0,11-50 1 0 0,-13 43-283 0 0,-8 30 83 0 0,-1 0-1 0 0,0 0 0 0 0,0 0 1 0 0,0-11-1 0 0,-2 18 16 0 0,0 0 1 0 0,0 0-1 0 0,0 1 0 0 0,0-1 1 0 0,0 0-1 0 0,1 0 0 0 0,-1 0 0 0 0,0 0 1 0 0,0 0-1 0 0,1 1 0 0 0,-1-1 1 0 0,0 0-1 0 0,1 0 0 0 0,-1 1 1 0 0,1-1-1 0 0,-1 0 0 0 0,1 0 0 0 0,-1 1 1 0 0,1-1-1 0 0,0 1 0 0 0,-1-1 1 0 0,1 0-1 0 0,0 1 0 0 0,-1-1 1 0 0,1 1-1 0 0,0 0 0 0 0,0-1 0 0 0,-1 1 1 0 0,2-1-1 0 0,12-9-19 0 0,-8 1 21 0 0,-6 8 0 0 0,1 0 0 0 0,-1 0 0 0 0,1 0 0 0 0,-1 0 0 0 0,1 0 0 0 0,0 0 0 0 0,-1 0 0 0 0,1 0 0 0 0,0 1 0 0 0,0-1 0 0 0,-1 0 0 0 0,1 0 0 0 0,0 1 0 0 0,0-1 0 0 0,0 1 0 0 0,0-1 0 0 0,0 1 0 0 0,0-1 0 0 0,0 1 0 0 0,0-1 0 0 0,0 1 0 0 0,0 0 0 0 0,2-1 0 0 0,-3 1 0 0 0,1 0 0 0 0,0 0 0 0 0,0 0 0 0 0,0-1 0 0 0,0 1 0 0 0,-1 0 0 0 0,1-1 0 0 0,0 1 0 0 0,0 0 0 0 0,0-1 0 0 0,-1 1 0 0 0,1-1 0 0 0,0 1 0 0 0,-1-1 0 0 0,1 0 0 0 0,-1 1 0 0 0,2-2 0 0 0,-2 2 0 0 0,1-1 0 0 0,-1 0 0 0 0,1 1 0 0 0,-1-1 0 0 0,1 1 0 0 0,-1 0 0 0 0,1-1 0 0 0,-1 1 0 0 0,1-1 0 0 0,-1 1 0 0 0,1 0 0 0 0,0-1 0 0 0,-1 1 0 0 0,1 0 0 0 0,-1 0 0 0 0,1-1 0 0 0,0 1 0 0 0,-1 0 0 0 0,1 0 0 0 0,0 0 0 0 0,-1 0 0 0 0,1 0 0 0 0,0 0 0 0 0,-1 0 0 0 0,1 0 0 0 0,1 0 0 0 0,-2 1 1 0 0,1-1 0 0 0,0 0 0 0 0,0 0 0 0 0,-1 0 1 0 0,1 0-1 0 0,0 0 0 0 0,-1-1 0 0 0,1 1 0 0 0,0 0 0 0 0,-1 0 0 0 0,1 0 0 0 0,0-1 0 0 0,-1 1 1 0 0,1 0-1 0 0,0-1 0 0 0,-1 1 0 0 0,1 0 0 0 0,0-1 0 0 0,0 0 5 0 0,-1 1 0 0 0,1-1-1 0 0,-1 1 1 0 0,1 0 0 0 0,-1 0 0 0 0,1-1-1 0 0,0 1 1 0 0,-1 0 0 0 0,1 0-1 0 0,-1-1 1 0 0,1 1 0 0 0,-1 0 0 0 0,1 0-1 0 0,0 0 1 0 0,-1 0 0 0 0,1 0 0 0 0,0 0-1 0 0,-1 0 1 0 0,1 0 0 0 0,-1 0-1 0 0,1 0 1 0 0,0 0 0 0 0,-1 1 0 0 0,1-1-1 0 0,-1 0 1 0 0,1 0 0 0 0,0 1 0 0 0,-1-1-1 0 0,1 0 1 0 0,0 1 0 0 0,11 6 35 0 0,-7-5-33 0 0,-1 0 0 0 0,1 1 0 0 0,-1 0 0 0 0,1 0 0 0 0,4 5 0 0 0,-1-1 15 0 0,-4-3 28 0 0,-1-1 0 0 0,1 1 0 0 0,0 0 0 0 0,-1 0 0 0 0,0 0 0 0 0,0 0-1 0 0,0 1 1 0 0,0-1 0 0 0,-1 1 0 0 0,0-1 0 0 0,0 1 0 0 0,0 0 0 0 0,1 5 0 0 0,1 7 125 0 0,-2-10-112 0 0,0 0 0 0 0,-1 0-1 0 0,0 0 1 0 0,1 13 0 0 0,-3 70-55 0 0,2-57-9 0 0,-1-25 0 0 0,0 0 0 0 0,0 0 0 0 0,-1 12 0 0 0,-2 4 0 0 0,3-20 0 0 0,0 0 0 0 0,0 0 0 0 0,-1-1 0 0 0,1 1 0 0 0,-1 0 0 0 0,-2 6 0 0 0,0 6 0 0 0,3-15 0 0 0,0 0 0 0 0,0 0 0 0 0,0 0 0 0 0,0 0 0 0 0,-1 0 0 0 0,1 0 0 0 0,0 0 0 0 0,0 0 0 0 0,-1 0 0 0 0,1 0 0 0 0,0 0 0 0 0,-1 0 0 0 0,1 0 0 0 0,-1 0 0 0 0,1-1 0 0 0,-1 1 0 0 0,-1 1 0 0 0,2-1-62 0 0,0-1 0 0 0,-1 0 0 0 0,1 0 0 0 0,0 0 0 0 0,0 1 0 0 0,-1-1 0 0 0,1 0 0 0 0,0 0 0 0 0,-1 0 0 0 0,1 0 0 0 0,-1 1 0 0 0,1-1 0 0 0,0 0 0 0 0,-1 0 0 0 0,1 0 0 0 0,0 0 0 0 0,-1 0 1 0 0,1 0-1 0 0,-1 0 0 0 0,1 0 0 0 0,0 0 0 0 0,-1 0 0 0 0,1 0 0 0 0,0 0 0 0 0,-1-1 0 0 0,1 1 0 0 0,-1 0 0 0 0,1 0 0 0 0,0 0 0 0 0,-1 0 0 0 0,1-1 0 0 0,0 1 0 0 0,0 0 0 0 0,-1 0 0 0 0,1 0 0 0 0,0-1 0 0 0,-1 1 0 0 0,1 0 0 0 0,0-1 0 0 0,-1 0 0 0 0,-8-14-4000 0 0,7 12 3340 0 0,-33-53-6984 0 0,19 31 6038 0 0,1 0 0 0 0,1-1 0 0 0,-14-35 1 0 0,26 55 1558 0 0,-2-4 269 0 0,1 0 1 0 0,0-1-1 0 0,-2-13 1 0 0,0-3 600 0 0,4 25-343 0 0,1-1 19 0 0,0 2-296 0 0,0-1-57 0 0,0 1 0 0 0,-1 0 0 0 0,1 0 0 0 0,0 0 0 0 0,0-1 0 0 0,0 1 0 0 0,0 0 0 0 0,0 0 0 0 0,1 0 0 0 0,-1-1 0 0 0,0 1 0 0 0,1 0 0 0 0,-1 0 0 0 0,0 0 0 0 0,1 0 0 0 0,1-2 0 0 0,-2 2-40 0 0,0 1 0 0 0,1 0 0 0 0,-1 0 0 0 0,0-1 0 0 0,1 1 0 0 0,-1 0 0 0 0,0-1 0 0 0,0 1 0 0 0,1 0 0 0 0,-1-1 0 0 0,0 1 0 0 0,0 0 0 0 0,1-1 0 0 0,-1 1 0 0 0,0 0 0 0 0,0-1 0 0 0,0 1 0 0 0,0-1 0 0 0,0 1 0 0 0,0-1 0 0 0,0 1 0 0 0,0-1 0 0 0,2-2 699 0 0,2 7-138 0 0,1 3-5 0 0,-4-6-66 0 0,-1 0-29 0 0,2 2-292 0 0,-1 0 0 0 0,0 0 0 0 0,0 0 1 0 0,-1 0-1 0 0,1 0 0 0 0,-1 1 0 0 0,1-1 0 0 0,-1 0 1 0 0,0 0-1 0 0,0 4 0 0 0,-1-1 37 0 0,1 1 0 0 0,-1-1 0 0 0,0 1 1 0 0,-3 6-1 0 0,4-11-57 0 0,-1 0-107 0 0,0 0-1 0 0,0 1 0 0 0,0-1 1 0 0,0 0-1 0 0,0 1 1 0 0,-4 3-1 0 0,0 3-55 0 0,4-8 298 0 0,2 0-248 0 0,20 28 11 0 0,-16-21-38 0 0,-4-7-42 0 0,-1 1 0 0 0,1 0 0 0 0,-1 0 0 0 0,0 0 0 0 0,1 0 0 0 0,-1 0 0 0 0,0 0 0 0 0,0 0 0 0 0,0 0 0 0 0,0 0 0 0 0,-1 0 0 0 0,1-1 0 0 0,0 1 0 0 0,-1 0 0 0 0,1 0 0 0 0,-1 0 0 0 0,-1 2-1 0 0,2-2 49 0 0,-1 1 7 0 0,-10 9-36 0 0,5-6-19 0 0,4-5 578 0 0,4 2-451 0 0,1 0-1 0 0,-1 0 1 0 0,1 0-1 0 0,0 0 1 0 0,3 3-1 0 0,0-4-63 0 0,-5-1 103 0 0,2 2-100 0 0,-3-3-74 0 0,0 0 0 0 0,0 0-1 0 0,1 0 1 0 0,-1 0-1 0 0,0 0 1 0 0,0 1-1 0 0,0-1 1 0 0,1 0-1 0 0,-1 0 1 0 0,0 0-1 0 0,0 0 1 0 0,0 0-1 0 0,1 1 1 0 0,-1-1-1 0 0,0 0 1 0 0,0 0-1 0 0,0 0 1 0 0,0 1-1 0 0,0-1 1 0 0,0 0-1 0 0,1 0 1 0 0,-1 1 0 0 0,0-1-1 0 0,0 0 1 0 0,0 0-1 0 0,0 1 1 0 0,0-1-1 0 0,1 5 24 0 0,0-4-24 0 0,-1 1 0 0 0,1-1 0 0 0,-1 0 0 0 0,0 1 0 0 0,0-1 0 0 0,0 0 0 0 0,0 1 0 0 0,0-1-1 0 0,0 0 1 0 0,0 1 0 0 0,0-1 0 0 0,0 0 0 0 0,-1 1 0 0 0,1-1 0 0 0,-1 0 0 0 0,1 1 0 0 0,-1-1 0 0 0,1 0 0 0 0,-1 0-1 0 0,0 1 1 0 0,1-1 0 0 0,-1 0 0 0 0,-2 2 0 0 0,-5 8 52 0 0,-1-1-1 0 0,0 0 0 0 0,-14 11 1 0 0,8-7 17 0 0,-11 8 926 0 0,-1 0 0 0 0,0-2 0 0 0,-58 31 0 0 0,45-27 1038 0 0,39-24-1655 0 0,5 1-309 0 0,63 5-66 0 0,98-4 0 0 0,-90-3-6 0 0,-17 1 1 0 0,112 15 0 0 0,-143-9 0 0 0,-18-6 0 0 0,8 1 0 0 0,-11-1-622 0 0,0 0 0 0 0,1 0-1 0 0,10-3 1 0 0,-11 2-814 0 0,-1-1 0 0 0,0 1 1 0 0,0-1-1 0 0,9-5 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2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8375 0 0,'0'0'4560'0'0,"9"12"1456"0"0,-8 1-5208 0 0,2-1 656 0 0,-3 0-7096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24.5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9 2935 0 0,'-4'-4'102'0'0,"4"4"-98"0"0,-1-1 1 0 0,1 1-1 0 0,0 0 1 0 0,-1-1-1 0 0,1 1 1 0 0,0 0-1 0 0,-1-1 1 0 0,1 1-1 0 0,-1 0 1 0 0,1 0-1 0 0,-1-1 1 0 0,1 1-1 0 0,0 0 1 0 0,-1 0-1 0 0,1 0 1 0 0,-1-1-1 0 0,0 1 1 0 0,0 1 14 0 0,0-1 0 0 0,0 0 0 0 0,1 1 0 0 0,-1-1 1 0 0,0 1-1 0 0,1-1 0 0 0,-1 1 0 0 0,1-1 0 0 0,-1 1 0 0 0,0 0 0 0 0,1-1 1 0 0,-1 1-1 0 0,1 0 0 0 0,-1-1 0 0 0,1 1 0 0 0,0 0 0 0 0,-1 0 0 0 0,1-1 1 0 0,0 2-1 0 0,-6 2 1280 0 0,6-3-1189 0 0,-1-1 0 0 0,1 0 0 0 0,-1 0 1 0 0,1 1-1 0 0,-1-1 0 0 0,1 0 1 0 0,0 0-1 0 0,-1 1 0 0 0,1-1 1 0 0,-1 1-1 0 0,1-1 0 0 0,0 0 0 0 0,-1 1 1 0 0,1-1-1 0 0,0 1 0 0 0,0-1 1 0 0,-1 0-1 0 0,1 1 0 0 0,0-1 0 0 0,0 1 1 0 0,0 0-1 0 0,0 9 1458 0 0,0-9-1401 0 0,0-1 1 0 0,0 0 0 0 0,1 1-1 0 0,-1-1 1 0 0,0 1 0 0 0,0-1 0 0 0,0 0-1 0 0,0 1 1 0 0,0-1 0 0 0,0 0-1 0 0,0 1 1 0 0,0-1 0 0 0,0 1-1 0 0,0-1 1 0 0,0 0 0 0 0,0 1 0 0 0,0-1-1 0 0,0 0 1 0 0,0 1 0 0 0,0-1-1 0 0,0 0 1 0 0,-1 1 0 0 0,1-1 0 0 0,0 0-1 0 0,0 1 1 0 0,0-1 0 0 0,-1 0-1 0 0,1 1 1 0 0,0-1 0 0 0,0 0-1 0 0,-1 1 1 0 0,1-1 0 0 0,0 0 0 0 0,-1 1-1 0 0,1-1-94 0 0,0 0-1 0 0,0 0 1 0 0,-1 0-1 0 0,1-1 0 0 0,0 1 1 0 0,0 1-1 0 0,0-1 1 0 0,0 0-1 0 0,0 0 1 0 0,0 0-1 0 0,-1 0 1 0 0,1 0-1 0 0,0 0 0 0 0,0 0 1 0 0,0 0-1 0 0,0 0 1 0 0,0 0-1 0 0,0 0 1 0 0,0 0-1 0 0,0 0 0 0 0,-1 0 1 0 0,1 0 72 0 0,0 0-73 0 0,0 1 1 0 0,0-1-1 0 0,0 0 0 0 0,0 0 1 0 0,0 0-1 0 0,0 0 1 0 0,0 0-1 0 0,0 0 1 0 0,0 0-1 0 0,0 0 1 0 0,0 1-1 0 0,0-1 0 0 0,0 0 1 0 0,0 0-1 0 0,0 0 1 0 0,0 0-1 0 0,0 0 1 0 0,0 0-1 0 0,0 0 0 0 0,0 1 1 0 0,0-1-1 0 0,0 0 1 0 0,2 7 2746 0 0,0-2-416 0 0,-7-6-137 0 0,5 1-2234 0 0,0-1 0 0 0,0 1 0 0 0,0 0-1 0 0,0 0 1 0 0,0 0 0 0 0,-1 0-1 0 0,1 0 1 0 0,0 0 0 0 0,0 0-1 0 0,0 0 1 0 0,0 0 0 0 0,0 0-1 0 0,0-1 1 0 0,-1 1 0 0 0,1 0-1 0 0,0 0 1 0 0,0 0 0 0 0,0 0 0 0 0,0 0-1 0 0,0 0 1 0 0,-1 0 0 0 0,1 0-1 0 0,0 0 1 0 0,0 0 0 0 0,0 0-1 0 0,0 0 1 0 0,0 0 0 0 0,-1 1-1 0 0,1-1 1 0 0,0 0 0 0 0,0 0-1 0 0,0 0 1 0 0,0 0 0 0 0,0 0 0 0 0,0 0-1 0 0,0 0 1 0 0,-1 0 0 0 0,1 0-1 0 0,0 0 1 0 0,0 0 0 0 0,0 1-1 0 0,0-1 1 0 0,0 0 0 0 0,0 0-1 0 0,0 0 1 0 0,0 0 0 0 0,0 0 0 0 0,0 0-1 0 0,0 1 1 0 0,-1-1 0 0 0,1 0-1 0 0,0 0 1 0 0,0 0 0 0 0,0 0-1 0 0,0 0 1 0 0,0 0 0 0 0,0 1-1 0 0,0-1 1 0 0,0 0 0 0 0,0 0-1 0 0,0 0 1 0 0,0 0 0 0 0,1 1 0 0 0,1 6 4849 0 0,-5-9-5510 0 0,-7-6 1853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53:37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520 57 3023 0 0,'-2'-2'220'0'0,"1"0"-199"0"0,0 0-1 0 0,1 0 1 0 0,-1-1-1 0 0,0 1 1 0 0,1 0-1 0 0,-1 0 1 0 0,1-1-1 0 0,0 1 1 0 0,0 0-1 0 0,0-1 1 0 0,0 1-1 0 0,0 0 1 0 0,1-1-1 0 0,-1 1 1 0 0,0 0-1 0 0,1 0 1 0 0,0 0-1 0 0,0-3 1 0 0,1 1 291 0 0,1-2 2685 0 0,1 13-1792 0 0,-3-5-1498 0 0,1 4 492 0 0,0-1 0 0 0,0 1-1 0 0,0 0 1 0 0,-1 0 0 0 0,0 0 0 0 0,0 0 0 0 0,0 0 0 0 0,-1 10-1 0 0,-6 53 1190 0 0,2-39-994 0 0,-42 247 2034 0 0,10-88-1384 0 0,-3 49 706 0 0,38-227-1395 0 0,-1 1 0 0 0,2 0 0 0 0,-1-1 0 0 0,3 20 0 0 0,11-33-58 0 0,-9 0-249 0 0,0 0-1 0 0,0 1 0 0 0,-1-1 1 0 0,1-1-1 0 0,-1 1 1 0 0,0 0-1 0 0,1-1 0 0 0,-1 1 1 0 0,3-4-1 0 0,26-32 286 0 0,-16 18-197 0 0,-2 2 23 0 0,-1 0 0 0 0,18-34 1 0 0,-17 27 37 0 0,19-25 1 0 0,24-23 199 0 0,26-36 230 0 0,-67 87-510 0 0,12-16 153 0 0,35-66-1 0 0,54-169 1039 0 0,-116 271-1149 0 0,-1 2-120 0 0,0-1 0 0 0,-1 1 0 0 0,1-1 0 0 0,0 1-1 0 0,-1 0 1 0 0,1-1 0 0 0,0 1 0 0 0,-1 0 0 0 0,1-1 0 0 0,-1 1 0 0 0,1 0 0 0 0,0 0 0 0 0,-1-1 0 0 0,1 1 0 0 0,-1 0 0 0 0,1 0 0 0 0,-1 0 0 0 0,1 0 0 0 0,-1 0-1 0 0,1 0 1 0 0,-1 0 0 0 0,1 0 0 0 0,-1 0 0 0 0,0 0 0 0 0,-14 6 260 0 0,0 2 0 0 0,1 0 0 0 0,-24 18-1 0 0,-17 9 83 0 0,-25 7-162 0 0,-63 39 186 0 0,94-49-356 0 0,-148 108 470 0 0,149-104-280 0 0,-15 13 86 0 0,54-42-244 0 0,0 2-1 0 0,1-1 1 0 0,0 1 0 0 0,-10 16 0 0 0,16-23-66 0 0,1 1-1 0 0,-1-1 1 0 0,1 1 0 0 0,0-1-1 0 0,0 1 1 0 0,0 0-1 0 0,0-1 1 0 0,0 1 0 0 0,1 0-1 0 0,-1 0 1 0 0,1 0 0 0 0,0-1-1 0 0,-1 1 1 0 0,2 0-1 0 0,-1 0 1 0 0,0 0 0 0 0,0 0-1 0 0,1 0 1 0 0,1 3 0 0 0,0-1-13 0 0,0 0 0 0 0,1 0-1 0 0,-1-1 1 0 0,1 1 0 0 0,0-1 0 0 0,1 0 0 0 0,-1 0 0 0 0,1 0 0 0 0,5 5 0 0 0,-1-2-2 0 0,0 0 0 0 0,0-1 0 0 0,0 0 0 0 0,1 0 0 0 0,0 0 0 0 0,0-1 0 0 0,1-1 0 0 0,-1 1 0 0 0,18 4 0 0 0,-1-4-2 0 0,0 0 0 0 0,0-2 0 0 0,0-1 0 0 0,0-1 0 0 0,42-4 0 0 0,-30-1 47 0 0,0-2 0 0 0,0-1 0 0 0,43-15 0 0 0,-65 16 21 0 0,0-1-1 0 0,-1 0 0 0 0,1-1 1 0 0,-1-1-1 0 0,-1-1 1 0 0,0 0-1 0 0,0 0 1 0 0,-1-2-1 0 0,0 1 0 0 0,-1-2 1 0 0,11-13-1 0 0,-21 22-16 0 0,1 1 1 0 0,-1 0-1 0 0,0-1 0 0 0,-1 1 0 0 0,1-1 0 0 0,-1 1 0 0 0,1-1 0 0 0,-1 0 0 0 0,0 1 0 0 0,0-1 0 0 0,-1 0 0 0 0,1 0 0 0 0,-1 0 0 0 0,0 0 0 0 0,0 1 0 0 0,0-1 0 0 0,-1 0 1 0 0,1 0-1 0 0,-1 0 0 0 0,0 0 0 0 0,0 1 0 0 0,0-1 0 0 0,-3-6 0 0 0,0 2 51 0 0,0 0 0 0 0,-1 0-1 0 0,1 1 1 0 0,-2 0 0 0 0,1-1 0 0 0,-1 2 0 0 0,0-1 0 0 0,0 1 0 0 0,-10-7-1 0 0,7 6-65 0 0,0 1 0 0 0,-1 0-1 0 0,0 0 1 0 0,0 1 0 0 0,0 1-1 0 0,0 0 1 0 0,-1 0 0 0 0,0 1-1 0 0,0 0 1 0 0,0 1-1 0 0,0 0 1 0 0,0 1 0 0 0,0 0-1 0 0,0 1 1 0 0,-17 1 0 0 0,-6 4 65 0 0,1 1 0 0 0,0 1 0 0 0,-59 22 0 0 0,-81 24-99 0 0,142-46 0 0 0,1-2 0 0 0,-1-1 0 0 0,-56 1 0 0 0,80-5-48 0 0,1 0 0 0 0,-1-1 0 0 0,1 0 1 0 0,-1 0-1 0 0,1 0 0 0 0,-1-1 0 0 0,1 0 0 0 0,-7-3 0 0 0,9 3 1 0 0,1 0 0 0 0,0 0-1 0 0,-1-1 1 0 0,1 1-1 0 0,0-1 1 0 0,1 1-1 0 0,-1-1 1 0 0,0 0 0 0 0,1 0-1 0 0,-1 0 1 0 0,1 0-1 0 0,0-1 1 0 0,0 1 0 0 0,0-1-1 0 0,-1-4 1 0 0,1 2-363 0 0,0 0 1 0 0,0 0 0 0 0,1 0 0 0 0,-1 0-1 0 0,1-10 1 0 0,0 8-950 0 0,2 0 0 0 0,-1 0 0 0 0,1 0 0 0 0,3-12 0 0 0,17-47-8249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3:53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75 178 3423 0 0,'-70'1'264'0'0,"66"0"-167"0"0,11 0-68 0 0,13-1 1379 0 0,15-8 5247 0 0,67-26 1 0 0,-20 5-1269 0 0,-44 17-3436 0 0,60-17 1137 0 0,4-4-1624 0 0,-86 27-1356 0 0,5-7 798 0 0,-12 2-3681 0 0,-8 6-2182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3:53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0 4199 0 0,'0'0'326'0'0,"0"3"-216"0"0,2 28 2203 0 0,2 1 0 0 0,1-1 0 0 0,1 0 0 0 0,11 33 0 0 0,-14-52-1739 0 0,60 244 8996 0 0,-49-203-8380 0 0,-7-20-652 0 0,2-1 0 0 0,1-1 0 0 0,24 51 0 0 0,-17-52-1969 0 0,-37-26-5928 0 0,1-2 5091 0 0,1-1 1 0 0,-25-1-1 0 0,-27 1-2087 0 0,15 4 3610 0 0,-70 17-1 0 0,90-17 1175 0 0,25-4-143 0 0,1 1 1 0 0,0-1-1 0 0,-24 8 8518 0 0,53-21-6755 0 0,-2 2-786 0 0,79-53 3710 0 0,29-33-3022 0 0,-113 86-2014 0 0,-1 0 1 0 0,-1-1-1 0 0,12-14 0 0 0,3-2-473 0 0,-24 25 266 0 0,31-33-2925 0 0,-12 12-4385 0 0,-11 10 332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3:54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1 354 2527 0 0,'1'-1'386'0'0,"22"-21"3800"0"0,1 0 1 0 0,31-20 0 0 0,108-74 7335 0 0,-66 51-7693 0 0,-54 39-2633 0 0,-28 17-886 0 0,-10 5-227 0 0,1 1 0 0 0,-1 0 0 0 0,0-1 0 0 0,7-6 1 0 0,-12 10-279 0 0,1-1 1 0 0,-1 1 0 0 0,1-1 0 0 0,-1 1 0 0 0,1-1-1 0 0,-1 1 1 0 0,1 0 0 0 0,-1-1 0 0 0,1 0-1 0 0,-1 1 1 0 0,0-1 0 0 0,1 1 0 0 0,-1-1 0 0 0,0 1-1 0 0,0-1 1 0 0,0 0 0 0 0,1 1 0 0 0,-1-1-1 0 0,0 0 1 0 0,0 1 0 0 0,0-2 0 0 0,-1 1-154 0 0,1 0 0 0 0,-1 1-1 0 0,1-1 1 0 0,-1 0 0 0 0,0 0 0 0 0,0 1 0 0 0,0-1 0 0 0,1 1 0 0 0,-1-1 0 0 0,0 1-1 0 0,0-1 1 0 0,0 1 0 0 0,-1-1 0 0 0,-9-1-6086 0 0,7 3 4335 0 0,-12-4-4456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3:54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3023 0 0,'5'7'74'0'0,"-1"0"0"0"0,0 1 0 0 0,0-1 0 0 0,-1 1 0 0 0,0 0 0 0 0,4 16 0 0 0,0-4 919 0 0,25 87 7031 0 0,-29-98-7082 0 0,1-1 0 0 0,8 16 1 0 0,-11-22-1267 0 0,6-1-4755 0 0</inkml:trace>
  <inkml:trace contextRef="#ctx0" brushRef="#br0" timeOffset="1">181 21 5959 0 0,'5'12'528'0'0,"-4"2"-424"0"0,-4 2-104 0 0,1 4 0 0 0,-6-1 1288 0 0,3-1 240 0 0,4 0 40 0 0,-1 0 16 0 0,-1 0-784 0 0,0-2-152 0 0,-1-1-32 0 0,3-3-8 0 0,-2 1-512 0 0,-2-1-96 0 0,0-1 0 0 0,3-1-4120 0 0,-3-2-776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3:55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38 257 7367 0 0,'22'39'616'0'0,"6"11"1416"0"0,4 15 5646 0 0,-27-57-6942 0 0,0-1 1 0 0,1 1 0 0 0,-1-1 0 0 0,1 0 0 0 0,10 9 0 0 0,-15-16-864 0 0,0 0-278 0 0,0 0 303 0 0,0 0 0 0 0,-1 0-1 0 0,1-1 1 0 0,0 1 0 0 0,-1 0 0 0 0,1 0-1 0 0,0-1 1 0 0,-1 1 0 0 0,1-1-1 0 0,0 1 1 0 0,-1-1 0 0 0,1 1 0 0 0,-1-1-1 0 0,1 1 1 0 0,-1-1 0 0 0,1 1-1 0 0,-1-1 1 0 0,1 0 0 0 0,-1 1-1 0 0,0-1 1 0 0,1 0 0 0 0,-1 1 0 0 0,0-1-1 0 0,0 0 1 0 0,1 0 0 0 0,2-20-4418 0 0,-4 10 560 0 0,1 0-604 0 0</inkml:trace>
  <inkml:trace contextRef="#ctx0" brushRef="#br0" timeOffset="1">1 143 2039 0 0,'2'0'154'0'0,"99"-39"3120"0"0,23-9 4637 0 0,12-3 541 0 0,-130 50-8046 0 0,1 0 1 0 0,-1 0-1 0 0,1 0 1 0 0,0 1-1 0 0,-1 0 1 0 0,1 0-1 0 0,-1 1 1 0 0,8 1-1 0 0,-11-1-275 0 0,0-1-1 0 0,0 1 1 0 0,0 1-1 0 0,0-1 1 0 0,0 0-1 0 0,0 1 0 0 0,-1-1 1 0 0,1 1-1 0 0,-1 0 1 0 0,1 0-1 0 0,-1 0 0 0 0,0 0 1 0 0,0 1-1 0 0,0-1 1 0 0,0 0-1 0 0,0 1 0 0 0,0-1 1 0 0,-1 1-1 0 0,1 0 1 0 0,-1 0-1 0 0,0 0 1 0 0,1-1-1 0 0,0 5 0 0 0,0 2 71 0 0,0 0 0 0 0,0 0-1 0 0,0 0 1 0 0,-1 0 0 0 0,0 0-1 0 0,-1 13 1 0 0,-2 11 308 0 0,-2 0 1 0 0,-1-1-1 0 0,-15 51 0 0 0,19-79-765 0 0,-15 45 222 0 0,8-34-3071 0 0,-1 0-4189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3:55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68 2383 0 0,'1'-1'52'0'0,"0"-1"0"0"0,1 1 0 0 0,-1 0 1 0 0,1 0-1 0 0,-1 0 0 0 0,1 0 0 0 0,0 0 0 0 0,-1 0 0 0 0,1 1 0 0 0,0-1 0 0 0,2 0 0 0 0,4-2 765 0 0,26-10 5151 0 0,-16 11-2028 0 0,-4 1-2683 0 0,18-9 304 0 0,-18 6-678 0 0,21-5 1 0 0,-32 9-1013 0 0,-1-1 1 0 0,0 0-1 0 0,1 0 1 0 0,-1 0-1 0 0,0 0 1 0 0,4-2-1 0 0,4-3-1838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3:55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4287 0 0,'0'2'332'0'0,"6"17"297"0"0,-1 1-1 0 0,-1 0 0 0 0,1 24 0 0 0,-1 64 3726 0 0,-4-92-3729 0 0,0 0 0 0 0,-2 0 0 0 0,0 0 0 0 0,0 0 0 0 0,-2 0 0 0 0,0 0 0 0 0,0-1 0 0 0,-8 16 0 0 0,11-30-496 0 0,0 0-1 0 0,0 1 0 0 0,0-1 0 0 0,0 0 1 0 0,0 0-1 0 0,0 0 0 0 0,-1 0 1 0 0,1 0-1 0 0,0 0 0 0 0,-1 0 0 0 0,1 0 1 0 0,-3 1-1 0 0,3-2 20 0 0,-1 1 802 0 0,1-1-785 0 0,0 0 0 0 0,1 0 0 0 0,-1 0 1 0 0,0 0-1 0 0,0 0 0 0 0,0 0 0 0 0,0 0 1 0 0,1 0-1 0 0,-1-1 0 0 0,0 1 0 0 0,0 0 1 0 0,0 0-1 0 0,1-1 0 0 0,-1 1 0 0 0,-1-1 0 0 0,4-2 115 0 0,-1 0-1 0 0,0 0 0 0 0,1 0 0 0 0,0 0 0 0 0,-1 0 0 0 0,1 1 0 0 0,0-1 0 0 0,0 1 0 0 0,1-1 1 0 0,-1 1-1 0 0,1 0 0 0 0,-1 0 0 0 0,1 0 0 0 0,-1 0 0 0 0,1 0 0 0 0,5-2 0 0 0,8-4 805 0 0,29-11 0 0 0,-42 18-919 0 0,96-40 838 0 0,-68 24-4050 0 0,0-1-4090 0 0,-12 5-1657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3:56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0 263 5839 0 0,'8'-4'146'0'0,"-1"-1"-1"0"0,1 1 1 0 0,-1-1-1 0 0,7-7 1 0 0,12-8 2236 0 0,57-30 9042 0 0,-69 42-10158 0 0,0 2-1 0 0,0 0 0 0 0,1 1 0 0 0,18-4 0 0 0,-15 4-110 0 0,0-1 0 0 0,26-12 0 0 0,15-5 416 0 0,-54 22-1500 0 0,0-1 0 0 0,-1 0 0 0 0,1 0 0 0 0,0 0 0 0 0,-1 0 0 0 0,1-1 0 0 0,-1 0 0 0 0,0 1 0 0 0,0-2 0 0 0,4-2 0 0 0,-5 2 483 0 0,9-7-5614 0 0</inkml:trace>
  <inkml:trace contextRef="#ctx0" brushRef="#br0" timeOffset="1">247 0 4255 0 0,'2'4'66'0'0,"0"0"-1"0"0,1 0 0 0 0,-1-1 1 0 0,-1 1-1 0 0,1 0 0 0 0,0 1 1 0 0,-1-1-1 0 0,0 0 0 0 0,0 0 1 0 0,0 1-1 0 0,-1-1 0 0 0,1 6 1 0 0,1 3 760 0 0,19 178 9822 0 0,-14-107-3552 0 0,27 127 0 0 0,-33-210-7017 0 0,-1 0 0 0 0,1 0 0 0 0,-1 0 0 0 0,1 0 0 0 0,-1 0 0 0 0,1 1 0 0 0,0-1 0 0 0,0 0 0 0 0,-1 0 0 0 0,3 1 0 0 0,2 6-316 0 0,4-11-1900 0 0,-9 1 1120 0 0,1-1 0 0 0,0 1-1 0 0,-1-1 1 0 0,0 0 0 0 0,0 1 0 0 0,0-1 0 0 0,0 0 0 0 0,0 1 0 0 0,0-1 0 0 0,-1 1 0 0 0,0-4 0 0 0,-3-10-6381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3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38 3567 0 0,'0'0'278'0'0,"2"-1"-182"0"0,14-6 114 0 0,-14 6 829 0 0,0 0 361 0 0,22-7 1146 0 0,-12 4-887 0 0,-1 0 0 0 0,1 1 1 0 0,0 0-1 0 0,0 0 0 0 0,15 0 0 0 0,-26 3-1602 0 0,1 1 0 0 0,-1-1-1 0 0,0 0 1 0 0,0 0 0 0 0,0 1 0 0 0,0-1-1 0 0,0 1 1 0 0,0-1 0 0 0,0 1 0 0 0,0-1-1 0 0,0 1 1 0 0,0-1 0 0 0,-1 1 0 0 0,1 0-1 0 0,0 0 1 0 0,0-1 0 0 0,-1 1 0 0 0,1 0-1 0 0,0 0 1 0 0,-1 0 0 0 0,1 0 0 0 0,0 0-1 0 0,-1 0 1 0 0,0 0 0 0 0,1 0 0 0 0,-1 0-1 0 0,0 0 1 0 0,1 0 0 0 0,-1 0 0 0 0,0 0-1 0 0,0 0 1 0 0,0 1 0 0 0,0-1 0 0 0,0 1-1 0 0,0 3 58 0 0,0 0-1 0 0,0-1 1 0 0,0 1-1 0 0,-1-1 0 0 0,1 1 1 0 0,-4 8-1 0 0,-1 1 128 0 0,-1 0 0 0 0,0-1 0 0 0,-1 0-1 0 0,-1 0 1 0 0,0-1 0 0 0,-1 0 0 0 0,0 0 0 0 0,-1-1-1 0 0,-12 11 1 0 0,-7 8 783 0 0,22-22-666 0 0,0 0-1 0 0,-1-1 0 0 0,0 1 1 0 0,-1-2-1 0 0,-14 11 0 0 0,-39 12 963 0 0,60-28-1096 0 0,-3 2 1679 0 0,152 0-134 0 0,-109 0-1728 0 0,-23-2-31 0 0,-1 0 1 0 0,1 0-1 0 0,0-1 1 0 0,0-1-1 0 0,19-4 1 0 0,-28 4-11 0 0,1 0 0 0 0,0 0 0 0 0,9 1 0 0 0,-10 0 0 0 0,0 0 0 0 0,0-1 0 0 0,0 1 0 0 0,-1-1 0 0 0,1 0 0 0 0,0 0 0 0 0,-1-1 0 0 0,1 0 0 0 0,0 0 0 0 0,-1 0 0 0 0,0-1 0 0 0,6-3 0 0 0,0-1 0 0 0,7-5 0 0 0,-7 5 0 0 0,11-5 0 0 0,-10 6-661 0 0,-7 4-1431 0 0,0-1 0 0 0,1 0 1 0 0,6-6-1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3:56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233 346 1951 0 0,'-1'2'147'0'0,"-7"13"457"0"0,-1-1 0 0 0,-15 20 0 0 0,-55 54 9397 0 0,63-71-8008 0 0,14-13-1707 0 0,-1-1-1 0 0,-1 1 1 0 0,1-1 0 0 0,0 0 0 0 0,-1 0-1 0 0,0 0 1 0 0,-7 5 0 0 0,4-5 31 0 0,-18 8 463 0 0,24-11-806 0 0,0 0 0 0 0,-1 1 0 0 0,1-1-1 0 0,0 0 1 0 0,0 0 0 0 0,-1 0 0 0 0,1 0 0 0 0,0-1 0 0 0,0 1-1 0 0,-1 0 1 0 0,1 0 0 0 0,0-1 0 0 0,0 1 0 0 0,0-1 0 0 0,0 1-1 0 0,-1-1 1 0 0,1 1 0 0 0,-2-2 0 0 0,3 1-36 0 0,0 1 0 0 0,-1-1 0 0 0,1 1 0 0 0,-1-1-1 0 0,1 1 1 0 0,0-1 0 0 0,-1 1 0 0 0,1-1 0 0 0,0 0 0 0 0,0 1 0 0 0,-1-1 0 0 0,1 1 0 0 0,0-1 0 0 0,0 0 0 0 0,0 1 0 0 0,0-1-1 0 0,0 0 1 0 0,0 1 0 0 0,0-1 0 0 0,0-1 0 0 0,3-14-1860 0 0,-1 11 892 0 0,-1 2 576 0 0,0 0 1 0 0,0 0-1 0 0,0 0 0 0 0,0 0 1 0 0,1 0-1 0 0,-1 1 0 0 0,1-1 1 0 0,0 1-1 0 0,3-5 0 0 0,23-19-1394 0 0,-21 20 1404 0 0,4-3 218 0 0,0 1 0 0 0,1 0 1 0 0,15-7-1 0 0,-10 6 271 0 0,-1 0 526 0 0,1 2 1 0 0,0 0-1 0 0,0 1 0 0 0,35-8 0 0 0,74-5 6807 0 0,-14 3 973 0 0,-72 9-6033 0 0,-28 6-1607 0 0,0-1-1 0 0,0 0 1 0 0,0-1-1 0 0,0-1 0 0 0,-1 0 1 0 0,13-5-1 0 0,-4-3-674 0 0,-13 5-28 0 0,-5 3-8 0 0,-1 3 0 0 0,0-1 0 0 0,0 1 0 0 0,0-1 0 0 0,0 1 0 0 0,0-1 0 0 0,-1 1 0 0 0,1-1 0 0 0,0 1 0 0 0,-1-1 0 0 0,1 0 0 0 0,-1 1 0 0 0,0-1 0 0 0,1 0 0 0 0,-1-2 0 0 0,0-2 0 0 0,0 2-237 0 0,1-1-1 0 0,-1 0 1 0 0,0 0 0 0 0,-1 0 0 0 0,1 1-1 0 0,-3-10 1 0 0,1 8-624 0 0,-1-1 0 0 0,1 1 0 0 0,-1 0 0 0 0,0 0-1 0 0,-1 0 1 0 0,1 1 0 0 0,-7-8 0 0 0,-5-4-3621 0 0,-1 1 1 0 0,-35-26-1 0 0,18 14 1757 0 0,20 17 73 0 0,7 5 2274 0 0,0 0 0 0 0,-1 1-1 0 0,-25-10 17001 0 0,29 17-15356 0 0,-1 2-1619 0 0,-3 3-13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3:57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5351 0 0,'3'2'416'0'0,"46"34"-166"0"0,-46-33 211 0 0,2 1-159 0 0,-1 0 1 0 0,1 1-1 0 0,-1 0 0 0 0,0 0 0 0 0,-1 0 1 0 0,1 1-1 0 0,-1-1 0 0 0,0 1 0 0 0,0 0 1 0 0,-1-1-1 0 0,1 1 0 0 0,1 11 0 0 0,-1-1 417 0 0,-2-13-578 0 0,0 0 1 0 0,-1 0-1 0 0,1 0 1 0 0,-1 0-1 0 0,0 0 1 0 0,0 0-1 0 0,0 0 1 0 0,0 0-1 0 0,0 0 0 0 0,-1 0 1 0 0,-1 5-1 0 0,-1 0 37 0 0,0-1-1 0 0,-1 1 1 0 0,0-1-1 0 0,0 0 0 0 0,-1 0 1 0 0,0 0-1 0 0,0-1 1 0 0,-1 1-1 0 0,1-1 0 0 0,-1-1 1 0 0,-1 1-1 0 0,1-1 1 0 0,-1 0-1 0 0,0 0 1 0 0,-10 4-1 0 0,-8 7 168 0 0,43-3 87 0 0,-15-11-231 0 0,0 0 0 0 0,0 0-1 0 0,0 0 1 0 0,0 0 0 0 0,-1 1-1 0 0,1-1 1 0 0,-1 1 0 0 0,1 0-1 0 0,-1 0 1 0 0,0 0 0 0 0,3 5-1 0 0,-4-5 104 0 0,-5 7 554 0 0,3-8-771 0 0,-1 0 1 0 0,1 0 0 0 0,0 0 0 0 0,-1-1 0 0 0,1 1-1 0 0,-1-1 1 0 0,1 1 0 0 0,-1-1 0 0 0,0 1 0 0 0,0-1 0 0 0,0 0-1 0 0,1 0 1 0 0,-1 0 0 0 0,0 0 0 0 0,-4 1 0 0 0,-3 2 385 0 0,5-3-387 0 0,0 0 0 0 0,0 0 0 0 0,0 0 0 0 0,0-1 0 0 0,0 1 0 0 0,0-1 0 0 0,0 0 0 0 0,0-1 0 0 0,0 1 0 0 0,0-1 0 0 0,-7-1 0 0 0,10 2 50 0 0,1-1-94 0 0,0 0 0 0 0,0 0 0 0 0,0 1-1 0 0,0-1 1 0 0,1 0 0 0 0,-1 1 0 0 0,0-1 0 0 0,0 0-1 0 0,1 1 1 0 0,-1-1 0 0 0,1 0 0 0 0,-1 1-1 0 0,0-1 1 0 0,1 1 0 0 0,-1-1 0 0 0,1 1 0 0 0,-1-1-1 0 0,1 1 1 0 0,0-1 0 0 0,-1 1 0 0 0,1 0 0 0 0,-1-1-1 0 0,1 1 1 0 0,0 0 0 0 0,-1-1 0 0 0,1 1 0 0 0,0 0-1 0 0,-1 0 1 0 0,1 0 0 0 0,1-1 0 0 0,26-4 468 0 0,-24 4-429 0 0,42-2 1000 0 0,0 2 1 0 0,0 1 0 0 0,58 9 0 0 0,-56-3 69 0 0,0-3 0 0 0,89-5 0 0 0,106-28-1106 0 0,-84 0-45 0 0,-135 23-2047 0 0,0-1-4652 0 0,-24 8 6417 0 0,25-8-9914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3:57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96 5695 0 0,'4'-1'443'0'0,"11"-1"-247"0"0,8 0 746 0 0,1-2 0 0 0,23-7-1 0 0,-11 2 5505 0 0,43-6 0 0 0,-51 10-4361 0 0,0 0-1 0 0,0-2 1 0 0,36-14 0 0 0,-53 18-2283 0 0,0-1 1 0 0,24-2-1 0 0,-32 5-28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3:57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4863 0 0,'1'4'375'0'0,"4"50"308"0"0,-5 32 5752 0 0,-12 58 5534 0 0,10-124-11298 0 0,-3 55 3313 0 0,5-75-3951 0 0,0 1 1 0 0,0-1-1 0 0,0 0 0 0 0,0 1 0 0 0,0-1 0 0 0,0 0 0 0 0,0 1 0 0 0,0-1 0 0 0,0 0 0 0 0,0 1 0 0 0,0-1 0 0 0,0 0 0 0 0,0 1 0 0 0,0-1 0 0 0,0 0 0 0 0,1 0 0 0 0,-1 1 0 0 0,0-1 0 0 0,0 0 1 0 0,0 1-1 0 0,1-1 0 0 0,-1 0 0 0 0,0 0 0 0 0,0 1 0 0 0,0-1 0 0 0,1 0 0 0 0,-1 0 0 0 0,0 0 0 0 0,0 0 0 0 0,1 1 0 0 0,-1-1 0 0 0,0 0 0 0 0,1 0 0 0 0,0 0 0 0 0,10-5 94 0 0,10-15-448 0 0,-21 19 313 0 0,18-21-182 0 0,-1-1 1 0 0,16-29 0 0 0,-14 22 184 0 0,1-4 87 0 0,-10 23 641 0 0,-4 6-2719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3:58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0 4319 0 0,'1'3'332'0'0,"8"57"812"0"0,-8-40 1387 0 0,0 0-1 0 0,-3 35 0 0 0,1-40-600 0 0,1-1-1 0 0,2 25 1 0 0,-2-38-1806 0 0,1 0 0 0 0,-1 1 0 0 0,0-1 0 0 0,1 0 0 0 0,-1 0 0 0 0,0 0 0 0 0,1 1 0 0 0,0-1 0 0 0,-1 0 0 0 0,1 0 0 0 0,0 0 0 0 0,0 1 0 0 0,0-1-53 0 0,0 0-1 0 0,-1 0 1 0 0,1 0 0 0 0,0-1-1 0 0,-1 1 1 0 0,0 0 0 0 0,1 0-1 0 0,-1 0 1 0 0,1 0 0 0 0,-1 0-1 0 0,0 2 1 0 0,1-2-98 0 0,-1 0 0 0 0,0 0 0 0 0,1-1-1 0 0,-1 1 1 0 0,1 0 0 0 0,-1 0 0 0 0,1 0 0 0 0,0 0 0 0 0,-1 0-1 0 0,1-1 1 0 0,1 2 0 0 0,0 1-523 0 0,4 7-4451 0 0</inkml:trace>
  <inkml:trace contextRef="#ctx0" brushRef="#br0" timeOffset="0.95">0 389 8431 0 0,'82'-15'333'0'0,"42"-1"5621"0"0,66-12 5078 0 0,-82 13-6624 0 0,-40 6-2248 0 0,-10 1-1877 0 0,92-16-117 0 0,-54 8-166 0 0,-21 6 0 0 0,-36 4-2096 0 0,-26 4-1834 0 0,23-5 0 0 0,-21 1-5882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3:59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4631 0 0,'0'0'840'0'0,"3"2"1028"0"0,6 3 386 0 0,1 0-1 0 0,0-1 0 0 0,0 0 1 0 0,0 0-1 0 0,20 3 0 0 0,-22-5-1498 0 0,0-1-1 0 0,1 0 0 0 0,-1-1 1 0 0,0 0-1 0 0,1 0 0 0 0,-1-1 1 0 0,0 0-1 0 0,14-3 0 0 0,-6-2 118 0 0,21-10-1 0 0,-29 12-866 0 0,-2 2-140 0 0,-1-1-1 0 0,0 0 0 0 0,0 0 1 0 0,0 0-1 0 0,0-1 0 0 0,-1 0 0 0 0,1 0 1 0 0,5-6-1 0 0,14-12-8376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3:59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1 3423 0 0,'1'2'264'0'0,"0"17"973"0"0,0 1 0 0 0,-3 36 0 0 0,-1-35 570 0 0,0-1 0 0 0,-2 1 0 0 0,0-1 0 0 0,-2 0 1 0 0,0-1-1 0 0,-1 0 0 0 0,-1 0 0 0 0,-18 29 0 0 0,1-7 205 0 0,-61 89 728 0 0,65-101-2643 0 0,18-21-217 0 0,-1 0 0 0 0,-1-1 0 0 0,0 0 0 0 0,0 0 0 0 0,0 0 1 0 0,0-1-1 0 0,-1 0 0 0 0,0 0 0 0 0,-11 6 0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3:59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2359 0 0,'3'0'174'0'0,"8"2"-38"0"0,0 0 337 0 0,1 0 0 0 0,0-1 0 0 0,14 0 0 0 0,-3 0 2238 0 0,-17-1-581 0 0,1 2 0 0 0,0-1 0 0 0,-1 1 0 0 0,1 0-1 0 0,8 4 4489 0 0,-13-4-6194 0 0,-2-1-506 0 0,1 0 0 0 0,0 0 0 0 0,-1-1 0 0 0,1 1 0 0 0,0 0 0 0 0,-1 0 1 0 0,1 0-1 0 0,-1 0 0 0 0,1 0 0 0 0,-1-1 0 0 0,0 1 0 0 0,1 0 0 0 0,-1 0 0 0 0,0 0 0 0 0,0 0 0 0 0,0 0 0 0 0,0 0 0 0 0,0 0 0 0 0,0 0 0 0 0,0 0 0 0 0,0 0 0 0 0,0 0 0 0 0,0 0 0 0 0,0 0 1 0 0,0 0-1 0 0,-1 0 0 0 0,1 0 0 0 0,-1 0 0 0 0,1 0 0 0 0,0 0 0 0 0,-1 0 0 0 0,1 0 0 0 0,-1-1 0 0 0,0 1 0 0 0,1 0 0 0 0,-2 1 0 0 0,-3 3-552 0 0,-1 0 0 0 0,1-1-1 0 0,-1 0 1 0 0,0 0 0 0 0,0 0 0 0 0,0-1-1 0 0,0 0 1 0 0,-11 4 0 0 0,-4 2-1490 0 0,20-9 2218 0 0,1 0-1 0 0,-1 0 0 0 0,1 0 0 0 0,0 1 1 0 0,-1-1-1 0 0,1 0 0 0 0,-1 0 0 0 0,1 0 1 0 0,-1 0-1 0 0,1 1 0 0 0,0-1 1 0 0,-1 0-1 0 0,1 1 0 0 0,0-1 0 0 0,-1 0 1 0 0,1 1-1 0 0,0-1 0 0 0,-1 0 1 0 0,1 1-1 0 0,0-1 0 0 0,-1 0 0 0 0,1 1 1 0 0,0-1-1 0 0,0 1 0 0 0,0-1 0 0 0,-1 1 1 0 0,1 0-1 0 0,8 2 3857 0 0,-6-3-4728 0 0,1 1 1820 0 0,10-2 673 0 0,-11 2-1420 0 0,43-1 2970 0 0,-44 0-2611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00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1 125 6967 0 0,'3'0'535'0'0,"16"0"260"0"0,-1-1 1 0 0,1 0-1 0 0,-1-2 0 0 0,0 0 1 0 0,0-1-1 0 0,0-1 0 0 0,26-10 1 0 0,115-38 4456 0 0,-117 40-4323 0 0,-9 5 226 0 0,0 1 0 0 0,50-3 0 0 0,-71 9-646 0 0,0 0 1 0 0,-1 1-1 0 0,1 0 0 0 0,19 4 1 0 0,-28-3-142 0 0,-1 0-44 0 0,4 0-225 0 0,-2 0-1 0 0,0 1 0 0 0,0-1-1 0 0,-1 1 1 0 0,1-1 0 0 0,0 1 0 0 0,0 0 0 0 0,-1 0 0 0 0,5 4 0 0 0,-7-5-500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00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 8375 0 0,'0'2'646'0'0,"0"7"23"0"0,-1-1 0 0 0,0 0 0 0 0,0 1 1 0 0,0-1-1 0 0,-1 0 0 0 0,-1 0 0 0 0,1 0 0 0 0,-1 0 1 0 0,-1 0-1 0 0,0-1 0 0 0,-7 12 0 0 0,0 2 798 0 0,-2 3 195 0 0,-1-1 0 0 0,-1-1 0 0 0,-25 30 0 0 0,34-44-1113 0 0,0 0 0 0 0,1 0 1 0 0,-6 12-1 0 0,0-1 620 0 0,11-18-895 0 0,2-3-173 0 0,22-16-85 0 0,78-54 236 0 0,-97 69-228 0 0,6-2 24 0 0,20 1-40 0 0,-29 4-17 0 0,0-1 28 0 0,1 1 0 0 0,0 0 0 0 0,0-1 1 0 0,0 1-1 0 0,0 0 0 0 0,0 1 0 0 0,0-1 0 0 0,0 0 0 0 0,0 1 1 0 0,0 0-1 0 0,0-1 0 0 0,3 3 0 0 0,-2-1 42 0 0,-1 1-1 0 0,0 0 0 0 0,0 0 1 0 0,0 0-1 0 0,0 0 1 0 0,0 1-1 0 0,-1-1 1 0 0,1 1-1 0 0,-1 0 1 0 0,0 0-1 0 0,0-1 0 0 0,0 1 1 0 0,-1 1-1 0 0,2 3 1 0 0,8 19 373 0 0,2-2-271 0 0,-12-24-159 0 0,0 0 1 0 0,0 0-1 0 0,0 0 1 0 0,0-1-1 0 0,0 1 1 0 0,1 0-1 0 0,-1 0 0 0 0,0-1 1 0 0,0 1-1 0 0,1 0 1 0 0,-1-1-1 0 0,1 1 1 0 0,-1-1-1 0 0,0 0 0 0 0,1 0 1 0 0,-1 1-1 0 0,2-1 1 0 0,0 0 7 0 0,1 2 3 0 0,23-2 30 0 0,-6-2-177 0 0,35-8 0 0 0,-30 5-300 0 0,-17 4 291 0 0,-1 0 0 0 0,1 1 0 0 0,0 0 0 0 0,0 0 0 0 0,13 3 1 0 0,-3 0 193 0 0,-16-3 64 0 0,8 8 166 0 0,-10-7-234 0 0,0 1 1 0 0,0-1-1 0 0,1 1 0 0 0,-1-1 1 0 0,0 1-1 0 0,0-1 0 0 0,0 1 1 0 0,0 0-1 0 0,-1-1 0 0 0,1 1 1 0 0,0 0-1 0 0,-1-1 0 0 0,1 1 0 0 0,-1 0 1 0 0,1 2-1 0 0,2 9 643 0 0,-2-8-587 0 0,0 1 0 0 0,-1 0-1 0 0,0 0 1 0 0,0 0-1 0 0,0 0 1 0 0,0-1 0 0 0,-1 1-1 0 0,0 0 1 0 0,-2 7 0 0 0,-2 11 71 0 0,3-17-519 0 0,0 0 0 0 0,0-1 1 0 0,-1 1-1 0 0,0 0 0 0 0,-6 9 0 0 0,0 0-1608 0 0,4-5-5214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3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5439 0 0,'0'0'816'0'0</inkml:trace>
  <inkml:trace contextRef="#ctx0" brushRef="#br0" timeOffset="1">119 227 4055 0 0,'17'88'1844'0'0,"-7"-35"2931"0"0,-8-34-2688 0 0,0-1 0 0 0,-2 1-1 0 0,-1 22 1 0 0,1 32 3259 0 0,0-58-4052 0 0,0-8 695 0 0,3-16-1692 0 0,2-7-1961 0 0,-1-1-4709 0 0,-1-2-2194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01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1663 3655 0 0,'1'-2'34'0'0,"-1"0"-1"0"0,1 1 0 0 0,0-1 0 0 0,0 1 0 0 0,0-1 0 0 0,0 1 1 0 0,0-1-1 0 0,0 1 0 0 0,0-1 0 0 0,0 1 0 0 0,1 0 0 0 0,2-2 0 0 0,2-3 139 0 0,11-13 1618 0 0,-2-1 1 0 0,-1-1-1 0 0,21-39 0 0 0,-27 46-999 0 0,1 0 0 0 0,21-25 1 0 0,-1 1 424 0 0,132-217 4006 0 0,-103 157-3971 0 0,41-68 695 0 0,-45 80-787 0 0,-4-3-1 0 0,43-105 0 0 0,-57 88-608 0 0,-28 77-347 0 0,1 0-1 0 0,2 1 1 0 0,17-34-1 0 0,3 1 172 0 0,-19 35-224 0 0,1 2 0 0 0,17-25 0 0 0,-10 15 37 0 0,-15 25-104 0 0,0 1 1 0 0,1-1-1 0 0,8-9 0 0 0,-6 5 49 0 0,-8 12-114 0 0,1 0 0 0 0,-1 0-1 0 0,1 0 1 0 0,-1 0 0 0 0,1 0-1 0 0,0 0 1 0 0,-1 0-1 0 0,1 0 1 0 0,0 0 0 0 0,0 0-1 0 0,0 0 1 0 0,-1 1 0 0 0,1-1-1 0 0,0 0 1 0 0,0 1-1 0 0,1-1 1 0 0,2-2 349 0 0,-3 10 34 0 0,-1-5-342 0 0,1 0-1 0 0,-1 0 0 0 0,0-1 1 0 0,0 1-1 0 0,0 0 1 0 0,0 0-1 0 0,-1-1 1 0 0,1 1-1 0 0,-1 3 1 0 0,-1 11 172 0 0,2-6-117 0 0,-1 0-1 0 0,-3 17 1 0 0,-1 6 9 0 0,3-13 24 0 0,-6 22-1 0 0,-1 9 57 0 0,-5 28-82 0 0,-1 13-58 0 0,12-58-63 0 0,-2 10 0 0 0,3-1 0 0 0,2 46 0 0 0,0-86 0 0 0,1 0 0 0 0,-1 1 0 0 0,1-1 0 0 0,-1 0 0 0 0,1 0 0 0 0,0 0 0 0 0,0 0 0 0 0,0 0 0 0 0,3 3 0 0 0,6 7 0 0 0,-8-11 0 0 0,0-1 0 0 0,1 0 0 0 0,-1 1 0 0 0,1-1 0 0 0,-1 0 0 0 0,1 0 0 0 0,0-1 0 0 0,-1 1 0 0 0,1 0 0 0 0,0-1 0 0 0,0 0 0 0 0,-1 1 0 0 0,1-1 0 0 0,0 0 0 0 0,0-1 0 0 0,-1 1 0 0 0,1 0 0 0 0,0-1 0 0 0,-1 1 0 0 0,1-1 0 0 0,0 0 0 0 0,-1 0 0 0 0,3-2 0 0 0,6-2 0 0 0,0 0 0 0 0,0-1 0 0 0,-1 0 0 0 0,10-9 0 0 0,-6 3 0 0 0,1 0 0 0 0,-2-2 0 0 0,18-21 0 0 0,32-49 0 0 0,-56 73 0 0 0,37-57 0 0 0,36-76 0 0 0,-7 10 0 0 0,-55 104 0 0 0,-17 29 0 0 0,-1 3 0 0 0,-3 9 0 0 0,-5 15 0 0 0,-1 10 0 0 0,2 0 0 0 0,1 0 0 0 0,-2 61 0 0 0,9-86 0 0 0,5 9 0 0 0,-6-19-1 0 0,0 0 1 0 0,1 0-1 0 0,-1 0 0 0 0,0 0 1 0 0,0 0-1 0 0,1 0 0 0 0,-1 0 0 0 0,0 0 1 0 0,1 0-1 0 0,-1 0 0 0 0,1 0 1 0 0,-1 0-1 0 0,1-1 0 0 0,0 1 1 0 0,-1 0-1 0 0,1 0 0 0 0,0-1 0 0 0,-1 1 1 0 0,1 0-1 0 0,0-1 0 0 0,0 1 1 0 0,0-1-1 0 0,0 1 0 0 0,-1-1 1 0 0,3 1-1 0 0,-1 0-85 0 0,0 0-80 0 0,-1 0 0 0 0,1-1 0 0 0,-1 1 0 0 0,1-1 0 0 0,0 1 0 0 0,-1-1 0 0 0,1 1 0 0 0,-1-1 0 0 0,4 0 0 0 0,2 1-1457 0 0,6 2-5647 0 0,2 1-2249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01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11287 0 0,'-5'7'1200'0'0,"0"6"-1200"0"0,-3-5 2304 0 0,7 3 248 0 0,-6 2-944 0 0,22-11-7840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01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480 57 2615 0 0,'2'-1'194'0'0,"1"-1"19"0"0,0 0 1 0 0,-1 0-1 0 0,1 0 0 0 0,-1 0 1 0 0,1 0-1 0 0,-1-1 1 0 0,0 1-1 0 0,4-6 0 0 0,0 0 3380 0 0,-4-3 6095 0 0,-2 10-9438 0 0,-1 0 1 0 0,1 0-1 0 0,-1 0 0 0 0,1 1 1 0 0,-1-1-1 0 0,0 0 1 0 0,1 1-1 0 0,-1-1 0 0 0,0 0 1 0 0,0 1-1 0 0,1-1 0 0 0,-1 1 1 0 0,0-1-1 0 0,0 1 1 0 0,0 0-1 0 0,0-1 0 0 0,0 1 1 0 0,1 0-1 0 0,-1 0 0 0 0,0-1 1 0 0,0 1-1 0 0,0 0 1 0 0,0 0-1 0 0,0 0 0 0 0,0 0 1 0 0,0 0-1 0 0,-1 1 0 0 0,-46 10 2558 0 0,40-8-2475 0 0,0 0-1 0 0,1 0 0 0 0,-1 1 1 0 0,1 0-1 0 0,-10 7 0 0 0,-3 2 349 0 0,-116 74 571 0 0,114-71-999 0 0,2 1 0 0 0,-1 1 0 0 0,-33 39 0 0 0,37-37-253 0 0,1 0 0 0 0,1 1 0 0 0,1 1 0 0 0,-20 41 0 0 0,30-53 0 0 0,0-1 0 0 0,1 2 0 0 0,0-1 0 0 0,1 0 0 0 0,-2 17 0 0 0,4-21 0 0 0,0 0 0 0 0,0 0 0 0 0,0 0 0 0 0,1-1 0 0 0,0 1 0 0 0,0 0 0 0 0,1 0 0 0 0,-1-1 0 0 0,1 1 0 0 0,0-1 0 0 0,5 9 0 0 0,1-4 0 0 0,-3-6 0 0 0,0-1 0 0 0,-1 0 0 0 0,1 0 0 0 0,1 0 0 0 0,-1 0 0 0 0,0-1 0 0 0,1 1 0 0 0,-1-2 0 0 0,1 1 0 0 0,-1 0 0 0 0,1-1 0 0 0,0 0 0 0 0,0-1 0 0 0,0 1 0 0 0,0-1 0 0 0,-1 0 0 0 0,10-2 0 0 0,-12 2 0 0 0,6-2 0 0 0,0 0 0 0 0,0-1 0 0 0,-1 1 0 0 0,1-2 0 0 0,-1 1 0 0 0,1-1 0 0 0,8-6 0 0 0,-12 7 0 0 0,0-1 0 0 0,0 1 0 0 0,-1-1 0 0 0,1 0 0 0 0,-1 0 0 0 0,0-1 0 0 0,6-7 0 0 0,-10 10 0 0 0,1 1 0 0 0,0 0 0 0 0,0 0 0 0 0,0 0 0 0 0,0 0 0 0 0,0 0 0 0 0,0 0 0 0 0,1 0 0 0 0,-1 0 0 0 0,0 0 0 0 0,3-1 0 0 0,6-4 0 0 0,-3-2 0 0 0,-7 8 0 0 0,0-1 0 0 0,1 1 0 0 0,-1 0 0 0 0,0-1 0 0 0,0 1 0 0 0,0-1 0 0 0,1 1 0 0 0,-1-1 0 0 0,0 1 0 0 0,0 0 0 0 0,0-1 0 0 0,0 1 0 0 0,0-1 0 0 0,0 1 0 0 0,0-1 0 0 0,0 1 0 0 0,0-1 0 0 0,0 1 0 0 0,0-1 0 0 0,0 1 0 0 0,-1-1 0 0 0,0-1 0 0 0,0 0 0 0 0,0 0 0 0 0,-1-1 0 0 0,1 2 0 0 0,-1-1 0 0 0,1 0 0 0 0,-1 0 0 0 0,0 0 0 0 0,0 1 0 0 0,1-1 0 0 0,-1 1 0 0 0,0 0 0 0 0,-1-1 0 0 0,1 1 0 0 0,0 0 0 0 0,0 0 0 0 0,0 0 0 0 0,-1 0 0 0 0,1 1 0 0 0,-5-2 0 0 0,-6 0 0 0 0,0 1 0 0 0,-25-1 0 0 0,-1 1 0 0 0,25-2-1456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36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 6215 0 0,'0'0'479'0'0,"3"1"-54"0"0,-1-1-54 0 0,1 0-1 0 0,-1-1 0 0 0,1 1 0 0 0,-1 0 1 0 0,0-1-1 0 0,1 1 0 0 0,-1-1 0 0 0,1 0 1 0 0,-1 0-1 0 0,0 0 0 0 0,1 0 0 0 0,-1 0 1 0 0,0 0-1 0 0,0-1 0 0 0,0 1 0 0 0,0-1 1 0 0,0 1-1 0 0,0-1 0 0 0,-1 0 0 0 0,1 0 1 0 0,0 1-1 0 0,1-5 0 0 0,-1 4-90 0 0,-1 1 1 0 0,1 0-1 0 0,-1-1 0 0 0,1 1 0 0 0,0 0 0 0 0,0 0 1 0 0,-1 0-1 0 0,1 0 0 0 0,0 0 0 0 0,0 0 0 0 0,2 0 0 0 0,15-9 2042 0 0,-16 8-2040 0 0,-1 1-1 0 0,1-1 0 0 0,-1 1 0 0 0,1 0 1 0 0,-1 0-1 0 0,1 0 0 0 0,0 0 1 0 0,0 1-1 0 0,3-2 0 0 0,13-3 1082 0 0,6 1-190 0 0,-22 3-1049 0 0,0 1 0 0 0,1 0 0 0 0,-1-1-1 0 0,0 0 1 0 0,0 1 0 0 0,6-4 0 0 0,-5 3 59 0 0,-1-1 0 0 0,2 1 0 0 0,-1-1 0 0 0,0 1 0 0 0,0 1-1 0 0,5-2 1 0 0,-1 1-98 0 0,-7 1 190 0 0,0 0-208 0 0,2 0-73 0 0,-2 0-83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36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0 436 4031 0 0,'30'-14'147'0'0,"37"-20"1871"0"0,-60 29-1520 0 0,0 1 0 0 0,0-1 0 0 0,0-1 0 0 0,-1 1 0 0 0,0-1 0 0 0,8-9 0 0 0,-8 6 198 0 0,1 1 0 0 0,0 0-1 0 0,0 0 1 0 0,1 1 0 0 0,0 0 0 0 0,0 0 0 0 0,13-7 0 0 0,37-29 2221 0 0,-40 28-1811 0 0,1 1 1 0 0,20-11 0 0 0,27-15 1459 0 0,24-13 800 0 0,47-8-745 0 0,-131 59-2512 0 0,20-14 209 0 0,-53 12-3822 0 0,-14 8-7223 0 0,22-2 3683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36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2383 0 0,'16'6'1070'0'0,"-10"-1"86"0"0,0 0 0 0 0,0 1 0 0 0,0 0 0 0 0,0 1 0 0 0,-1-1 0 0 0,8 14 0 0 0,-10-13-460 0 0,0-1-1 0 0,-1 0 1 0 0,1 1 0 0 0,-2-1 0 0 0,1 1 0 0 0,-1-1 0 0 0,0 1 0 0 0,1 9 0 0 0,0 4-121 0 0,-1-5 272 0 0,-1 28-1 0 0,0 9 581 0 0,1-40-908 0 0,-1 0 0 0 0,-3 21 0 0 0,2-20-156 0 0,0 0 0 0 0,0-1-1 0 0,1 1 1 0 0,4 22 0 0 0,-4-34-1007 0 0,6-14-1984 0 0,0-2-2789 0 0,-2-2-1569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37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4143 0 0,'0'0'1322'0'0,"2"0"-334"0"0,0 0-747 0 0,-1-1 1 0 0,0 1 0 0 0,0 0-1 0 0,1 0 1 0 0,-1 0-1 0 0,0 0 1 0 0,1 0 0 0 0,-1 1-1 0 0,0-1 1 0 0,0 0 0 0 0,1 1-1 0 0,-1-1 1 0 0,0 1 0 0 0,0-1-1 0 0,1 1 1 0 0,-1-1-1 0 0,0 1 1 0 0,0 0 0 0 0,0 0-1 0 0,0-1 1 0 0,0 1 0 0 0,0 0-1 0 0,0 0 1 0 0,0 0-1 0 0,-1 0 1 0 0,2 2 0 0 0,5 7 2152 0 0,-6-9-2305 0 0,-1 0 0 0 0,1 0-1 0 0,-1 0 1 0 0,1 0 0 0 0,-1-1-1 0 0,1 1 1 0 0,-1 0 0 0 0,1 0 0 0 0,-1 0-1 0 0,0 0 1 0 0,0 1 0 0 0,1-1-1 0 0,-1 0 1 0 0,0 2 0 0 0,1 11 611 0 0,1-4 111 0 0,-1 0 0 0 0,-1 0 0 0 0,-1 19 0 0 0,-9 65 2525 0 0,4-46-1492 0 0,1 80 1 0 0,8-90-1181 0 0,5-45-1039 0 0,-6 5-29 0 0,-1-1-1 0 0,1 0 0 0 0,-1 1 1 0 0,0-1-1 0 0,0 0 0 0 0,0 0 0 0 0,0 0 1 0 0,0 0-1 0 0,0-5 0 0 0,4-13-6653 0 0,1 2-238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37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344 0 4199 0 0,'0'0'326'0'0,"2"2"-216"0"0,0 0 217 0 0,0 1 0 0 0,0 0 0 0 0,-1 0 0 0 0,1-1-1 0 0,-1 1 1 0 0,1 0 0 0 0,-1 0 0 0 0,0 0 0 0 0,0 1-1 0 0,-1-1 1 0 0,1 0 0 0 0,-1 0 0 0 0,1 0-1 0 0,-1 7 1 0 0,0 1 1565 0 0,-1 1 0 0 0,-4 23 0 0 0,3-25-1239 0 0,-1-1 0 0 0,0 1 1 0 0,0-1-1 0 0,-1 0 0 0 0,-8 14 1 0 0,-31 41 2505 0 0,10-17-1145 0 0,-29 36 1151 0 0,60-81-2925 0 0,-2 0-181 0 0,41-31-32 0 0,-29 22-22 0 0,1 0 0 0 0,0 0 0 0 0,0 1 1 0 0,19-10-1 0 0,-25 13-5 0 0,-2 3 0 0 0,0-1 0 0 0,0 0 0 0 0,0 1 0 0 0,0-1 0 0 0,0 1 0 0 0,1-1 0 0 0,-1 1 0 0 0,0 0 0 0 0,0-1 0 0 0,0 1 0 0 0,1 0 0 0 0,-1 0 0 0 0,0 0 0 0 0,0 0 0 0 0,2 0 0 0 0,0 0 2 0 0,-1 0 1 0 0,1 0-1 0 0,0 0 0 0 0,0 0 1 0 0,-1 1-1 0 0,4 0 0 0 0,-4 0 74 0 0,0 1 0 0 0,0 2-52 0 0,1 0-1 0 0,-1-1 1 0 0,0 1-1 0 0,0 0 1 0 0,-1 0-1 0 0,1 1 1 0 0,1 6-1 0 0,-1 0 25 0 0,-2 1 0 0 0,1-1 0 0 0,-2 16 0 0 0,0 2 12 0 0,1-16-60 0 0,5 0-16 0 0,17 18-64 0 0,-20-26 78 0 0,0-1 0 0 0,-1 1 0 0 0,1-1 0 0 0,-1 1 0 0 0,0-1-1 0 0,0 1 1 0 0,0 0 0 0 0,-1 0 0 0 0,1-1 0 0 0,-1 1 0 0 0,0 0 0 0 0,-1 0 0 0 0,1 0 0 0 0,-1-1 0 0 0,0 1 0 0 0,-2 6-1 0 0,-3 6 0 0 0,0 0 0 0 0,-1-1-1 0 0,-10 16 1 0 0,3-8 100 0 0,-33 40 1 0 0,37-52-52 0 0,-8 8 22 0 0,-1-1 0 0 0,-1-1 0 0 0,-34 25 0 0 0,44-35-44 0 0,-6 4 53 0 0,0-1 0 0 0,0 0 0 0 0,-1-1 1 0 0,0-1-1 0 0,-30 12 0 0 0,21-16-293 0 0,24-5-1199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38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2847 0 0,'2'2'214'0'0,"4"3"350"0"0,-1 0-1 0 0,0 1 1 0 0,0-1 0 0 0,0 1 0 0 0,-1 1 0 0 0,0-1-1 0 0,0 0 1 0 0,4 12 0 0 0,-3-6 472 0 0,-1 1-1 0 0,0 0 1 0 0,-1 0-1 0 0,2 17 1 0 0,-2 10 1764 0 0,-2 1 1 0 0,-5 48-1 0 0,3-74-2238 0 0,-1 40 1211 0 0,-5 52 1278 0 0,7-105-2952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38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21 189 5927 0 0,'0'0'458'0'0,"2"0"-301"0"0,3-1 342 0 0,-1 1 0 0 0,0 0 0 0 0,0 0 0 0 0,0 0-1 0 0,1 0 1 0 0,-1 1 0 0 0,0-1 0 0 0,5 3 0 0 0,-7-2-176 0 0,0 0 1 0 0,0 0 0 0 0,0 0-1 0 0,0 0 1 0 0,0 0 0 0 0,0 1-1 0 0,0-1 1 0 0,-1 1-1 0 0,1-1 1 0 0,-1 1 0 0 0,1 0-1 0 0,-1-1 1 0 0,0 1-1 0 0,1 0 1 0 0,-1 0 0 0 0,0 0-1 0 0,0 0 1 0 0,0 3 0 0 0,2 2-118 0 0,-1 0 0 0 0,-1 0 0 0 0,1 0 0 0 0,-1 0 0 0 0,-1 0 0 0 0,1 1 0 0 0,-1-1 0 0 0,0 0 0 0 0,-1 1 0 0 0,0-1 0 0 0,0 0 0 0 0,-1 0 0 0 0,1 0 0 0 0,-6 11 1 0 0,-4 9 361 0 0,-1-1 0 0 0,-21 35 0 0 0,14-28 104 0 0,14-24-855 0 0,-8 13 2282 0 0,14-19-987 0 0,7-12-781 0 0,65-81 577 0 0,-41 49-518 0 0,37-38 0 0 0,22-8-114 0 0,-86 82-180 0 0,-3 3-31 0 0,0 0-1 0 0,0 0 0 0 0,0 0 1 0 0,0 0-1 0 0,0 0 0 0 0,0 0 1 0 0,-1 0-1 0 0,1-1 1 0 0,-1 1-1 0 0,1 0 0 0 0,-1-1 1 0 0,0 0-1 0 0,1-2 0 0 0,0 4 71 0 0,8-1 134 0 0,-1 0-1 0 0,1-1 1 0 0,-1 0 0 0 0,0-1-1 0 0,9-5 1 0 0,-7 4 63 0 0,0 1 0 0 0,19-7 0 0 0,-28 11-270 0 0,0-1 1 0 0,0 1-1 0 0,0-1 1 0 0,0 0-1 0 0,0 0 1 0 0,0 0-1 0 0,2-3 1 0 0,6-1 86 0 0,-4 3-96 0 0,-1-1-1 0 0,1 1 0 0 0,-1-1 0 0 0,7-4 1 0 0,-6 3-17 0 0,-6 4-143 0 0,1-1 1 0 0,0 1-1 0 0,0-1 1 0 0,-1 0 0 0 0,1 1-1 0 0,0-1 1 0 0,-1 0 0 0 0,1 1-1 0 0,-1-1 1 0 0,1 0-1 0 0,-1 0 1 0 0,1 1 0 0 0,-1-1-1 0 0,1 0 1 0 0,-1 0-1 0 0,0 0 1 0 0,1 0 0 0 0,-1 0-1 0 0,0 0 1 0 0,0 1-1 0 0,0-1 1 0 0,0 0 0 0 0,0 0-1 0 0,0 0 1 0 0,0 0-1 0 0,0 0 1 0 0,0 0 0 0 0,0 0-1 0 0,0 0 1 0 0,0 0 0 0 0,-1 1-1 0 0,1-1 1 0 0,-1-2-1 0 0,-16-9-5973 0 0,6 4 3599 0 0,-11-2-4149 0 0,-37-12 0 0 0,12 5 3792 0 0,47 19 3747 0 0,7 75 5712 0 0,-9-46-4293 0 0,-2 0 0 0 0,-1-1 0 0 0,-1 1 0 0 0,-13 36 0 0 0,17-57-1969 0 0,-14 36 1401 0 0,-1 0 1 0 0,-30 54-1 0 0,45-95-1665 0 0,-10 12 225 0 0,12-17-331 0 0,-1 0 0 0 0,1 1 0 0 0,0-1 0 0 0,0 0 0 0 0,0 0 0 0 0,0 1 0 0 0,-1-1 0 0 0,1 0 0 0 0,0 0 0 0 0,0 0 0 0 0,0 1 0 0 0,-1-1 0 0 0,1 0 0 0 0,0 0 0 0 0,0 0 0 0 0,-1 0 0 0 0,1 1 0 0 0,0-1 0 0 0,0 0 0 0 0,-1 0 0 0 0,1 0 0 0 0,0 0 0 0 0,-1 0 0 0 0,1 0 1 0 0,0 0-1 0 0,0 0 0 0 0,-1 0 0 0 0,1 0 0 0 0,0 0 0 0 0,-1 0 0 0 0,1 0 0 0 0,0 0 0 0 0,0 0 0 0 0,-1 0 0 0 0,1 0 0 0 0,-5-11-1069 0 0,3-13-1604 0 0,2 23 2648 0 0,1-11-2467 0 0,0 0-1 0 0,4-19 1 0 0,-1 13-1473 0 0,1-10-2110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4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4199 0 0,'2'-1'326'0'0,"62"-33"2405"0"0,-25 13 1236 0 0,-15 5-1926 0 0,-20 13-1423 0 0,0 0 0 0 0,1 0 1 0 0,-1 0-1 0 0,1 0 1 0 0,8-3-1 0 0,-12 6 51 0 0,10 0-197 0 0,-9 0-423 0 0,-1 0 1 0 0,0 1-1 0 0,0-1 0 0 0,0 0 1 0 0,1 1-1 0 0,-1-1 0 0 0,0 1 0 0 0,0-1 1 0 0,0 1-1 0 0,0 0 0 0 0,0-1 1 0 0,0 1-1 0 0,0 0 0 0 0,0 0 0 0 0,0 0 1 0 0,1 1-1 0 0,11 15 466 0 0,-12-15-468 0 0,7 13 467 0 0,0 1 0 0 0,-1 0 0 0 0,0 0 1 0 0,4 19-1 0 0,-3-11 388 0 0,11 24 0 0 0,-8-20-26 0 0,11 37 0 0 0,-3-7 77 0 0,-6-18-262 0 0,9 56 1 0 0,-7-30-50 0 0,-11-48-472 0 0,0 1-1 0 0,-1 0 0 0 0,-1 0 1 0 0,-1 1-1 0 0,-2 28 0 0 0,-5-20 76 0 0,5-23-143 0 0,-1 1 0 0 0,1 0 0 0 0,0 9-1 0 0,0-14-77 0 0,1 0 0 0 0,-1 0 0 0 0,1 0 0 0 0,-1 0 0 0 0,1 0 0 0 0,-1 0-1 0 0,1 0 1 0 0,-1-1 0 0 0,0 1 0 0 0,1 0 0 0 0,-1 0 0 0 0,0 0 0 0 0,0-1-1 0 0,-1 2 1 0 0,-4 4 144 0 0,3-4-150 0 0,1 0 1 0 0,-1 0 0 0 0,0 0-1 0 0,0 0 1 0 0,0-1-1 0 0,0 1 1 0 0,0-1 0 0 0,-4 2-1 0 0,-8 3 55 0 0,14-6-64 0 0,0 0 1 0 0,1 1-1 0 0,-1-1 1 0 0,0 0-1 0 0,0 0 0 0 0,0 0 1 0 0,1 0-1 0 0,-1 0 1 0 0,0 0-1 0 0,0 0 1 0 0,0 0-1 0 0,1 0 1 0 0,-1 0-1 0 0,0 0 1 0 0,0-1-1 0 0,0 1 1 0 0,-3-1 25 0 0,-4 0 7 0 0,1 0 1 0 0,0 0-1 0 0,-1-1 1 0 0,1 0-1 0 0,0-1 1 0 0,0 1-1 0 0,0-1 0 0 0,0-1 1 0 0,0 1-1 0 0,1-1 1 0 0,0 0-1 0 0,-11-9 1 0 0,5 1-102 0 0,1 0 1 0 0,0 0 0 0 0,1-1-1 0 0,-15-26 1 0 0,13 20-43 0 0,2 5-35 0 0,1-2-1 0 0,-13-28 0 0 0,10 16-23 0 0,8 19 72 0 0,-1-1 0 0 0,2 0 0 0 0,-5-18 0 0 0,-9-82-296 0 0,18 94 384 0 0,2-9 0 0 0,5-12 0 0 0,-6 25-27 0 0,1 10-34 0 0,2-2-19 0 0,-4 2 90 0 0,0 1 0 0 0,1-1 0 0 0,-1 1 0 0 0,1 0 1 0 0,-1 0-1 0 0,1-1 0 0 0,-1 1 0 0 0,1 0 0 0 0,0 1 0 0 0,-1-1 0 0 0,1 0 0 0 0,0 0 0 0 0,0 1 1 0 0,0-1-1 0 0,0 1 0 0 0,0-1 0 0 0,0 1 0 0 0,3 0 0 0 0,-3 0 6 0 0,-1 1 0 0 0,1-1 0 0 0,0 1 0 0 0,-1 0 0 0 0,1-1 0 0 0,-1 1 0 0 0,1 0 1 0 0,-1 0-1 0 0,3 2 0 0 0,6 3 136 0 0,-5-2-90 0 0,0 0 0 0 0,1 0 0 0 0,-2 0 0 0 0,1 1 0 0 0,0 0 0 0 0,-1 0 0 0 0,0 0 0 0 0,0 1 0 0 0,-1-1 0 0 0,1 1 0 0 0,4 11 0 0 0,-6-12-8 0 0,-1-1-1 0 0,1 1 0 0 0,-1 0 0 0 0,0 0 0 0 0,1 6 0 0 0,0 1-37 0 0,-1-6-16 0 0,-1 0-1 0 0,1 0 1 0 0,-2 10-1 0 0,1 6 71 0 0,1-16-31 0 0,-1-3-19 0 0,0 0 1 0 0,0 0 0 0 0,-1 0-1 0 0,1 0 1 0 0,-1 0 0 0 0,1 0-1 0 0,-1 0 1 0 0,0 0 0 0 0,-2 3-1 0 0,2 2-4 0 0,0-4-16 0 0,0-1 0 0 0,1 0 0 0 0,-1 0 0 0 0,-1 0 0 0 0,1 0-1 0 0,0 0 1 0 0,-4 6 0 0 0,-3 1 0 0 0,6-8 5 0 0,0 0 0 0 0,0-1 0 0 0,-1 1 0 0 0,1-1 0 0 0,0 0 0 0 0,-1 1 0 0 0,1-1 0 0 0,-1 0 0 0 0,1 0 0 0 0,-1-1 0 0 0,1 1 0 0 0,-1-1 0 0 0,1 1 0 0 0,-1-1 0 0 0,0 0 0 0 0,1 1 0 0 0,-1-2-1 0 0,0 1 1 0 0,1 0 0 0 0,-1 0 0 0 0,-3-2 0 0 0,2 1 6 0 0,-1 0-1 0 0,1-1 1 0 0,0 0-1 0 0,-1 0 1 0 0,1 0-1 0 0,0 0 0 0 0,0-1 1 0 0,1 0-1 0 0,-1 0 1 0 0,1 0-1 0 0,-6-5 1 0 0,3-1 47 0 0,6 7-41 0 0,-1 1 0 0 0,1 0 0 0 0,0-1 0 0 0,-1 1 0 0 0,1-1 0 0 0,0 1 0 0 0,0-1 0 0 0,0 1 0 0 0,0 0 0 0 0,0-1 0 0 0,0 1 0 0 0,1-1 0 0 0,-1 1 0 0 0,0 0 0 0 0,2-3 0 0 0,1 0-15 0 0,1 0-1 0 0,0 0 1 0 0,0 0-1 0 0,0 1 1 0 0,1 0-1 0 0,7-5 1 0 0,47-13 1150 0 0,-36 13-3432 0 0,6-1-5276 0 0,-16 3-2640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39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4287 0 0,'4'1'332'0'0,"7"2"-21"0"0,1 0 0 0 0,12 7 0 0 0,-18-7 586 0 0,0 0 0 0 0,0 0 0 0 0,0 1 1 0 0,-1-1-1 0 0,0 1 0 0 0,6 6 1 0 0,2 3 2846 0 0,-1 1 0 0 0,20 27 1 0 0,-15-12-1221 0 0,-12-20-1665 0 0,1 0-1 0 0,0 0 0 0 0,0-1 0 0 0,8 9 1 0 0,-13-15 143 0 0,1-14-5286 0 0,-1 1-2374 0 0,-1 0-1949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39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3567 0 0,'0'0'278'0'0,"1"0"-182"0"0,11 3 4969 0 0,-10-1-3898 0 0,1 0 1 0 0,-1 0-1 0 0,0 1 0 0 0,1-1 1 0 0,-1 1-1 0 0,-1-1 1 0 0,1 1-1 0 0,0 0 0 0 0,2 5 1 0 0,-2-3-231 0 0,0 1 1 0 0,0 0-1 0 0,-1-1 1 0 0,2 10-1 0 0,-2-12-214 0 0,-1-1-325 0 0,1 26-313 0 0,1-5-1960 0 0,0 0-5141 0 0,1-7-611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39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8951 0 0,'0'9'800'0'0,"0"3"-640"0"0,2 2-160 0 0,-4-4 1048 0 0,0 3 176 0 0,2 3 40 0 0,-1-1-4688 0 0,-3-2-928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40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2759 0 0,'4'4'248'0'0,"-3"3"-248"0"0,4 7 0 0 0,-3 1 512 0 0,-2 1 64 0 0,1 0 0 0 0,3 2 8 0 0,-3-3-272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42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38 2991 0 0,'3'-1'220'0'0,"48"-13"1556"0"0,-30 8 756 0 0,0 0 0 0 0,26-3 0 0 0,-44 9-1556 0 0,15-2 3448 0 0,-18 3-4360 0 0,0 0 0 0 0,1 0 0 0 0,-1 0 0 0 0,0 0 0 0 0,1 0 0 0 0,-1 0 0 0 0,1 0 0 0 0,0-1 0 0 0,-1 1 0 0 0,1 0 0 0 0,-1 0 0 0 0,2 0-1 0 0,1 3 77 0 0,-2-2-76 0 0,0 1 0 0 0,-1-1 0 0 0,1 0 1 0 0,-1 0-1 0 0,1 1 0 0 0,-1-1 0 0 0,0 0 0 0 0,0 1 0 0 0,0-1 1 0 0,0 0-1 0 0,0 0 0 0 0,-1 1 0 0 0,1-1 0 0 0,-1 0 1 0 0,0 0-1 0 0,1 1 0 0 0,-1-1 0 0 0,0 0 0 0 0,0 0 0 0 0,0 0 1 0 0,0 0-1 0 0,-2 2 0 0 0,-4 5 77 0 0,0 0 1 0 0,0 0-1 0 0,-10 8 0 0 0,4-4 122 0 0,-1-2-1 0 0,-25 17 0 0 0,9-8 171 0 0,-6 8 2075 0 0,49-30-1976 0 0,-3-1-232 0 0,0 0-1 0 0,0-1 1 0 0,0 0-1 0 0,-1-1 1 0 0,1 0 0 0 0,-1 0-1 0 0,12-10 1 0 0,19-10 287 0 0,-31 19-494 0 0,-3 1-137 0 0,-4 4-276 0 0,-7-4-1612 0 0,0-1-815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42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0 3367 0 0,'3'5'489'0'0,"0"-1"0"0"0,0 1-1 0 0,-1-1 1 0 0,0 1-1 0 0,0 0 1 0 0,0 0-1 0 0,0 0 1 0 0,-1 0-1 0 0,1 7 1 0 0,-1-7 7 0 0,0 0 1 0 0,-1 0-1 0 0,1 0 0 0 0,-1 0 1 0 0,-1 0-1 0 0,1 0 1 0 0,-1 0-1 0 0,1 0 0 0 0,-2 0 1 0 0,1 0-1 0 0,0-1 1 0 0,-1 1-1 0 0,0 0 0 0 0,0-1 1 0 0,-4 7-1 0 0,4-7-231 0 0,0-1-1 0 0,0 1 1 0 0,0 0-1 0 0,1 0 1 0 0,-1 0-1 0 0,1 0 1 0 0,0 0-1 0 0,0 0 1 0 0,0 6 0 0 0,-4 13 725 0 0,-4 7 240 0 0,-2-1 0 0 0,-1-1 0 0 0,-1 0 0 0 0,-28 44-1 0 0,26-52-841 0 0,-1-1 0 0 0,-24 23-1 0 0,39-40-323 0 0,-4-1 176 0 0,-1 1-1474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43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2759 0 0,'2'1'207'0'0,"36"1"-33"0"0,24-5 4599 0 0,17 2 3571 0 0,-63 1-6435 0 0,-1 1 1 0 0,1 1-1 0 0,30 7 1 0 0,-43-8-890 0 0,0 0-105 0 0,31 14 813 0 0,-31-13-1139 0 0,0 0-108 0 0,23 15 418 0 0,-24-15-180 0 0,6 4-123 0 0,-4-6-3175 0 0,6-11 306 0 0,4-12-8538 0 0,-9 9 4207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43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8407 0 0,'0'0'2710'0'0,"3"1"-673"0"0,3 0-1053 0 0,0 0 0 0 0,0-1 1 0 0,0 1-1 0 0,-1-1 0 0 0,1 0 1 0 0,0 0-1 0 0,0-1 0 0 0,6-1 0 0 0,-3 0-130 0 0,0-1 0 0 0,13-4 0 0 0,-11 2 23 0 0,-4 3-622 0 0,0-1 0 0 0,0 0 0 0 0,0-1 1 0 0,12-8-1 0 0,-18 11-223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43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0 7111 0 0,'0'0'548'0'0,"1"3"-357"0"0,15 36 737 0 0,-14-30 261 0 0,1 1 0 0 0,-2 0 0 0 0,1-1 0 0 0,-1 1 0 0 0,0 0 0 0 0,-1-1 0 0 0,0 1 0 0 0,-3 14 0 0 0,0-9-184 0 0,-1 1-1 0 0,-1-1 0 0 0,0 0 1 0 0,-1 0-1 0 0,-1-1 1 0 0,-12 22-1 0 0,-59 75 823 0 0,75-107-1792 0 0,-11 15-35 0 0,-19 18-1 0 0,32-36-67 0 0,-8 4-1263 0 0</inkml:trace>
  <inkml:trace contextRef="#ctx0" brushRef="#br0" timeOffset="1">165 129 2303 0 0,'41'-16'209'0'0,"-9"3"1597"0"0,1 1 3302 0 0,52-23 8512 0 0,-83 34-13208 0 0,2-1 995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44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0 3655 0 0,'0'0'278'0'0,"0"2"-182"0"0,1 0-48 0 0,-1-1 1 0 0,0 0-1 0 0,0 1 1 0 0,0-1-1 0 0,0 1 1 0 0,0-1-1 0 0,0 0 1 0 0,-1 1-1 0 0,1-1 1 0 0,0 0 0 0 0,-1 1-1 0 0,1-1 1 0 0,-1 0-1 0 0,1 1 1 0 0,-1-1-1 0 0,0 0 1 0 0,1 0-1 0 0,-1 0 1 0 0,0 0-1 0 0,0 0 1 0 0,0 0-1 0 0,-2 2 1 0 0,2-1 186 0 0,0 0 0 0 0,-1 0 0 0 0,1 1-1 0 0,0-1 1 0 0,0 0 0 0 0,1 0 0 0 0,-1 1 0 0 0,0-1 0 0 0,1 1 0 0 0,-1-1 0 0 0,1 1 0 0 0,0-1 0 0 0,0 0 0 0 0,0 1 0 0 0,0 3 0 0 0,1-2 258 0 0,-1 0 0 0 0,-1 0-1 0 0,1 0 1 0 0,0-1 0 0 0,-1 1 0 0 0,-1 6 0 0 0,-7 10 2190 0 0,0 3 406 0 0,-13 23 0 0 0,21-44-2561 0 0,4-3-1050 0 0,0 0 394 0 0,0-1-1 0 0,0 1 0 0 0,0 0 1 0 0,-1-1-1 0 0,1 0 0 0 0,-1 0 1 0 0,1 0-1 0 0,-1 0 0 0 0,0 0 1 0 0,4-5-1 0 0,3-1-650 0 0,-1 1 0 0 0,1 0 0 0 0,15-9 0 0 0,1-2 858 0 0,-26 24 1130 0 0,1-5-1128 0 0,0-1 1 0 0,0 0-1 0 0,0 1 1 0 0,0-1-1 0 0,0 0 1 0 0,0 1-1 0 0,0-1 1 0 0,0 0-1 0 0,0 1 1 0 0,0-1 0 0 0,0 1-1 0 0,0-1 1 0 0,0 0-1 0 0,0 1 1 0 0,0-1-1 0 0,0 0 1 0 0,0 1-1 0 0,0-1 1 0 0,0 0-1 0 0,1 1 1 0 0,-1-1-1 0 0,0 1 1 0 0,2 0-73 0 0,0 1 0 0 0,0 0 0 0 0,0-1 0 0 0,-1 0 0 0 0,2 1 0 0 0,-1-1 0 0 0,3 1 0 0 0,24 10 115 0 0,-22-9 29 0 0,0 0 1 0 0,1 0-1 0 0,-1 1 1 0 0,9 6 0 0 0,-14-9 38 0 0,-2-1-184 0 0,0 0 1 0 0,0 1 0 0 0,0-1 0 0 0,0 0 0 0 0,0 0 0 0 0,0 0-1 0 0,0 0 1 0 0,0 1 0 0 0,0-1 0 0 0,0 0 0 0 0,0 0 0 0 0,0 0-1 0 0,0 0 1 0 0,1 0 0 0 0,-1 1 0 0 0,0-1 0 0 0,0 0 0 0 0,0 0-1 0 0,0 0 1 0 0,0 0 0 0 0,0 0 0 0 0,1 0 0 0 0,-1 0 0 0 0,0 0-1 0 0,0 1 1 0 0,0-1 0 0 0,0 0 0 0 0,1 0 0 0 0,-1 0 0 0 0,0 0-1 0 0,0 0 1 0 0,0 0 0 0 0,1 0 4 0 0,-1 0 0 0 0,0 0 0 0 0,1 0 0 0 0,-1 0 0 0 0,0 0 0 0 0,1 0 0 0 0,-1 1 0 0 0,0-1 0 0 0,0 0 0 0 0,1 0 0 0 0,-1 0 0 0 0,0 0 0 0 0,0 1 0 0 0,1-1 0 0 0,-1 0 0 0 0,0 0 0 0 0,0 0 0 0 0,0 1 0 0 0,0-1 0 0 0,1 0 0 0 0,-1 1 0 0 0,0-1 0 0 0,0 0 0 0 0,0 0 0 0 0,0 1 0 0 0,0-1 0 0 0,1 1 1 0 0,-2 2 198 0 0,1-1 0 0 0,0 1 1 0 0,-1 0-1 0 0,0-1 0 0 0,1 1 1 0 0,-1 0-1 0 0,0-1 0 0 0,0 1 1 0 0,0-1-1 0 0,-1 1 0 0 0,1-1 1 0 0,-1 0-1 0 0,-2 4 0 0 0,-27 31 1174 0 0,30-35-1342 0 0,-22 23 697 0 0,-2 0 1 0 0,-29 22-1 0 0,42-37-706 0 0,0-2 1 0 0,0 1-1 0 0,-1-2 0 0 0,0 1 1 0 0,-1-2-1 0 0,1 0 0 0 0,-21 6 1 0 0,26-10-188 0 0,0 0 1 0 0,0-1 0 0 0,0 0-1 0 0,-16 0 1 0 0,21-1-189 0 0,0-1 0 0 0,1 1 0 0 0,-1-1 0 0 0,1 1 0 0 0,-1-1 0 0 0,0 0 0 0 0,1 0 0 0 0,-4-1 0 0 0,5 1-209 0 0,-1 0 1 0 0,1 0 0 0 0,0 0 0 0 0,-1 0-1 0 0,1-1 1 0 0,0 1 0 0 0,0 0 0 0 0,0 0-1 0 0,0-1 1 0 0,0 1 0 0 0,0-1-1 0 0,0 1 1 0 0,0-1 0 0 0,0-1 0 0 0,-3-11-6610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5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1 3335 0 0,'0'0'258'0'0,"-1"2"79"0"0,-1 8 780 0 0,-1 0 0 0 0,0-1 0 0 0,0 1 0 0 0,-1-1 0 0 0,-1 0 0 0 0,1 0 0 0 0,-8 11 0 0 0,-6 10 607 0 0,9-14-344 0 0,-15 20 1 0 0,-2 4 458 0 0,8-11 797 0 0,-28 37 2225 0 0,47-67-4824 0 0,0 1-1 0 0,0-1 1 0 0,0 1-1 0 0,0-1 1 0 0,-1 1-1 0 0,1-1 1 0 0,0 0 0 0 0,-1 1-1 0 0,1-1 1 0 0,0 0-1 0 0,-1 0 1 0 0,1 0-1 0 0,1-1 26 0 0,12-15 29 0 0,49-51 355 0 0,-53 59-415 0 0,0 0 0 0 0,1 1 0 0 0,0 0 0 0 0,22-11 0 0 0,-26 15 25 0 0,-6 3 7 0 0,0 0 0 0 0,0 1 0 0 0,0-1-1 0 0,0 1 1 0 0,-1-1 0 0 0,1 1 0 0 0,0-1 0 0 0,0 1-1 0 0,0 0 1 0 0,0 0 0 0 0,0-1 0 0 0,0 1-1 0 0,0 0 1 0 0,0 0 0 0 0,0 0 0 0 0,0 0 0 0 0,0 0-1 0 0,1 0 1 0 0,-1 0 0 0 0,0 1 0 0 0,0-1 0 0 0,0 0-1 0 0,1 1 1 0 0,-1 0 208 0 0,-1 1-194 0 0,1 0 0 0 0,-1 1 1 0 0,1-1-1 0 0,-1 0 0 0 0,1 1 1 0 0,0-1-1 0 0,0 0 0 0 0,0 0 1 0 0,3 4-1 0 0,-3-4-11 0 0,0 0 0 0 0,0 0 1 0 0,0 0-1 0 0,0 0 0 0 0,0 0 1 0 0,0 0-1 0 0,-1 1 0 0 0,1-1 0 0 0,-1 0 1 0 0,1 0-1 0 0,-1 0 0 0 0,0 4 0 0 0,-2 18 569 0 0,-11 46 0 0 0,6-37-566 0 0,6-23-54 0 0,-1-1-1 0 0,-5 16 1 0 0,-8 35-15 0 0,15-60 0 0 0,0 1 0 0 0,0-1 0 0 0,0 0 0 0 0,-1 1 0 0 0,1-1 0 0 0,0 0 0 0 0,0 1 0 0 0,0-1 0 0 0,0 1 0 0 0,0-1 0 0 0,0 0 0 0 0,0 1 0 0 0,0-1 0 0 0,0 0 0 0 0,0 1 0 0 0,0-1 0 0 0,1 0 0 0 0,-1 1 0 0 0,0-1 0 0 0,0 0 0 0 0,0 1 0 0 0,0-1 0 0 0,0 0 0 0 0,1 1 0 0 0,-1-1 0 0 0,1 1 0 0 0,0-1 0 0 0,0 0 0 0 0,-1 1 0 0 0,1-1 0 0 0,0 0 0 0 0,0 0 0 0 0,0 0 0 0 0,0 0 0 0 0,0 0 0 0 0,0 0 0 0 0,0 0 0 0 0,1 0 0 0 0,10-2 0 0 0,-1 0 0 0 0,14-5 0 0 0,-14 4 0 0 0,0 0 0 0 0,14-1 0 0 0,-9 2 0 0 0,1 0 0 0 0,29-9 0 0 0,-37 8 0 0 0,-1 0 0 0 0,1-1 0 0 0,-1 0 0 0 0,0-1 0 0 0,0 1 0 0 0,12-11 0 0 0,18-18 0 0 0,-21 17 0 0 0,31-21 0 0 0,-34 29 0 0 0,0 4 0 0 0,2 8 0 0 0,-3 4 0 0 0,-10-3 0 0 0,0-1 0 0 0,0 1 0 0 0,0 0 0 0 0,-1 0 0 0 0,0 0 0 0 0,1 0 0 0 0,-2 0 0 0 0,1 0 0 0 0,-1 1 0 0 0,0-1 0 0 0,0 1 0 0 0,0-1 0 0 0,-1 1 0 0 0,0 6 0 0 0,-1 11 0 0 0,-1 0 0 0 0,-5 24 0 0 0,4-30 0 0 0,2-9 0 0 0,1-6 0 0 0,0 1 0 0 0,-1-1 0 0 0,1 1 0 0 0,-1-1 0 0 0,1 0 0 0 0,-1 0 0 0 0,0 1 0 0 0,0-1 0 0 0,0 0 0 0 0,0 0 0 0 0,-1 0 0 0 0,-2 4 0 0 0,-9 10 0 0 0,8-11-143 0 0,5-4-22 0 0,-1-1-1 0 0,1 1 1 0 0,0-1-1 0 0,0 0 1 0 0,-1 1-1 0 0,1-1 1 0 0,0 0 0 0 0,-1 1-1 0 0,1-1 1 0 0,0 0-1 0 0,-1 1 1 0 0,1-1-1 0 0,0 0 1 0 0,-1 0-1 0 0,1 1 1 0 0,-1-1 0 0 0,1 0-1 0 0,-1 0 1 0 0,1 0-1 0 0,0 0 1 0 0,-1 0-1 0 0,1 0 1 0 0,-1 1-1 0 0,1-1 1 0 0,-1 0 0 0 0,1 0-1 0 0,-1 0 1 0 0,0-1-1 0 0,-9 1-3921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44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6415 0 0,'3'1'499'0'0,"30"12"-354"0"0,19 14 6046 0 0,-13-6-706 0 0,7 4 11 0 0,-29-15-3649 0 0,1 0 1 0 0,26 10 0 0 0,-26-14-996 0 0,-13-3-658 0 0,0-1 0 0 0,0 0 0 0 0,1 0 0 0 0,-1-1-1 0 0,1 1 1 0 0,-1-1 0 0 0,1 0 0 0 0,0-1 0 0 0,-1 1 0 0 0,8-2 0 0 0,-10 1-361 0 0,0 0 0 0 0,0 0 0 0 0,0-1-1 0 0,0 0 1 0 0,0 1 0 0 0,6-4 0 0 0,-6 3-1088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48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1 821 2039 0 0,'14'-16'119'0'0,"22"-31"0"0"0,-10 12 566 0 0,85-109 2314 0 0,66-82 1665 0 0,-133 176-2491 0 0,3 1-1 0 0,65-53 1 0 0,-37 51 118 0 0,-17 13-470 0 0,-32 21 169 0 0,50-24-1 0 0,-68 37 532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49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1 6735 0 0,'0'0'172'0'0,"0"0"1"0"0,1 0-1 0 0,-1 0 0 0 0,0 0 0 0 0,1 1 0 0 0,-1-1 0 0 0,0 0 0 0 0,1 0 0 0 0,-1 0 0 0 0,0 1 0 0 0,0-1 0 0 0,1 0 1 0 0,-1 0-1 0 0,0 1 0 0 0,0-1 0 0 0,1 0 0 0 0,-1 0 0 0 0,0 1 0 0 0,0-1 0 0 0,0 0 0 0 0,0 1 0 0 0,1-1 0 0 0,-1 0 0 0 0,0 1 1 0 0,0-1-1 0 0,0 0 0 0 0,0 1 0 0 0,0 0 0 0 0,1 0 133 0 0,-1 1-1 0 0,1-1 1 0 0,-1 1 0 0 0,0-1 0 0 0,1 1-1 0 0,-1 0 1 0 0,0-1 0 0 0,0 1-1 0 0,0-1 1 0 0,0 4 0 0 0,-4 15 2000 0 0,1-6-1684 0 0,0 0 0 0 0,0 0 0 0 0,-1 0 0 0 0,-1-1 0 0 0,-1 0 0 0 0,0 1 0 0 0,-10 15 0 0 0,-23 21-2847 0 0,25-34-291 0 0,-2-1 1 0 0,0-1 0 0 0,-1 0 0 0 0,-34 22-1 0 0,5-12 1341 0 0,39-21 1175 0 0,-11 4 74 0 0,13-6 13 0 0,4-1 1050 0 0,11-8 796 0 0,10-7-364 0 0,36-24 3581 0 0,7 0-1421 0 0,-27 16-122 0 0,61-29 1 0 0,-69 45-2640 0 0,-27 7-827 0 0,-1 0-163 0 0,1 0 1 0 0,-1 0 0 0 0,0 0 0 0 0,0-1-1 0 0,1 1 1 0 0,-1 0 0 0 0,0 0-1 0 0,0 0 1 0 0,1 0 0 0 0,-1 0-1 0 0,0 0 1 0 0,0 0 0 0 0,1 0-1 0 0,-1 0 1 0 0,0 0 0 0 0,0 0-1 0 0,1 0 1 0 0,-1 0 0 0 0,0 0 0 0 0,0 0-1 0 0,1 0 1 0 0,-1 1 0 0 0,0-1-1 0 0,0 0 1 0 0,1 0 0 0 0,-1 3-364 0 0,0 0 1 0 0,0 0 0 0 0,0 0-1 0 0,-1 0 1 0 0,1 0 0 0 0,-1 0-1 0 0,0 0 1 0 0,0 0 0 0 0,0-1-1 0 0,0 1 1 0 0,0 0 0 0 0,-3 3-1 0 0,-23 34-5080 0 0,21-32 4266 0 0,-15 26-2575 0 0,16-26 3255 0 0,1 0 0 0 0,-1-1 0 0 0,-1 1 0 0 0,1-1 0 0 0,-1-1 0 0 0,-9 9 0 0 0,14-14 690 0 0,-5 3 595 0 0,3-4-425 0 0,6-1-167 0 0,5-3 183 0 0,0 1 0 0 0,0 0 0 0 0,1 0 0 0 0,0 1-1 0 0,-1 0 1 0 0,1 1 0 0 0,0 0 0 0 0,0 0-1 0 0,0 1 1 0 0,0 0 0 0 0,0 1 0 0 0,17 2 0 0 0,-24-2-244 0 0,0 0 0 0 0,0 0 0 0 0,0 0 1 0 0,0 0-1 0 0,0 0 0 0 0,0 0 0 0 0,0 1 0 0 0,-1-1 1 0 0,1 1-1 0 0,0-1 0 0 0,-1 1 0 0 0,1 0 1 0 0,-1-1-1 0 0,0 1 0 0 0,1 0 0 0 0,-1 0 1 0 0,0 0-1 0 0,0 0 0 0 0,0 0 0 0 0,-1 0 1 0 0,1 1-1 0 0,0-1 0 0 0,-1 0 0 0 0,1 0 0 0 0,-1 0 1 0 0,0 1-1 0 0,0-1 0 0 0,0 3 0 0 0,0 6 546 0 0,0 0-1 0 0,-1 0 1 0 0,-1 0 0 0 0,-3 16-1 0 0,-1-3 495 0 0,0 1-1 0 0,-2-1 1 0 0,-12 26 0 0 0,19-48-1066 0 0,-1 1-1 0 0,0 0 1 0 0,0-1 0 0 0,0 1 0 0 0,0-1 0 0 0,0 0 0 0 0,0 1-1 0 0,-1-1 1 0 0,1 0 0 0 0,-1-1 0 0 0,0 1 0 0 0,1 0-1 0 0,-1-1 1 0 0,-6 3 0 0 0,2 0 43 0 0,0 2 237 0 0,3-1-278 0 0,-9-1 118 0 0,11-4-126 0 0,1 0-1 0 0,-1 1 1 0 0,1-1 0 0 0,-1 1 0 0 0,1-1 0 0 0,0 1-1 0 0,-1-1 1 0 0,1 1 0 0 0,-1 0 0 0 0,1 0-1 0 0,0 0 1 0 0,-2 1 0 0 0,2-1 368 0 0,0-2-212 0 0,0 1-242 0 0,1 0-1 0 0,-1 0 1 0 0,0 0-1 0 0,1-1 1 0 0,-1 1-1 0 0,1 0 1 0 0,-1 0-1 0 0,1 0 1 0 0,-1 0-1 0 0,1 0 1 0 0,-1-1-1 0 0,1 1 1 0 0,-1 0 0 0 0,1 0-1 0 0,-1-1 1 0 0,1 1-1 0 0,-1 0 1 0 0,1-1-1 0 0,-1 0 1 0 0,-5-6 139 0 0,3 2-2557 0 0,-8-16-13720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49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315 0 2759 0 0,'4'3'110'0'0,"-1"0"-1"0"0,1-1 1 0 0,-1 1-1 0 0,1 1 1 0 0,-1-1-1 0 0,0 0 1 0 0,-1 1-1 0 0,1-1 1 0 0,0 1-1 0 0,3 7 0 0 0,-4-6 401 0 0,-1 0 0 0 0,1 0 0 0 0,-1 0 0 0 0,0 0 0 0 0,0 0 0 0 0,0 0 0 0 0,-1 0 0 0 0,0 0 0 0 0,0 0 0 0 0,0 1-1 0 0,-1-1 1 0 0,1 0 0 0 0,-3 9 0 0 0,1-7 256 0 0,-1 0 0 0 0,1 0 0 0 0,-1-1-1 0 0,-1 1 1 0 0,1-1 0 0 0,-1 0 0 0 0,0 0 0 0 0,0 0-1 0 0,-9 9 1 0 0,9-11-462 0 0,-1 1 0 0 0,0-1 0 0 0,0-1 0 0 0,0 1-1 0 0,0-1 1 0 0,-11 6 0 0 0,3-3 480 0 0,0 1 0 0 0,-11 8-1 0 0,12-7-296 0 0,0 0 0 0 0,-14 5 0 0 0,-1-1-104 0 0,14-5-199 0 0,0-1-1 0 0,0-1 0 0 0,-1-1 1 0 0,-25 6-1 0 0,36-10-222 0 0,0 1 0 0 0,0-1 0 0 0,0-1 0 0 0,0 1 0 0 0,0 0 0 0 0,0-1 0 0 0,1 1 0 0 0,-1-1 1 0 0,0 0-1 0 0,0 0 0 0 0,1 0 0 0 0,-1 0 0 0 0,-3-3 0 0 0,4 3-1429 0 0,-4-22-12215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0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2 3247 0 0,'0'0'11'0'0,"1"0"0"0"0,-1 0 0 0 0,0-1 0 0 0,1 1 0 0 0,-1 0 0 0 0,1 0 0 0 0,-1 0 0 0 0,0 0 0 0 0,1 0 0 0 0,-1 0 0 0 0,0 0 0 0 0,1 0 0 0 0,-1 0 0 0 0,1 0 0 0 0,-1 0 0 0 0,0 0 0 0 0,1 0 0 0 0,-1 0 0 0 0,0 0 0 0 0,1 1 0 0 0,-1-1 0 0 0,0 0 0 0 0,1 0 0 0 0,-1 0 0 0 0,0 1 0 0 0,1-1-1 0 0,-1 0 1 0 0,0 0 0 0 0,1 0 0 0 0,-1 1 0 0 0,0-1 0 0 0,0 0 0 0 0,0 1 0 0 0,1-1 0 0 0,-1 0 0 0 0,0 1 0 0 0,0-1 0 0 0,1 1 0 0 0,2 3 2635 0 0,-2-2-1937 0 0,0 0 1 0 0,1 0 0 0 0,-1 0 0 0 0,0 0-1 0 0,0 0 1 0 0,0 0 0 0 0,0 0-1 0 0,-1 0 1 0 0,1 0 0 0 0,-1 0-1 0 0,1 0 1 0 0,-1 1 0 0 0,1 3 0 0 0,-1-4 516 0 0,0 15 1131 0 0,0-13-1786 0 0,0-3-99 0 0,0 2-98 0 0,0-2-381 0 0,-1-1-1 0 0,1 0 1 0 0,0 0-1 0 0,0 1 1 0 0,0-1-1 0 0,0 0 1 0 0,0 1-1 0 0,0-1 1 0 0,0 0-1 0 0,0 1 1 0 0,0-1-1 0 0,0 1 1 0 0,0-1-1 0 0,0 0 1 0 0,0 0-1 0 0,1 1 1 0 0,-1-1-1 0 0,0 0 0 0 0,0 1 1 0 0,0-1-1 0 0,0 0 1 0 0,0 1-1 0 0,1-1 1 0 0,-1 0-1 0 0,1 1 1 0 0,8-2-2114 0 0,1-1 1 0 0,0 0 0 0 0,0 0-1 0 0,14-6 1 0 0,10-3-2286 0 0,-31 11 3798 0 0,2-2-266 0 0,-5 2 873 0 0,0 0 1 0 0,0 0 0 0 0,0 0 0 0 0,0-1 0 0 0,0 1 0 0 0,0 0-1 0 0,0 0 1 0 0,0 0 0 0 0,0 0 0 0 0,0 0 0 0 0,0 0 0 0 0,0 0-1 0 0,1 0 1 0 0,-1 0 0 0 0,0 0 0 0 0,0 0 0 0 0,0 0 0 0 0,0 0-1 0 0,0 0 1 0 0,0 0 0 0 0,0 0 0 0 0,0 0 0 0 0,0 0 0 0 0,0 0-1 0 0,0 0 1 0 0,0 0 0 0 0,1 0 0 0 0,-1 0 0 0 0,0 0-1 0 0,0 0 1 0 0,0 0 0 0 0,0 0 0 0 0,0 0 0 0 0,0 0 0 0 0,0 0-1 0 0,0 0 1 0 0,0 0 0 0 0,0 0 0 0 0,0 0 0 0 0,0 0 0 0 0,1 0-1 0 0,-1 0 1 0 0,0 0 0 0 0,0 0 0 0 0,0 0 0 0 0,0 0 0 0 0,0 0-1 0 0,0 0 1 0 0,0 0 0 0 0,0 0 0 0 0,0 0 0 0 0,0 0 0 0 0,0 0-1 0 0,0 1 1 0 0,0-1 0 0 0,0 0 0 0 0,0 0 0 0 0,0 0 0 0 0,0 0-1 0 0,0 0 1 0 0,0 0 0 0 0,0 0 0 0 0,0 0 0 0 0,-3 4 291 0 0,0 0 1 0 0,0 0-1 0 0,-1-1 1 0 0,1 1-1 0 0,-1-1 0 0 0,0 0 1 0 0,0 0-1 0 0,0 0 1 0 0,0 0-1 0 0,-1-1 1 0 0,-6 3-1 0 0,-2 2 547 0 0,1-1 3940 0 0,13-4-4124 0 0,-1-1-639 0 0,0-1-1 0 0,0 0 1 0 0,0 1-1 0 0,0-1 0 0 0,-1 1 1 0 0,1-1-1 0 0,0 0 0 0 0,0 1 1 0 0,-1-1-1 0 0,1 0 0 0 0,0 1 1 0 0,0-1-1 0 0,-1 0 0 0 0,1 1 1 0 0,0-1-1 0 0,-1 0 1 0 0,1 0-1 0 0,-1 1 0 0 0,1-1 1 0 0,-1 0-1 0 0,-1 1 2 0 0,1 0 0 0 0,-1 1 0 0 0,1-1 0 0 0,0 0 0 0 0,-1 0 0 0 0,1 1 0 0 0,0-1-1 0 0,0 1 1 0 0,-2 2 0 0 0,2-2 0 0 0,0-1-1 0 0,0 1 1 0 0,0 0 0 0 0,-1-1-1 0 0,1 1 1 0 0,-1-1-1 0 0,1 1 1 0 0,-1-1-1 0 0,1 0 1 0 0,-3 2 0 0 0,2-2 4 0 0,-2 1 37 0 0,0 0 0 0 0,0 0 0 0 0,0 0 0 0 0,0 1 0 0 0,0-1 0 0 0,1 1-1 0 0,0 0 1 0 0,-1 0 0 0 0,1 1 0 0 0,-3 3 0 0 0,-1 2 267 0 0,-1 0-1 0 0,-15 13 1 0 0,3-4 536 0 0,47-25-267 0 0,-2-3-563 0 0,-23 9-24 0 0,0 0-1 0 0,0 0 0 0 0,0 0 0 0 0,0 1 0 0 0,1-1 0 0 0,-1 1 1 0 0,0-1-1 0 0,3 1 0 0 0,10-2-2 0 0,-15 2 7 0 0,1 0-1 0 0,-1 0 1 0 0,0 0-1 0 0,1 0 0 0 0,-1 0 1 0 0,0 0-1 0 0,1 0 1 0 0,-1 0-1 0 0,0 0 1 0 0,1 0-1 0 0,-1 0 0 0 0,0 0 1 0 0,1 0-1 0 0,-1 0 1 0 0,1 0-1 0 0,-1 0 1 0 0,0 0-1 0 0,1 0 0 0 0,-1 1 1 0 0,0-1-1 0 0,1 0 1 0 0,-1 0-1 0 0,0 0 1 0 0,0 1-1 0 0,1-1 1 0 0,-1 0-1 0 0,0 0 0 0 0,0 1 1 0 0,1-1-1 0 0,-1 0 1 0 0,0 1-1 0 0,0-1 1 0 0,0 0-1 0 0,1 1 0 0 0,-1-1 1 0 0,0 0-1 0 0,0 1 1 0 0,0-1-1 0 0,-3 1 65 0 0,-2-1-63 0 0,-4 2-8 0 0,-14 11 8 0 0,-7-1 110 0 0,21-11-25 0 0,9-1-94 0 0,0 0 1 0 0,0 0 0 0 0,0 0 0 0 0,0 0-1 0 0,-1 0 1 0 0,1 0 0 0 0,0 0 0 0 0,0 0 0 0 0,0 0-1 0 0,0 0 1 0 0,0 0 0 0 0,0 0 0 0 0,0 0-1 0 0,-1 0 1 0 0,1 0 0 0 0,0 0 0 0 0,0 0-1 0 0,0 0 1 0 0,0 0 0 0 0,0 0 0 0 0,0 0-1 0 0,0 0 1 0 0,-1 0 0 0 0,1 0 0 0 0,0 0-1 0 0,0 0 1 0 0,0 1 0 0 0,0-1 0 0 0,0 0 0 0 0,0 0-1 0 0,0 0 1 0 0,0 0 0 0 0,0 0 0 0 0,0 0-1 0 0,-1 0 1 0 0,1 0 0 0 0,0 1 0 0 0,0-1-1 0 0,0 0 1 0 0,0 0 0 0 0,0 0 0 0 0,0 0-1 0 0,0 0 1 0 0,0 0 0 0 0,0 0 0 0 0,0 1-1 0 0,0-1 1 0 0,1-1-7 0 0,-1 1 0 0 0,0-1 0 0 0,1 0 0 0 0,-1 1-1 0 0,0-1 1 0 0,1 1 0 0 0,-1-1 0 0 0,1 0 0 0 0,-1 1-1 0 0,1-1 1 0 0,-1 1 0 0 0,1 0 0 0 0,0-1 0 0 0,-1 1 0 0 0,1-1-1 0 0,-1 1 1 0 0,1 0 0 0 0,0 0 0 0 0,-1-1 0 0 0,2 1 0 0 0,0-1-1 0 0,-1 1 1 0 0,0-1-1 0 0,1 1 1 0 0,-1-1 0 0 0,0 0-1 0 0,0 0 1 0 0,1 0-1 0 0,-1 0 1 0 0,0 1 0 0 0,1-3-1 0 0,-1 3 13 0 0,-1-1-1 0 0,1 1 1 0 0,0-1-1 0 0,-1 1 1 0 0,1-1-1 0 0,0 1 0 0 0,0-1 1 0 0,-1 1-1 0 0,1-1 1 0 0,0 1-1 0 0,0 0 1 0 0,0 0-1 0 0,0-1 1 0 0,-1 1-1 0 0,1 0 1 0 0,0 0-1 0 0,0 0 1 0 0,0 0-1 0 0,1 0 1 0 0,11-2 54 0 0,-4-2-50 0 0,-8 3-12 0 0,0 1 0 0 0,0-1 0 0 0,0 1 0 0 0,0-1 0 0 0,0 1 0 0 0,0 0 0 0 0,0-1 0 0 0,0 1 0 0 0,0 0 0 0 0,0 0 0 0 0,0-1 0 0 0,0 1 0 0 0,0 0 0 0 0,0 0 0 0 0,0 0 0 0 0,0 0 0 0 0,0 1 0 0 0,0-1 0 0 0,0 0 0 0 0,1 1 0 0 0,1 0 1 0 0,16 1 9 0 0,6-3 43 0 0,-18 1-53 0 0,-7 0 0 0 0,0 0 0 0 0,0 0 0 0 0,0 0 0 0 0,0 0 0 0 0,1 0 0 0 0,-1 0 0 0 0,0 0 0 0 0,0 0 0 0 0,0 0 0 0 0,0 0 0 0 0,1 0 0 0 0,-1 0 0 0 0,0 0 0 0 0,0 0 0 0 0,0 0 0 0 0,0 0 0 0 0,1 0 0 0 0,-1 0 0 0 0,0 0 0 0 0,0 0 0 0 0,0 0 0 0 0,0 0 0 0 0,1 0 0 0 0,-1 0 0 0 0,0 0 0 0 0,0 0 0 0 0,0 0 0 0 0,0 1 0 0 0,1-1 0 0 0,-1 0 0 0 0,0 0 0 0 0,0 0 0 0 0,0 0 0 0 0,0 0 0 0 0,0 1 0 0 0,0-1 0 0 0,0 0 0 0 0,0 0 0 0 0,1 0 0 0 0,-1 0 0 0 0,0 0 0 0 0,0 1 0 0 0,0-1 0 0 0,0 0 0 0 0,0 0 0 0 0,0 0 0 0 0,0 1 0 0 0,0-1 0 0 0,0 0 0 0 0,0 0 0 0 0,0 0 0 0 0,0 0 0 0 0,0 1 0 0 0,0-1 0 0 0,0 0 0 0 0,0 0 0 0 0,-1 0 0 0 0,0 7 11 0 0,1-7-8 0 0,0 1 0 0 0,0 0 0 0 0,-1-1 0 0 0,1 1 0 0 0,0 0 0 0 0,-1-1-1 0 0,1 1 1 0 0,-1-1 0 0 0,1 1 0 0 0,-1-1 0 0 0,1 1 0 0 0,-1-1 0 0 0,1 1 0 0 0,-1-1 0 0 0,1 0 0 0 0,-1 1 0 0 0,-1 0 0 0 0,-21 22 21 0 0,0-2-1 0 0,-2 0 0 0 0,-32 20 1 0 0,11-8 157 0 0,33-23-166 0 0,1-1 1 0 0,-1 0-1 0 0,-18 8 0 0 0,29-16 67 0 0,-5 4 238 0 0,3-3 478 0 0,11-3 230 0 0,4-2-418 0 0,1-1-1 0 0,19-9 1 0 0,-18 7 209 0 0,27-9 1 0 0,157-52 2532 0 0,-146 48-2559 0 0,-41 16-593 0 0,39-19 595 0 0,-47 21-952 0 0,-7-4-3690 0 0,0-1 1364 0 0,-13 4-12874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1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1 5695 0 0,'0'0'443'0'0,"0"2"-294"0"0,-2 12-241 0 0,2-8 694 0 0,-1 1-1 0 0,0 0 1 0 0,0-1 0 0 0,0 1 0 0 0,-1-1 0 0 0,-5 12-1 0 0,3-10 11 0 0,-7 13 1502 0 0,0 0 1 0 0,-2-1-1 0 0,-22 29 1 0 0,-20 16 231 0 0,-34 37-10 0 0,87-99-2547 0 0,-9 8 703 0 0,10-8-1246 0 0,7-6-1901 0 0,61-39 1319 0 0,18-10 2111 0 0,3 1 922 0 0,1-1 79 0 0,-73 41-1765 0 0,-15 9-706 0 0,-5 9-4477 0 0,2-5 4495 0 0,0-1 0 0 0,0 1 0 0 0,0 0 0 0 0,0 0 0 0 0,-3 1 0 0 0,-9 9-2354 0 0,8-6 2356 0 0,1 0 1 0 0,-1 0-1 0 0,0-1 1 0 0,-1 0-1 0 0,1 0 1 0 0,-1 0-1 0 0,0-1 1 0 0,-1 0-1 0 0,-12 5 1 0 0,19-9 672 0 0,0 1 0 0 0,0-1 0 0 0,0 0 0 0 0,0 1 0 0 0,0-1 0 0 0,0 1 0 0 0,0 0 0 0 0,0-1-1 0 0,0 1 1 0 0,1 0 0 0 0,-1-1 0 0 0,-1 2 0 0 0,-10 8 4539 0 0,14-8-4213 0 0,-1 0-1 0 0,0-1 0 0 0,1 1 0 0 0,-1 0 0 0 0,0 0 1 0 0,0 0-1 0 0,0 0 0 0 0,-1 0 0 0 0,2 3 0 0 0,3 13 921 0 0,-4-16-769 0 0,-1 0-323 0 0,-1 1-100 0 0,1-1-27 0 0,0-1 1 0 0,0 1 0 0 0,0-1 0 0 0,-1 1 0 0 0,1 0-1 0 0,-1-1 1 0 0,1 1 0 0 0,-1-1 0 0 0,1 1 0 0 0,-1-1-1 0 0,-1 3 1 0 0,1-4 78 0 0,-7 8 0 0 0,6-5-109 0 0,0-1-1 0 0,-1 0 1 0 0,1 0-1 0 0,-1 0 1 0 0,0 0-1 0 0,0-1 1 0 0,1 1-1 0 0,-1-1 1 0 0,0 1-1 0 0,0-1 1 0 0,-4 1-1 0 0,-2 1 3 0 0,-9 5 52 0 0,-8 0 35 0 0,8 0 115 0 0,16-8 546 0 0,4 0-94 0 0,22-2 795 0 0,0 0-1 0 0,-1-2 1 0 0,25-6 0 0 0,23-5 1132 0 0,16-4-843 0 0,-50 9-902 0 0,31-10 1536 0 0,-67 20-2379 0 0,0 0-1 0 0,-1-1 0 0 0,1 1 0 0 0,0 0 1 0 0,-1-1-1 0 0,1 1 0 0 0,-1 0 1 0 0,1-1-1 0 0,0 1 0 0 0,-1-1 0 0 0,1 1 1 0 0,-1-1-1 0 0,1 1 0 0 0,-1-1 0 0 0,1 1 1 0 0,-1-1-1 0 0,0 0 0 0 0,1 1 0 0 0,-1-1 1 0 0,0 0-1 0 0,1 1 0 0 0,-1-2 1 0 0,1 1-66 0 0,-1-1-1304 0 0,1-11-2996 0 0,0 2-1656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1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16 2127 0 0,'2'0'160'0'0,"41"-16"16439"0"0,-43 19-15394 0 0,-4 7-704 0 0,0-1 0 0 0,0 1-1 0 0,-1-1 1 0 0,0 1 0 0 0,0-1-1 0 0,-1-1 1 0 0,0 1 0 0 0,-10 9 0 0 0,7-8-38 0 0,1 1 1 0 0,0 0 0 0 0,1 1 0 0 0,-7 13-1 0 0,13-23-79 0 0,1-2-237 0 0,-1 1-1 0 0,1-1 0 0 0,-1 1 0 0 0,1-1 0 0 0,0 1 0 0 0,-1 0 1 0 0,1-1-1 0 0,0 1 0 0 0,-1 0 0 0 0,1-1 0 0 0,0 1 0 0 0,0 0 1 0 0,0-1-1 0 0,0 1 0 0 0,0 1 0 0 0,23 0 190 0 0,-7 3-224 0 0,-12-1-100 0 0,-3-1 4 0 0,22 25 428 0 0,-21-26-340 0 0,9 5 104 0 0,-8-5-184 0 0,0-1-1 0 0,0 0 1 0 0,1 0 0 0 0,-1 0 0 0 0,0-1-1 0 0,0 1 1 0 0,1-1 0 0 0,-1 1-1 0 0,0-1 1 0 0,1 0 0 0 0,-1 0-1 0 0,0-1 1 0 0,1 1 0 0 0,-1-1 0 0 0,0 0-1 0 0,4-1 1 0 0,4-2 23 0 0,0 0 1 0 0,0-1-1 0 0,13-7 0 0 0,16-9-518 0 0,44-17 1 0 0,-78 35 416 0 0,4-1-15 0 0,17 6-114 0 0,-1 5 186 0 0,-24-7 92 0 0,0 2-3 0 0,11 13 78 0 0,-11-14-40 0 0,-2 2 19 0 0,0 4-62 0 0,1-5-33 0 0,-1 1 0 0 0,1 0-1 0 0,-1 0 1 0 0,0 0 0 0 0,0 0-1 0 0,-1 0 1 0 0,1-1 0 0 0,0 1-1 0 0,-2 5 1 0 0,-21 32 314 0 0,19-35-421 0 0,2-4-229 0 0,0 6-2289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2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6559 0 0,'-10'21'843'0'0,"9"-19"-337"0"0,0 0 0 0 0,0 1 1 0 0,0-1-1 0 0,1 0 0 0 0,-1 0 0 0 0,0 5 0 0 0,1-5-409 0 0,0 0 758 0 0,1 1-58 0 0,15 40 1636 0 0,-12-33-2003 0 0,0-1-1 0 0,0 1 1 0 0,-1 0 0 0 0,0 0 0 0 0,-1 0-1 0 0,2 17 1 0 0,-3-3 726 0 0,0 1-1 0 0,-2-1 1 0 0,-1 1-1 0 0,-1-1 1 0 0,-8 37-1 0 0,-11 3 1085 0 0,21-62-2386 0 0,5-13-9621 0 0,-1 6 7626 0 0,3-14-4474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3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7 6767 0 0,'0'0'520'0'0,"2"0"-340"0"0,58-6 7182 0 0,-58 6-6057 0 0,13 2 4000 0 0,-14 0-4640 0 0,-1 2-533 0 0,1-1 0 0 0,-1 0 0 0 0,0 1 0 0 0,0-1 0 0 0,0 0 0 0 0,0 1 0 0 0,0-1 0 0 0,-1 0 0 0 0,0 0 0 0 0,0 1 0 0 0,-2 5 0 0 0,0-3 73 0 0,0 0-1 0 0,-1 0 0 0 0,0-1 0 0 0,0 1 0 0 0,-1-1 0 0 0,1 0 0 0 0,-1 0 0 0 0,0-1 1 0 0,-1 1-1 0 0,1-1 0 0 0,-11 6 0 0 0,5-2 121 0 0,-12 12 638 0 0,21-19-685 0 0,16 2-195 0 0,9 0 264 0 0,-21-3-121 0 0,-2 9-186 0 0,0-7-22 0 0,0 0 0 0 0,0 0 0 0 0,0 1 0 0 0,-1-1 0 0 0,1 0 0 0 0,0 0 0 0 0,-1 0 0 0 0,0 0 1 0 0,1 0-1 0 0,-1 0 0 0 0,0 0 0 0 0,0 0 0 0 0,0 0 0 0 0,-2 2 0 0 0,-3 4 72 0 0,-2 0-1 0 0,1 0 1 0 0,-1-1-1 0 0,0 0 1 0 0,-10 7-1 0 0,3-3 29 0 0,-22 21 0 0 0,36-31-12 0 0,-3 0 330 0 0,5 0 143 0 0,8 0-265 0 0,0-2-162 0 0,0-1 1 0 0,0 0-1 0 0,-1-1 1 0 0,1 0-1 0 0,-1-1 1 0 0,16-7-1 0 0,26-14 376 0 0,-48 24-475 0 0,5-2 226 0 0,-16 19-13708 0 0,0 0 14341 0 0,0 0 0 0 0,0 0-1 0 0,-10 34 1 0 0,18-49-916 0 0,-4 17 2133 0 0,7-13-1149 0 0,7-10-1299 0 0,-1-2-303 0 0,-1 0 1 0 0,0-1 0 0 0,-1 0-1 0 0,11-17 1 0 0,18-38-9597 0 0,-34 61 9774 0 0,-2 0 1339 0 0,1 3 4 0 0,-2 8 190 0 0,-3 15 684 0 0,3-20-1204 0 0,1-1 1 0 0,0 1-1 0 0,0-1 1 0 0,0 1 0 0 0,1-1-1 0 0,-1 1 1 0 0,1-1 0 0 0,0 1-1 0 0,0 0 1 0 0,0-1 0 0 0,0 1-1 0 0,2 4 1 0 0,9-16-538 0 0,-5 3-240 0 0,0 0-1 0 0,0-1 1 0 0,-1 1 0 0 0,1-1-1 0 0,7-12 1 0 0,20-37-4080 0 0,-24 38 1957 0 0,-6 11 1539 0 0,1-1 0 0 0,-2 0-1 0 0,1 0 1 0 0,-1 1 0 0 0,0-1 0 0 0,0-1 0 0 0,-1 1 0 0 0,0 0 0 0 0,0-15 0 0 0,-2 1 768 0 0,-1 0-1 0 0,-5-22 1 0 0,6 40 74 0 0,-7-29 9091 0 0,9 33-8372 0 0,4 6-268 0 0,-1-1 0 0 0,0 1 0 0 0,-1 0 1 0 0,0 0-1 0 0,0 1 0 0 0,0-1 0 0 0,-1 0 0 0 0,2 14 0 0 0,0 2 555 0 0,2 40 1 0 0,-7 27 1693 0 0,-14 109-1 0 0,12-169-2058 0 0,0 8 148 0 0,-2 22-71 0 0,5-53-733 0 0,-1-5-30 0 0,1-1 1 0 0,0 1-1 0 0,0 0 1 0 0,0-1-1 0 0,-1 1 0 0 0,1-1 1 0 0,-1 1-1 0 0,0 0 1 0 0,1-1-1 0 0,-1 0 0 0 0,0 1 1 0 0,0-1-1 0 0,0 1 1 0 0,-1 1-1 0 0,-4 5-5 0 0,-2-4 0 0 0,7-5-31 0 0,0 1-1 0 0,0 0 1 0 0,0 0-1 0 0,0 0 1 0 0,0-1-1 0 0,0 1 1 0 0,0 0-1 0 0,-1-1 1 0 0,1 1-1 0 0,0-1 1 0 0,0 1 0 0 0,1-1-1 0 0,-1 1 1 0 0,0-1-1 0 0,0 0 1 0 0,0 0-1 0 0,0 1 1 0 0,0-1-1 0 0,1 0 1 0 0,-1 0-1 0 0,0 0 1 0 0,1 0 0 0 0,-1 0-1 0 0,1 0 1 0 0,-1 0-1 0 0,1 0 1 0 0,-1 0-1 0 0,1 0 1 0 0,0 0-1 0 0,0 0 1 0 0,-1 0-1 0 0,1-2 1 0 0,-1-2-224 0 0,1 0 0 0 0,0 1 0 0 0,0-1-1 0 0,0 1 1 0 0,0-1 0 0 0,3-9 0 0 0,2-6-2610 0 0,3 1-3775 0 0,1-2-2191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3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6335 0 0,'2'-1'486'0'0,"18"-1"2052"0"0,33-9 1 0 0,-41 8-411 0 0,0 0 1 0 0,13 0-1 0 0,-3 1-324 0 0,-4 0 988 0 0,1 1-1 0 0,18 1 1 0 0,-29 0-2411 0 0,-6 0-50 0 0,-1 0-382 0 0,-1 0 1 0 0,1 0-1 0 0,0 0 0 0 0,-1 0 1 0 0,1 0-1 0 0,0 0 1 0 0,-1 0-1 0 0,1 0 1 0 0,0 0-1 0 0,-1 0 0 0 0,1 0 1 0 0,0-1-1 0 0,-1 1 1 0 0,2 0-1 0 0,0-5-859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1:30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1 190 2879 0 0,'54'-19'2782'0'0,"-1"-1"7656"0"0,-4 2-5238 0 0,24-1-1704 0 0,-28 8-1560 0 0,24-13-572 0 0,-67 23-1357 0 0,0 0 0 0 0,0 0-1 0 0,0 0 1 0 0,0 0 0 0 0,0-1-1 0 0,-1 1 1 0 0,1-1 0 0 0,0 1 0 0 0,-1-1-1 0 0,1 0 1 0 0,-1 1 0 0 0,0-1 0 0 0,0 0-1 0 0,2-4 1 0 0,-1 2-652 0 0,0-1-1 0 0,0 0 1 0 0,0 1-1 0 0,1-10 0 0 0,-3 14 292 0 0,0-1 0 0 0,0 1-1 0 0,0-1 1 0 0,0 1 0 0 0,0-1-1 0 0,0 1 1 0 0,-1-1-1 0 0,1 1 1 0 0,0-1 0 0 0,0 1-1 0 0,0-1 1 0 0,0 1 0 0 0,-1-1-1 0 0,1 1 1 0 0,0-1-1 0 0,0 1 1 0 0,-1-1 0 0 0,-5-11-8733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5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 9903 0 0,'0'3'763'0'0,"1"10"-270"0"0,-1 1 0 0 0,-1-1 0 0 0,0 1 0 0 0,-5 20-1 0 0,-18 57 6164 0 0,-2 4-1119 0 0,13-23-1600 0 0,13-71-3865 0 0,0-1-1 0 0,0 1 0 0 0,0-1 0 0 0,0 1 0 0 0,0-1 1 0 0,0 1-1 0 0,0-1 0 0 0,0 1 0 0 0,0-1 1 0 0,0 1-1 0 0,0-1 0 0 0,1 1 0 0 0,-1-1 0 0 0,0 1 1 0 0,0-1-1 0 0,1 0 0 0 0,-1 1 0 0 0,0-1 1 0 0,0 1-1 0 0,1-1 0 0 0,-1 0 0 0 0,1 1 0 0 0,-1-1 1 0 0,0 0-1 0 0,1 1 0 0 0,-1-1 0 0 0,1 0 0 0 0,-1 1 1 0 0,1-1-1 0 0,-1 0 0 0 0,1 0 0 0 0,-1 0 1 0 0,1 0-1 0 0,-1 1 0 0 0,1-1 0 0 0,-1 0 0 0 0,1 0 1 0 0,0 0-1 0 0,19-1 628 0 0,-19 1-802 0 0,4-1 112 0 0,0-1 1 0 0,0 1-1 0 0,-1 0 0 0 0,1-1 1 0 0,-1 0-1 0 0,1 0 1 0 0,-1-1-1 0 0,0 1 0 0 0,1-1 1 0 0,6-6-1 0 0,25-16 21 0 0,-30 22-30 0 0,-3 1 0 0 0,-1 1 0 0 0,1-1 0 0 0,-1 0 0 0 0,0 0 0 0 0,0 0 0 0 0,0 0 0 0 0,0-1 0 0 0,2-2 0 0 0,19-16 0 0 0,-21 19-294 0 0,-1 0 0 0 0,1 1 0 0 0,0-1 0 0 0,-1 0 0 0 0,0 0 0 0 0,1 0 0 0 0,-1 0 0 0 0,0-1 0 0 0,1-2 0 0 0,-1 3-366 0 0,0-1 0 0 0,-1 1 0 0 0,1-1-1 0 0,-1 0 1 0 0,0 1 0 0 0,1-1 0 0 0,-1 0 0 0 0,-1 1 0 0 0,1-1 0 0 0,0 0 0 0 0,-1 1 0 0 0,1-1 0 0 0,-1 1 0 0 0,-1-4 0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3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2847 0 0,'0'0'392'0'0,"0"2"572"0"0,0 127 11836 0 0,0-116-11068 0 0,-1 1-1 0 0,-1-1 0 0 0,-5 23 1 0 0,-1 1 823 0 0,6-24-2177 0 0,1-11 146 0 0,1 0-394 0 0,1 6 191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4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0 5351 0 0,'0'0'416'0'0,"2"2"-272"0"0,1 1 126 0 0,0 0-1 0 0,-1 0 1 0 0,1 1-1 0 0,-1-1 0 0 0,0 1 1 0 0,0-1-1 0 0,0 1 1 0 0,-1-1-1 0 0,1 1 0 0 0,-1 0 1 0 0,0 0-1 0 0,0 0 1 0 0,0 0-1 0 0,-1 0 0 0 0,1 4 1 0 0,-1 0 521 0 0,0-1 0 0 0,-1 0 0 0 0,0 1 0 0 0,0-1 1 0 0,-1 0-1 0 0,1 0 0 0 0,-6 13 0 0 0,-4 9 964 0 0,1 1 0 0 0,2 1 0 0 0,1-1 0 0 0,-5 46 0 0 0,10-57-1180 0 0,1 1 1 0 0,0-1 0 0 0,1 0-1 0 0,1 0 1 0 0,1 0 0 0 0,1 0-1 0 0,6 21 1 0 0,-9-37-509 0 0,2 0 0 0 0,-1-1 0 0 0,0 1 0 0 0,0-1 0 0 0,1 1-1 0 0,3 4 1 0 0,-2-3 28 0 0,5 3 33 0 0,-7-6-167 0 0,1 0 1 0 0,-1 0 0 0 0,1-1 0 0 0,-1 1-1 0 0,1-1 1 0 0,-1 0 0 0 0,1 1 0 0 0,-1-1-1 0 0,1 0 1 0 0,0 0 0 0 0,-1 0 0 0 0,1 0-1 0 0,-1 0 1 0 0,1 0 0 0 0,-1 0-1 0 0,1-1 1 0 0,0 1 0 0 0,-1 0 0 0 0,1-1-1 0 0,-1 0 1 0 0,1 1 0 0 0,-1-1 0 0 0,0 0-1 0 0,1 0 1 0 0,1-1 0 0 0,-1 1-352 0 0,0-1 1 0 0,0 0 0 0 0,0 0-1 0 0,-1 0 1 0 0,1 0-1 0 0,-1 0 1 0 0,1 0 0 0 0,-1-1-1 0 0,0 1 1 0 0,0 0-1 0 0,1-1 1 0 0,-2 1 0 0 0,1-1-1 0 0,1-4 1 0 0,-2 4-119 0 0,1 0 1 0 0,-1 0-1 0 0,0 0 1 0 0,0 0-1 0 0,-1 0 1 0 0,1 1-1 0 0,0-1 1 0 0,-1 0-1 0 0,0 0 1 0 0,0 0 0 0 0,-1-4-1 0 0,-1 3 180 0 0,1-1-1 0 0,-1 1 1 0 0,0 0-1 0 0,0-1 1 0 0,0 2-1 0 0,-4-5 1 0 0,-1 0 247 0 0,-1 1 0 0 0,1 0 0 0 0,-1 1 0 0 0,-1 0 0 0 0,-14-7 0 0 0,-1 0 108 0 0,-37-15 306 0 0,12 5 11 0 0,48 22-248 0 0,-8-9 227 0 0,10 10-295 0 0,0 0 1 0 0,-1-1-1 0 0,1 1 1 0 0,-1-1-1 0 0,1 1 1 0 0,0-1-1 0 0,-1 0 1 0 0,1 1-1 0 0,0-1 1 0 0,0 1-1 0 0,0-1 1 0 0,-1 1-1 0 0,1-1 1 0 0,0 0-1 0 0,0 1 1 0 0,0-1-1 0 0,0 0 1 0 0,0 1-1 0 0,0-1 1 0 0,0 1-1 0 0,0-1 1 0 0,0 0-1 0 0,1 0 1 0 0,-1-1 30 0 0,1 1 0 0 0,0 0 0 0 0,0-1 0 0 0,-1 1 1 0 0,1 0-1 0 0,0 0 0 0 0,0-1 0 0 0,0 1 0 0 0,2-1 0 0 0,2-2 100 0 0,-1 1 1 0 0,1 0-1 0 0,0 0 0 0 0,8-3 0 0 0,0 1 110 0 0,0 0 1 0 0,0 1 0 0 0,1 1 0 0 0,17-2 0 0 0,-22 4 56 0 0,-1 0 1 0 0,1 1-1 0 0,-1 0 0 0 0,0 1 1 0 0,1 0-1 0 0,-1 0 0 0 0,0 1 1 0 0,12 3-1 0 0,-18-4-140 0 0,0 0 1 0 0,0 1-1 0 0,0-1 0 0 0,1 0 1 0 0,-1 1-1 0 0,-1 0 0 0 0,1 0 1 0 0,0-1-1 0 0,0 1 0 0 0,-1 0 0 0 0,1 0 1 0 0,-1 0-1 0 0,1 1 0 0 0,-1-1 1 0 0,0 0-1 0 0,0 1 0 0 0,0-1 1 0 0,1 3-1 0 0,0 0-137 0 0,-2-4-8 0 0,0-1 0 0 0,0 1-1 0 0,1 0 1 0 0,-1-1-1 0 0,0 1 1 0 0,0 0 0 0 0,0-1-1 0 0,0 1 1 0 0,0 0-1 0 0,0 0 1 0 0,0-1-1 0 0,-1 1 1 0 0,1 0 0 0 0,0-1-1 0 0,0 1 1 0 0,0 0-1 0 0,-1 0 1 0 0,0 2 95 0 0,-3 8 123 0 0,1 0 0 0 0,-2 0-1 0 0,1 0 1 0 0,-1-1 0 0 0,-1 0 0 0 0,0 0 0 0 0,0 0-1 0 0,-1-1 1 0 0,0 0 0 0 0,-13 12 0 0 0,14-15-97 0 0,0-1 0 0 0,-13 9 0 0 0,9-8-111 0 0,10-5-73 0 0,-1-1 1 0 0,1 0-1 0 0,-1 1 0 0 0,1-1 1 0 0,-1 1-1 0 0,1-1 1 0 0,0 0-1 0 0,-1 0 0 0 0,1 1 1 0 0,-1-1-1 0 0,1 0 0 0 0,-1 0 1 0 0,0 0-1 0 0,1 0 0 0 0,-1 1 1 0 0,1-1-1 0 0,-1 0 0 0 0,1 0 1 0 0,-1 0-1 0 0,1 0 1 0 0,-1 0-1 0 0,1 0 0 0 0,-1-1 1 0 0,1 1-1 0 0,-1 0 0 0 0,0 0 1 0 0,0 0-1 0 0,1-1-15 0 0,0 1 0 0 0,0 0 0 0 0,-1 0 1 0 0,1-1-1 0 0,0 1 0 0 0,0 0 0 0 0,0 0 0 0 0,0-1 0 0 0,-1 1 0 0 0,1 0 0 0 0,0-1 0 0 0,0 1 1 0 0,0 0-1 0 0,0 0 0 0 0,0-1 0 0 0,0 1 0 0 0,0 0 0 0 0,0-1 0 0 0,0 1 0 0 0,0 0 1 0 0,0-1-1 0 0,0 1 0 0 0,0 0 0 0 0,0-1 0 0 0,15-45-2372 0 0,-8 24 21 0 0,0 0 0 0 0,2 0 1 0 0,14-25-1 0 0,-13 29 144 0 0,2 0-1 0 0,0 2 0 0 0,18-20 1 0 0,-22 28 1845 0 0,0 0 1 0 0,1 1 0 0 0,-1 0-1 0 0,14-8 1 0 0,1 2 849 0 0,-11 5 194 0 0,24-12 0 0 0,-33 19-47 0 0,1-1 0 0 0,0 1-1 0 0,0 0 1 0 0,0 0 0 0 0,0 0 0 0 0,0 0 0 0 0,0 1 0 0 0,1-1-1 0 0,-1 1 1 0 0,7 1 0 0 0,-4 0 919 0 0,-1 0 0 0 0,1 0 0 0 0,12 5 0 0 0,-17-5-573 0 0,7 11 884 0 0,-7-10-1658 0 0,-1 1 1 0 0,0 0 0 0 0,0 0-1 0 0,0 0 1 0 0,0 0 0 0 0,0 0-1 0 0,0 0 1 0 0,-1 0 0 0 0,1 0-1 0 0,-1 0 1 0 0,0 0-1 0 0,0 0 1 0 0,0 0 0 0 0,0 0-1 0 0,-1 0 1 0 0,1 0 0 0 0,-1 0-1 0 0,0 0 1 0 0,0 0 0 0 0,0 0-1 0 0,0 0 1 0 0,-3 5-1 0 0,-4 5 120 0 0,0 1-1 0 0,-1-1 1 0 0,-14 16-1 0 0,5-7 349 0 0,9-9-462 0 0,-1-1-1 0 0,0-1 1 0 0,-16 14 0 0 0,23-22-190 0 0,-1 0-1 0 0,0 0 1 0 0,0 0-1 0 0,0 0 1 0 0,-1-1 0 0 0,1 0-1 0 0,0 0 1 0 0,-1 0-1 0 0,0 0 1 0 0,1-1-1 0 0,-1 1 1 0 0,0-1-1 0 0,-9 1 1 0 0,13-3-127 0 0,0 1 0 0 0,0 0 0 0 0,0-1 1 0 0,0 1-1 0 0,0-1 0 0 0,0 1 0 0 0,0-1 0 0 0,0 1 0 0 0,0-1 0 0 0,0 0 1 0 0,0 1-1 0 0,0-1 0 0 0,0 0 0 0 0,1 0 0 0 0,-1 0 0 0 0,0 0 0 0 0,0 0 1 0 0,1 0-1 0 0,-2-1 0 0 0,-7-20-2802 0 0,7 16 1556 0 0,0-1 0 0 0,1 1-1 0 0,0-1 1 0 0,1 0 0 0 0,0 0-1 0 0,0 1 1 0 0,0-1 0 0 0,1 0-1 0 0,0 0 1 0 0,0 1 0 0 0,2-8-1 0 0,-2 13 1228 0 0,-1-1-1 0 0,1 1 1 0 0,0 0 0 0 0,0-1-1 0 0,0 1 1 0 0,0 0-1 0 0,0-1 1 0 0,0 1-1 0 0,0 0 1 0 0,0 0-1 0 0,0 0 1 0 0,0 0-1 0 0,1 0 1 0 0,-1 0-1 0 0,0 0 1 0 0,1 1 0 0 0,2-2-1 0 0,25-6 884 0 0,-22 7-442 0 0,-2 1 70 0 0,-1 0 0 0 0,0 0 0 0 0,1 0 0 0 0,-1 0-1 0 0,0 1 1 0 0,0 0 0 0 0,1 0 0 0 0,-1 0 0 0 0,0 0 0 0 0,7 4-1 0 0,-2-2 755 0 0,102 44 10050 0 0,-3 11-4363 0 0,-53-25-4583 0 0,27 14 336 0 0,-33-26-2302 0 0,-34-18-243 0 0,-11-3-211 0 0,0 0 0 0 0,0 0 0 0 0,0 0 0 0 0,0-1 0 0 0,0 0-1 0 0,0 0 1 0 0,0 0 0 0 0,-1 0 0 0 0,6-3 0 0 0,-4 2-777 0 0,-1-1 0 0 0,1 0 0 0 0,-1 0 0 0 0,1 0-1 0 0,-1 0 1 0 0,6-7 0 0 0,3-3-9208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4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2527 0 0,'-12'46'257'0'0,"-2"13"4273"0"0,8-28-438 0 0,2 0-1 0 0,1 33 1 0 0,3-37-1281 0 0,1 0 0 0 0,8 44 0 0 0,-6-61-2456 0 0,-1 1 0 0 0,1-1 0 0 0,1 0 1 0 0,0-1-1 0 0,0 1 0 0 0,1-1 0 0 0,10 15 0 0 0,-13-21-281 0 0,0 0-1 0 0,0 0 0 0 0,0 0 0 0 0,1 0 0 0 0,-1 0 1 0 0,1-1-1 0 0,0 0 0 0 0,0 1 0 0 0,0-1 1 0 0,0 0-1 0 0,0 0 0 0 0,0-1 0 0 0,1 1 0 0 0,-1-1 1 0 0,0 0-1 0 0,1 1 0 0 0,-1-2 0 0 0,1 1 0 0 0,0 0 1 0 0,-1-1-1 0 0,1 1 0 0 0,0-1 0 0 0,-1 0 1 0 0,1 0-1 0 0,3-1 0 0 0,6-3-73 0 0,-1 0 0 0 0,0 0 0 0 0,-1-1 0 0 0,1 0 0 0 0,-1-1 0 0 0,0-1 0 0 0,12-9 0 0 0,-9 6-674 0 0,2 1 1 0 0,28-14 0 0 0,-12 12-6810 0 0,1 1-2510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5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 2359 0 0,'4'-2'226'0'0,"1"0"-1"0"0,0 1 0 0 0,-1 0 1 0 0,9-1-1 0 0,6-2 2056 0 0,112-39 12499 0 0,-129 42-14665 0 0,0 1 0 0 0,0-1-1 0 0,0 0 1 0 0,0 0 0 0 0,-1 0 0 0 0,1 0-1 0 0,0 0 1 0 0,-1-1 0 0 0,2-1 0 0 0,5-4-3803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5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2879 0 0,'0'3'214'0'0,"-1"4"60"0"0,0 1 1 0 0,0-1 0 0 0,-1 0-1 0 0,-3 10 1 0 0,3-10 349 0 0,0 0 1 0 0,1-1-1 0 0,0 1 0 0 0,0 0 1 0 0,1 0-1 0 0,0 11 0 0 0,0 13 1643 0 0,-4 40 2606 0 0,-5 47 989 0 0,2-80-4299 0 0,-15 134 3879 0 0,21-150-5043 0 0,0-1-1 0 0,4 30 1 0 0,-1-41-312 0 0,2-2-154 0 0,-3-6-373 0 0,0-3-168 0 0,2-1 123 0 0,0-1 1 0 0,-1 1-1 0 0,1 0 1 0 0,-1-1-1 0 0,0 0 1 0 0,0 1-1 0 0,0-1 0 0 0,2-3 1 0 0,-1 1-1048 0 0,-1 0 0 0 0,0 1 1 0 0,0-1-1 0 0,0 0 0 0 0,1-6 0 0 0,-1-10-5184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7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172 145 3679 0 0,'2'1'541'0'0,"0"1"-1"0"0,1 0 0 0 0,-1 0 0 0 0,0-1 0 0 0,1 1 1 0 0,3 1-1 0 0,-5-3-373 0 0,0 0 1 0 0,0 1-1 0 0,0-1 0 0 0,0 0 1 0 0,0 1-1 0 0,0-1 0 0 0,-1 1 1 0 0,1-1-1 0 0,0 1 1 0 0,0 0-1 0 0,0-1 0 0 0,-1 1 1 0 0,1 0-1 0 0,0-1 0 0 0,-1 1 1 0 0,1 0-1 0 0,-1 0 1 0 0,1 0-1 0 0,-1 0 0 0 0,1 0 1 0 0,-1-1-1 0 0,0 1 0 0 0,1 0 1 0 0,-1 0-1 0 0,0 0 1 0 0,0 0-1 0 0,1 2 0 0 0,1 14 2059 0 0,-1-15-1973 0 0,0 1-1 0 0,-1-1 1 0 0,1 1-1 0 0,-1-1 1 0 0,0 1 0 0 0,0-1-1 0 0,0 1 1 0 0,0-1-1 0 0,-1 1 1 0 0,1-1-1 0 0,0 1 1 0 0,-2 3 0 0 0,-6 20 865 0 0,7-21-879 0 0,-1 0-1 0 0,1 0 0 0 0,-1 0 0 0 0,0 0 0 0 0,-1 0 0 0 0,-5 9 0 0 0,-13 23 873 0 0,16-27-855 0 0,-1-1 0 0 0,-8 13 0 0 0,-4 3 42 0 0,16-20-204 0 0,-1-1 0 0 0,0 1-1 0 0,0-1 1 0 0,-1 0-1 0 0,1 0 1 0 0,-1 0 0 0 0,0 0-1 0 0,-8 6 1 0 0,7-7 35 0 0,1 1 1 0 0,0 0-1 0 0,0 0 0 0 0,0 0 1 0 0,0 0-1 0 0,1 1 1 0 0,-5 7-1 0 0,-16 19 652 0 0,21-27-598 0 0,1-3-72 0 0,0 1 0 0 0,0-1 0 0 0,0 1 0 0 0,1 0 0 0 0,-1 0 0 0 0,1 0 0 0 0,-1 0 0 0 0,1 0 0 0 0,0 0 1 0 0,0 0-1 0 0,-2 4 0 0 0,3-6-95 0 0,0 0 1 0 0,0 0 0 0 0,0 0-1 0 0,0 0 1 0 0,0 0 0 0 0,1 0-1 0 0,-1 1 1 0 0,0-1 0 0 0,0 0-1 0 0,0 0 1 0 0,0 0 0 0 0,0 0-1 0 0,0 0 1 0 0,0 0 0 0 0,0 0-1 0 0,0 0 1 0 0,0 0 0 0 0,1 0-1 0 0,-1 0 1 0 0,0 0 0 0 0,0 0-1 0 0,0 0 1 0 0,0 0 0 0 0,0 0-1 0 0,0 0 1 0 0,0 0 0 0 0,0 0-1 0 0,1 0 1 0 0,-1 0 0 0 0,0 0-1 0 0,0 0 1 0 0,0 0 0 0 0,0 0-1 0 0,0 0 1 0 0,0 0 0 0 0,0 0-1 0 0,0 0 1 0 0,1 0 0 0 0,-1 0-1 0 0,0 0 1 0 0,0 0 0 0 0,0 0-1 0 0,0 0 1 0 0,0 0 0 0 0,0 0-1 0 0,0 0 1 0 0,0 0 0 0 0,0 0-1 0 0,0 0 1 0 0,1-1 0 0 0,-1 1-1 0 0,0 0 1 0 0,0 0 0 0 0,0 0-1 0 0,0 0 1 0 0,4-6 78 0 0,0 0 1 0 0,-1 0-1 0 0,6-11 0 0 0,-7 11-95 0 0,1 1 1 0 0,0-1-1 0 0,0 1 1 0 0,0 0-1 0 0,1 0 1 0 0,7-8-1 0 0,47-53-216 0 0,-49 57-90 0 0,-1-1-1 0 0,9-15 1 0 0,6-6-839 0 0,-10 13-1866 0 0,-1 0-1 0 0,17-32 1 0 0,-24 39 1333 0 0,0-1 0 0 0,-1 0 0 0 0,-1 0 0 0 0,3-14 0 0 0,0 13 1737 0 0,-5 12 338 0 0,1 0 177 0 0,8-2 1377 0 0,1 0 1 0 0,-1 0-1 0 0,1 1 1 0 0,20-1-1 0 0,6-1 1186 0 0,2-1-521 0 0,26-6 3 0 0,9-7 26 0 0,-72 17-2358 0 0,9-3 150 0 0,-1 1-285 0 0,-8 2-220 0 0,4-2-491 0 0,-35-24-23064 0 0,-18-11 20999 0 0,31 25 2617 0 0,14 6 75 0 0,0 2 25 0 0,1 4 37 0 0,0 1-100 0 0,1 0 0 0 0,-1 0 1 0 0,1 0-1 0 0,-1 0 0 0 0,1 1 1 0 0,-1-1-1 0 0,1 0 0 0 0,-1 0 1 0 0,1 0-1 0 0,-1 1 0 0 0,1-1 1 0 0,-1 0-1 0 0,1 0 0 0 0,-1 1 0 0 0,1-1 1 0 0,0 0-1 0 0,-1 1 0 0 0,0 0 1 0 0,0 2 157 0 0,-1 1 0 0 0,0 0 0 0 0,1 0 0 0 0,0 0 0 0 0,0 0 0 0 0,0 0 0 0 0,-1 7 0 0 0,0 33 1865 0 0,2-30-1496 0 0,-4 30 2967 0 0,-1 0-1 0 0,-14 51 1 0 0,5-16 1072 0 0,14-77-4083 0 0,-1 0-2336 0 0,1-2 1694 0 0,0 0 1 0 0,0 1-1 0 0,0-1 1 0 0,0 0-1 0 0,0 0 1 0 0,0 0-1 0 0,0 1 1 0 0,0-1-1 0 0,0 0 1 0 0,0 0-1 0 0,0 0 1 0 0,0 1-1 0 0,0-1 1 0 0,0 0-1 0 0,1 0 1 0 0,-1 0-1 0 0,0 1 1 0 0,-5-5-1261 0 0,-31-20 409 0 0,35 23 1065 0 0,-1-1-11 0 0,-1 0-62 0 0,1 1-3 0 0,1 0 0 0 0,-1-1 0 0 0,1 1 0 0 0,0-1 0 0 0,-1 1 0 0 0,1-1 0 0 0,0 1-1 0 0,0-1 1 0 0,0 0 0 0 0,-1-2 0 0 0,1 2 27 0 0,0 1-1 0 0,1 0 1 0 0,-1 0 0 0 0,0-1-1 0 0,0 1 1 0 0,1 0-1 0 0,-1-1 1 0 0,1 1 0 0 0,-1-1-1 0 0,1 1 1 0 0,0-1 0 0 0,0 1-1 0 0,0-1 1 0 0,-1 1-1 0 0,1-1 1 0 0,1 1 0 0 0,-1-1-1 0 0,0 1 1 0 0,0-1-1 0 0,0 1 1 0 0,1 0 0 0 0,-1-1-1 0 0,1 1 1 0 0,-1-1-1 0 0,1 1 1 0 0,0 0 0 0 0,-1-1-1 0 0,1 1 1 0 0,0 0 0 0 0,0 0-1 0 0,0-1 1 0 0,0 1-1 0 0,0 0 1 0 0,0 0 0 0 0,0 0-1 0 0,0 0 1 0 0,0 1-1 0 0,1-1 1 0 0,-1 0 0 0 0,0 0-1 0 0,3 0 1 0 0,5-3 429 0 0,0 0 0 0 0,-1 1 0 0 0,1 0 0 0 0,18-2 1 0 0,-27 5-463 0 0,20-3 1265 0 0,0 1-1 0 0,28 1 1 0 0,-37 1-927 0 0,-10 0 469 0 0,-2 3-783 0 0,0 0 0 0 0,0-1 1 0 0,0 1-1 0 0,0-1 0 0 0,-1 1 1 0 0,1-1-1 0 0,-5 5 0 0 0,4-3 64 0 0,-5 3-49 0 0,1-1 0 0 0,-1 0 0 0 0,-1 0 0 0 0,1 0 0 0 0,-1-1 0 0 0,0 0 0 0 0,0-1 0 0 0,-9 4 0 0 0,10-4-149 0 0,-88 40-48 0 0,69-33 188 0 0,4-3 39 0 0,22-8-51 0 0,-1 0 0 0 0,1 0 0 0 0,0 0 0 0 0,-1 0-1 0 0,1 0 1 0 0,0 0 0 0 0,-1 0 0 0 0,1 0 0 0 0,0 0 0 0 0,-1 1 0 0 0,1-1 0 0 0,0 0 0 0 0,-1 0-1 0 0,1 0 1 0 0,0 1 0 0 0,0-1 0 0 0,-1 0 0 0 0,1 0 0 0 0,0 1 0 0 0,0-1 0 0 0,-1 0 0 0 0,1 1-1 0 0,0-1 1 0 0,0 0 0 0 0,-1 1 0 0 0,4-1 216 0 0,28-2 459 0 0,0-2 0 0 0,-1-1-1 0 0,46-14 1 0 0,-56 13-264 0 0,72-25 349 0 0,-80 27-734 0 0,-2 0-210 0 0,-8 3-703 0 0,-15 8-2865 0 0,3-2 2182 0 0,-1 0-1 0 0,0 0 1 0 0,0-2-1 0 0,-1 1 1 0 0,1-1-1 0 0,-18 2 1 0 0,22-4 951 0 0,3 0 253 0 0,-1 0 0 0 0,1 0-1 0 0,0 0 1 0 0,-1-1 0 0 0,1 0-1 0 0,0 0 1 0 0,-1 0 0 0 0,1 0-1 0 0,-1-1 1 0 0,1 0 0 0 0,0 0-1 0 0,-1 0 1 0 0,1 0 0 0 0,0-1-1 0 0,-5-2 1 0 0,9 4 335 0 0,-1 0 0 0 0,1-1 0 0 0,-1 1 0 0 0,0 0 0 0 0,1-1 0 0 0,-1 1 0 0 0,1 0 0 0 0,-1 0 0 0 0,0 0 0 0 0,1 0 0 0 0,-1-1 0 0 0,0 1 0 0 0,1 0 0 0 0,-1 0 0 0 0,0 0 0 0 0,1 0-1 0 0,-1 1 1 0 0,1-1 0 0 0,-1 0 0 0 0,0 0 0 0 0,1 0 0 0 0,-1 0 0 0 0,0 1 0 0 0,1-1 0 0 0,-1 0 0 0 0,1 1 0 0 0,-1-1 0 0 0,1 0 0 0 0,-1 1 0 0 0,1-1 0 0 0,-1 1 0 0 0,1-1 0 0 0,-1 0 0 0 0,1 1 0 0 0,-1-1 0 0 0,1 1 0 0 0,0 0 0 0 0,-1-1 0 0 0,1 1 0 0 0,-1 0 0 0 0,-1 4 292 0 0,0 0 1 0 0,0 0-1 0 0,1 0 0 0 0,-2 7 1 0 0,0 1 9 0 0,-3 11 1962 0 0,-3 26 0 0 0,-2 9 1934 0 0,6-41-2768 0 0,2 1 1 0 0,0 0-1 0 0,1 20 0 0 0,2-37-1048 0 0,1 6 212 0 0,1-5-397 0 0,0-7 274 0 0,8-40-1522 0 0,25-65 0 0 0,-34 106 1063 0 0,0 0 0 0 0,0 0 0 0 0,0 0 0 0 0,1 1 1 0 0,-1-1-1 0 0,1 0 0 0 0,0 1 0 0 0,0-1 0 0 0,0 1 0 0 0,0-1 0 0 0,0 1 1 0 0,1 0-1 0 0,-1 0 0 0 0,0 0 0 0 0,1 0 0 0 0,0 1 0 0 0,2-3 0 0 0,-1 3 75 0 0,0-1 0 0 0,0 1-1 0 0,-1 0 1 0 0,1 0 0 0 0,0 0-1 0 0,0 0 1 0 0,0 0 0 0 0,6 1-1 0 0,1-1 260 0 0,-9 1-27 0 0,0 0-173 0 0,3-1-66 0 0,-1 1 0 0 0,0 1 1 0 0,1-1-1 0 0,-1 1 0 0 0,1 0 0 0 0,-1 0 0 0 0,6 2 0 0 0,-8-3 153 0 0,-1 1-182 0 0,0-1-1 0 0,0 0 1 0 0,-1 1-1 0 0,1-1 0 0 0,0 1 1 0 0,0-1-1 0 0,-1 1 1 0 0,1-1-1 0 0,0 1 1 0 0,-1 0-1 0 0,1-1 1 0 0,-1 1-1 0 0,1 0 1 0 0,-1-1-1 0 0,1 1 1 0 0,0 1-1 0 0,9 16 740 0 0,-8-14-732 0 0,3 5 99 0 0,0 0 0 0 0,-1 1 0 0 0,-1 0 1 0 0,0 0-1 0 0,0 0 0 0 0,2 19 0 0 0,0 63 1268 0 0,-4-40-1088 0 0,-2-24-327 0 0,2-23 0 0 0,0 0 0 0 0,-5 12 0 0 0,-1-7 0 0 0,-2-3 0 0 0,7-6 0 0 0,-1-1 0 0 0,1 0 0 0 0,-1 0 0 0 0,1 0 0 0 0,-1 1 0 0 0,1-1 0 0 0,-1 0 0 0 0,1 0 0 0 0,-1 0 0 0 0,1 0 0 0 0,-1 0 0 0 0,1 0 0 0 0,-1 0 0 0 0,0 0 0 0 0,1 0 0 0 0,-1 0 0 0 0,1 0 0 0 0,-1-1 0 0 0,0 1 0 0 0,-1-1 0 0 0,-1-1 0 0 0,1 0 0 0 0,-1 0 0 0 0,1 0 0 0 0,0 0 0 0 0,-1 0 0 0 0,1 0 0 0 0,0 0 0 0 0,1-1 0 0 0,-1 1 0 0 0,0-1 0 0 0,1 1 0 0 0,-1-1 0 0 0,-1-3 0 0 0,-1-6 0 0 0,0 1 0 0 0,-4-16 0 0 0,5 14-668 0 0,0 0 0 0 0,1 0 0 0 0,1-1 0 0 0,0 1 0 0 0,1-1 0 0 0,2-15 0 0 0,-1 19-199 0 0,1 1-1 0 0,0-1 0 0 0,0 1 0 0 0,1-1 1 0 0,0 1-1 0 0,1 0 0 0 0,0 0 0 0 0,1 1 1 0 0,7-12-1 0 0,2 1-7523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7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3247 0 0,'0'0'251'0'0,"2"-1"-3"0"0,4-2 793 0 0,0 0-1 0 0,1 1 1 0 0,-1-1-1 0 0,1 2 1 0 0,0-1 0 0 0,-1 1-1 0 0,1 0 1 0 0,11 0-1 0 0,-16 1 90 0 0,1 0-61 0 0,40-2 3532 0 0,-40 2-3249 0 0,-1 1-842 0 0,8 2-20 0 0,-8-2 1030 0 0,-1 2-1000 0 0,0 1-354 0 0,0 0 0 0 0,-1 1-1 0 0,0 0 1 0 0,1-1 0 0 0,-2 1 0 0 0,1-1-1 0 0,0 1 1 0 0,-1-1 0 0 0,0 1 0 0 0,0-1-1 0 0,-1 0 1 0 0,1 1 0 0 0,-1-1 0 0 0,0 0-1 0 0,0 0 1 0 0,-5 7 0 0 0,-2 4 37 0 0,-1-1 1 0 0,0 0 0 0 0,-16 15-1 0 0,-34 45 885 0 0,59-72-867 0 0,13 1-939 0 0,-2-1 414 0 0,-8-2-42 0 0,0 1-706 0 0,0-1 1050 0 0,-1 1 0 0 0,1-1-1 0 0,-1 1 1 0 0,0 0-1 0 0,1 0 1 0 0,-1-1-1 0 0,0 1 1 0 0,1 0 0 0 0,-1 0-1 0 0,0 0 1 0 0,0 1-1 0 0,0-1 1 0 0,0 0-1 0 0,0 0 1 0 0,0 0 0 0 0,0 1-1 0 0,0-1 1 0 0,0 1-1 0 0,0 1 1 0 0,1 1 48 0 0,-2-2 10 0 0,1 0 0 0 0,-1 0 0 0 0,1 0 0 0 0,-1 0 0 0 0,0 0 0 0 0,0 0 1 0 0,0 0-1 0 0,0 0 0 0 0,0 0 0 0 0,-1 0 0 0 0,1 0 0 0 0,-1 2 0 0 0,1-4-19 0 0,-2 7 326 0 0,1 0-1 0 0,-1-1 0 0 0,-3 8 0 0 0,2-5-96 0 0,2-7 511 0 0,9-12-1549 0 0,-4 2-903 0 0,0 0 0 0 0,-1 0 0 0 0,4-17 0 0 0,-2 9-6158 0 0,-3 2 1425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8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1 2615 0 0,'2'1'6306'0'0,"9"8"1652"0"0,-7 11-3823 0 0,-4-18-3514 0 0,-1 0-85 0 0,-9 22 1425 0 0,9-24-1599 0 0,-9 7-1047 0 0,7-4 560 0 0,-53 27-4182 0 0,43-24 2911 0 0,11-5-51 0 0,-10 9-488 0 0,4-3 1590 0 0,7-6 60 0 0,0 1 73 0 0,-3 6 446 0 0,0-1 0 0 0,1 0 0 0 0,0 1 0 0 0,0 0 1 0 0,1 0-1 0 0,-2 8 0 0 0,-6 55 3056 0 0,3-16-549 0 0,-12 26 1639 0 0,5-28-2147 0 0,13-51-1050 0 0,16-28-2427 0 0,-11 22 584 0 0,-1-1 0 0 0,0 0 0 0 0,-1 0 1 0 0,1 0-1 0 0,-1 0 0 0 0,0-1 0 0 0,0 1 0 0 0,1-10 0 0 0,0-43-3044 0 0,-1 5 3407 0 0,-2 51 323 0 0,0 1 0 0 0,1-1 0 0 0,-1 1 0 0 0,1-1-1 0 0,-1 1 1 0 0,1 0 0 0 0,-1-1 0 0 0,1 1 0 0 0,0 0-1 0 0,0-1 1 0 0,0 1 0 0 0,-1 0 0 0 0,1 0 0 0 0,1 0 0 0 0,-1 0-1 0 0,0 0 1 0 0,2-2 0 0 0,2-1 91 0 0,1-1 137 0 0,1 0 1 0 0,0 0-1 0 0,1 0 1 0 0,-1 1-1 0 0,1 0 1 0 0,12-4-1 0 0,-3 0 231 0 0,-6 4-256 0 0,0 1-1 0 0,-1 0 0 0 0,1 1 1 0 0,0 0-1 0 0,0 1 0 0 0,1 0 0 0 0,13 2 1 0 0,-23-1 251 0 0,13 4 693 0 0,-11-2-937 0 0,-1-1-1 0 0,1 1 1 0 0,0 0 0 0 0,-1 0-1 0 0,1 0 1 0 0,-1 1-1 0 0,0-1 1 0 0,0 1 0 0 0,0 0-1 0 0,0 0 1 0 0,0 0 0 0 0,0 0-1 0 0,-1 0 1 0 0,0 1-1 0 0,1-1 1 0 0,-1 1 0 0 0,1 4-1 0 0,5 5-169 0 0,-5-8 83 0 0,-1 0 0 0 0,0-1 0 0 0,0 1 0 0 0,2 8 0 0 0,0 1 140 0 0,-1-6 9 0 0,0 0 0 0 0,-1 0 0 0 0,3 14 0 0 0,1 6 265 0 0,3 13-302 0 0,-2 0 0 0 0,-1 1-1 0 0,-2 0 1 0 0,-3 55 0 0 0,0-77-261 0 0,-2-9 0 0 0,-2 6 0 0 0,3-13 0 0 0,0-3 0 0 0,0 0 0 0 0,0 1 0 0 0,0-1 0 0 0,0 0 0 0 0,0 0 0 0 0,0 1 0 0 0,-1-1 0 0 0,1 0 0 0 0,-1 0 0 0 0,1 0 0 0 0,-1 0 0 0 0,1 1 0 0 0,-2 0 0 0 0,-2 6-13 0 0,3-6-191 0 0,-9-6-6099 0 0,8 4 5184 0 0,0-1 1 0 0,1 0-1 0 0,-1 0 1 0 0,0 0-1 0 0,1-1 0 0 0,0 1 1 0 0,-1 0-1 0 0,1 0 0 0 0,-2-2 1 0 0,-4-7-5440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9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 3767 0 0,'0'0'4587'0'0,"12"0"2102"0"0,10 0-2704 0 0,21 1 4204 0 0,-17-3-7175 0 0,-24 2-717 0 0,0 0-59 0 0,6 2-641 0 0,-9 3-2899 0 0,-13 9-1602 0 0,-49 33-6703 0 0,39-29 10452 0 0,-12 16 6137 0 0,44-45-4513 0 0,6-13-595 0 0,-8 10-3432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9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34 326 4055 0 0,'0'0'312'0'0,"0"3"-204"0"0,-16 121 9570 0 0,-1 81 241 0 0,16-197-9499 0 0,2 0-1 0 0,-1 0 0 0 0,1 0 1 0 0,0 0-1 0 0,4 15 0 0 0,-5-22-420 0 0,0 0-1 0 0,1-1 0 0 0,-1 1 1 0 0,0 0-1 0 0,1-1 0 0 0,-1 1 1 0 0,1-1-1 0 0,-1 1 0 0 0,1-1 1 0 0,-1 1-1 0 0,1-1 0 0 0,-1 1 0 0 0,1-1 1 0 0,-1 1-1 0 0,1-1 0 0 0,0 0 1 0 0,-1 1-1 0 0,1-1 0 0 0,0 0 1 0 0,-1 1-1 0 0,1-1 0 0 0,0 0 1 0 0,-1 0-1 0 0,1 0 0 0 0,1 0 1 0 0,16-1-1504 0 0,-14-1 213 0 0,-1 1 0 0 0,1-1 0 0 0,0 0 0 0 0,0-1-1 0 0,5-3 1 0 0,3-7-6172 0 0</inkml:trace>
  <inkml:trace contextRef="#ctx0" brushRef="#br0" timeOffset="1">453 0 6559 0 0,'0'0'507'0'0,"1"0"-330"0"0,19 1 5433 0 0,21 4 0 0 0,-8-1 510 0 0,6 1-3335 0 0,-37-5-2410 0 0,0 0-72 0 0,20 1 522 0 0,-20-1-816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5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11975 0 0,'0'0'923'0'0,"4"0"-602"0"0,103-6 4685 0 0,3 1 3203 0 0,27-17-2071 0 0,-131 21-6033 0 0,-3 0-92 0 0,1 0 0 0 0,-1 0 0 0 0,0 0 0 0 0,1 0-1 0 0,-1-1 1 0 0,4-2 0 0 0,4-3-2997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4:59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1 4255 0 0,'-5'53'2183'0'0,"-13"57"0"0"0,11-82 1132 0 0,-1 0-1 0 0,-1 0 1 0 0,-21 43-1 0 0,-33 73 2908 0 0,62-141-6189 0 0,-3 8 72 0 0,3-9-708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5:00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6 3679 0 0,'2'-1'284'0'0,"19"-4"4074"0"0,-20 6-4051 0 0,1 0 0 0 0,-1 0 1 0 0,1 0-1 0 0,-1 1 0 0 0,0-1 0 0 0,0 0 1 0 0,1 0-1 0 0,-1 1 0 0 0,0-1 0 0 0,0 1 1 0 0,0-1-1 0 0,0 1 0 0 0,-1 0 1 0 0,1-1-1 0 0,0 1 0 0 0,-1 0 0 0 0,1-1 1 0 0,-1 1-1 0 0,1 0 0 0 0,-1 0 1 0 0,0-1-1 0 0,0 1 0 0 0,0 0 0 0 0,0 0 1 0 0,0 0-1 0 0,0-1 0 0 0,0 1 0 0 0,-1 2 1 0 0,-1 6 863 0 0,-1 1 1 0 0,0-1 0 0 0,-6 16-1 0 0,8-25-1142 0 0,-3 9 612 0 0,-1 0 0 0 0,0 0 0 0 0,0-1 0 0 0,-12 15 0 0 0,16-22 683 0 0,14 2-1233 0 0,-7-2-93 0 0,-3-1-6 0 0,0 0 1 0 0,0-1-1 0 0,-1 1 1 0 0,1-1-1 0 0,0 0 1 0 0,0 0-1 0 0,0 0 1 0 0,0 0-1 0 0,5-1 1 0 0,6 0-75 0 0,-1 3 65 0 0,-12-2 17 0 0,-1 0 0 0 0,1 0 0 0 0,-1 0 0 0 0,1 1 0 0 0,-1-1 0 0 0,1 0 0 0 0,-1 0 0 0 0,1 1 0 0 0,-1-1 0 0 0,1 1 0 0 0,-1-1 0 0 0,1 0 0 0 0,-1 1 0 0 0,0-1 0 0 0,1 1 0 0 0,-1-1 0 0 0,1 1 0 0 0,-1 1 4 0 0,0-1 0 0 0,1 0 0 0 0,-1 1 0 0 0,0-1 0 0 0,0 0 0 0 0,0 0 0 0 0,-1 1 0 0 0,1-1 0 0 0,0 0 0 0 0,0 1 0 0 0,-1-1 0 0 0,1 0 0 0 0,0 0 0 0 0,-1 0 0 0 0,0 1 0 0 0,1-1 0 0 0,-1 0 0 0 0,0 0 0 0 0,1 0 0 0 0,-1 0 0 0 0,0 0-1 0 0,0 0 1 0 0,0 0 0 0 0,-2 1 0 0 0,-4 5 50 0 0,0-1 0 0 0,-11 7 0 0 0,12-9-28 0 0,-75 46 311 0 0,81-50-338 0 0,0 0 1 0 0,0 0-1 0 0,0 0 0 0 0,0 0 1 0 0,0 0-1 0 0,-1 0 0 0 0,1 0 1 0 0,0 0-1 0 0,0 0 0 0 0,0 0 1 0 0,0 0-1 0 0,0 0 0 0 0,0 0 1 0 0,0 0-1 0 0,0 0 0 0 0,0 0 0 0 0,-1 0 1 0 0,1 0-1 0 0,0 0 0 0 0,0 1 1 0 0,0-1-1 0 0,0 0 0 0 0,0 0 1 0 0,0 0-1 0 0,0 0 0 0 0,0 0 1 0 0,0 0-1 0 0,0 0 0 0 0,0 0 1 0 0,0 0-1 0 0,0 0 0 0 0,0 0 1 0 0,0 1-1 0 0,0-1 0 0 0,0 0 0 0 0,0 0 1 0 0,0 0-1 0 0,0 0 0 0 0,0 0 1 0 0,0 0-1 0 0,0 0 0 0 0,0 0 1 0 0,0 1-1 0 0,0-1 0 0 0,0 0 1 0 0,0 0-1 0 0,0 0 0 0 0,0 0 1 0 0,0 0-1 0 0,0 0 0 0 0,0 0 1 0 0,0 0-1 0 0,0 0 0 0 0,0 0 0 0 0,0 1 1 0 0,0-1-1 0 0,0 0 0 0 0,0 0 1 0 0,0 0-1 0 0,1 0 0 0 0,-1 0 1 0 0,9 3-96 0 0,12-2-63 0 0,4-3 146 0 0,55-1 32 0 0,-76 4 28 0 0,0-1 0 0 0,0 0 0 0 0,0 1-1 0 0,7 2 1 0 0,-6-2 6 0 0,-3 0 143 0 0,-1 2-91 0 0,-1-1-1 0 0,1 1 1 0 0,-1 0-1 0 0,0-1 1 0 0,0 1-1 0 0,0 0 1 0 0,-1 0-1 0 0,1-1 1 0 0,-1 1-1 0 0,1 0 0 0 0,-1-1 1 0 0,0 1-1 0 0,0 0 1 0 0,0-1-1 0 0,0 0 1 0 0,-3 5-1 0 0,-3 2 307 0 0,0 0 0 0 0,-15 16 0 0 0,4-5 227 0 0,-3 2-75 0 0,0-1 0 0 0,-29 23 0 0 0,44-39-481 0 0,-1-1 0 0 0,0 1 0 0 0,1-1 0 0 0,-2-1 0 0 0,-7 5 0 0 0,13-8-252 0 0,-1 1 1 0 0,1 0 0 0 0,0 0 0 0 0,0-1-1 0 0,0 1 1 0 0,0-1 0 0 0,0 0 0 0 0,-1 1-1 0 0,1-1 1 0 0,0 0 0 0 0,0 0-1 0 0,0-1 1 0 0,-1 1 0 0 0,1 0 0 0 0,0-1-1 0 0,0 1 1 0 0,0-1 0 0 0,0 0 0 0 0,0 0-1 0 0,0 0 1 0 0,0 0 0 0 0,-4-2 0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5:00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7511 0 0,'0'0'582'0'0,"3"2"-385"0"0,43 33 1936 0 0,26 23 10186 0 0,-25-21-7969 0 0,-22-20-2947 0 0,0-1 0 0 0,1-2 0 0 0,55 23 0 0 0,-69-32-1340 0 0,-8-2-63 0 0,-2-2 0 0 0,0 0 0 0 0,0-1 0 0 0,0 1 0 0 0,-1 0 0 0 0,1-1 0 0 0,0 1 0 0 0,0-1 0 0 0,0 0 0 0 0,0 0 0 0 0,0 1 0 0 0,2-2 0 0 0,0 3 0 0 0,-3-2 0 0 0,0 0 0 0 0,1 1 0 0 0,-1-1 0 0 0,0 0 0 0 0,1 0 0 0 0,-1 0 0 0 0,0 0 0 0 0,1 0 0 0 0,-1 0 0 0 0,0-1 0 0 0,1 1 0 0 0,-1 0 0 0 0,0-1 0 0 0,2 0 0 0 0,-1 1-263 0 0,0-1 0 0 0,0 1 0 0 0,0-1 0 0 0,1 0 0 0 0,-1 0 0 0 0,-1 0 0 0 0,1 0 0 0 0,0 0 0 0 0,0-1 0 0 0,0 1 0 0 0,-1 0 0 0 0,1-1 0 0 0,1-1 0 0 0,17-25-7676 0 0,-20 27 7747 0 0,10-15-8851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5:00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743 0 5351 0 0,'3'2'416'0'0,"5"2"-213"0"0,-1 1-1 0 0,0-1 1 0 0,0 1-1 0 0,-1 1 1 0 0,1-1-1 0 0,-1 1 0 0 0,-1 0 1 0 0,1 1-1 0 0,-1-1 1 0 0,0 1-1 0 0,0 0 1 0 0,-1 0-1 0 0,0 1 0 0 0,0-1 1 0 0,-1 1-1 0 0,3 8 1 0 0,-2 4 2008 0 0,-1 0 0 0 0,0 0 0 0 0,-2 1 1 0 0,-1-1-1 0 0,0 0 0 0 0,-6 39 0 0 0,2-35-495 0 0,-1 1 0 0 0,-1 0-1 0 0,-16 39 1 0 0,10-38-1123 0 0,-20 35 0 0 0,-176 263-562 0 0,191-303-31 0 0,-1 0 0 0 0,-35 31 0 0 0,-47 28 0 0 0,54-49-43 0 0,-1-2 0 0 0,-84 36 0 0 0,68-35-1284 0 0,23-11-6245 0 0,-1-2-2624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5:01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1 167 5671 0 0,'61'-13'2483'0'0,"-37"6"936"0"0,38-5 0 0 0,71-1 2246 0 0,-62 8-3119 0 0,153-13 2655 0 0,57-7-1519 0 0,-232 20-3412 0 0,-31 2-133 0 0,0 1 0 0 0,33 1 0 0 0,-35 1-137 0 0,-2-1 0 0 0,-7-1 0 0 0,-2-7 0 0 0,5-13-1431 0 0,-10 22 1259 0 0,1-1-1 0 0,-1 0 1 0 0,0 1 0 0 0,0-1-1 0 0,0 0 1 0 0,0 0-1 0 0,0 1 1 0 0,0-1-1 0 0,0 0 1 0 0,0 0 0 0 0,0 0-1 0 0,0 1 1 0 0,0-1-1 0 0,0 0 1 0 0,0 1-1 0 0,-1-1 1 0 0,1 0 0 0 0,-1-1-1 0 0,0 0-877 0 0,0-10-5849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5:03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2847 0 0,'3'0'214'0'0,"16"-1"2768"0"0,0 0 0 0 0,-1-1 1 0 0,1-1-1 0 0,32-9 0 0 0,-37 7-1440 0 0,23-11 1 0 0,-32 14-1526 0 0,-1-1 1 0 0,1 0-1 0 0,-1-1 1 0 0,1 1 0 0 0,-1-1-1 0 0,5-6 1 0 0,4-4-6548 0 0,-3 3 223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5:04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93 239 3247 0 0,'-35'155'1119'0'0,"17"-51"3325"0"0,-1-17 1536 0 0,-2 8 7614 0 0,34-102-13235 0 0,-8 2-342 0 0,0 0 0 0 0,0 0 0 0 0,-1 0 0 0 0,1-1 0 0 0,-1 1 0 0 0,0-1 0 0 0,3-8-1 0 0,3-2-50 0 0,14-25-1566 0 0,-2-2 0 0 0,19-51-1 0 0,-9-6-3486 0 0,-17 53 2576 0 0,1-11-963 0 0,9-25-632 0 0,-16 59 3498 0 0,-3 7 88 0 0,1 1 1 0 0,11-21-1 0 0,8-9 5012 0 0,-27 48-4091 0 0,0 0 1 0 0,0 0-1 0 0,0 0 0 0 0,0 0 1 0 0,1 0-1 0 0,-1 0 0 0 0,1 0 1 0 0,-1 4-1 0 0,-2 4 378 0 0,-49 127 5126 0 0,42-112-3853 0 0,-15 52 2102 0 0,28-77-4130 0 0,0 0-1 0 0,1-1 0 0 0,-1 1 1 0 0,0-1-1 0 0,0 0 0 0 0,0 0 1 0 0,0 0-1 0 0,0-1 0 0 0,0 1 1 0 0,-1 0-1 0 0,1-1 0 0 0,0 0 1 0 0,-1 0-1 0 0,4-3 0 0 0,3-3 68 0 0,0-1 1 0 0,10-14-1 0 0,-7 8-64 0 0,108-123-699 0 0,-104 124 587 0 0,-14 13 203 0 0,0 3-14 0 0,-1-2-99 0 0,-1 1 0 0 0,0-1 0 0 0,1 0 0 0 0,-1 0 0 0 0,0 0 0 0 0,0 0 0 0 0,1 0 0 0 0,-1 0 0 0 0,0 0 0 0 0,0 1 0 0 0,1-1 0 0 0,-1 0 0 0 0,0 0 0 0 0,0 0 0 0 0,1 1 0 0 0,-1-1 0 0 0,0 0 0 0 0,0 0 0 0 0,0 1 0 0 0,0-1 0 0 0,0 0 0 0 0,1 0 0 0 0,-1 1 0 0 0,0-1-1 0 0,0 0 1 0 0,0 0 0 0 0,0 1 0 0 0,0 0 0 0 0,2 15 222 0 0,0 1-1 0 0,-1 0 0 0 0,-3 24 1 0 0,1-3 201 0 0,-1 170 1517 0 0,11 21-417 0 0,-9-174-1518 0 0,-1-3-12 0 0,0-59-396 0 0,-1 0-1 0 0,-1 0 1 0 0,1 0-1 0 0,-6-9 1 0 0,-20-39-1994 0 0,8 19 1976 0 0,-20-37-1952 0 0,-36-89 0 0 0,75 158 2368 0 0,0 1 0 0 0,0-1 0 0 0,0 0 0 0 0,1 1 0 0 0,-1-8 0 0 0,0 9 0 0 0,1 0 0 0 0,0 0 0 0 0,-1 0 0 0 0,1-1 0 0 0,0 1 0 0 0,1 0 0 0 0,-1 0 0 0 0,0 0 0 0 0,1 0 0 0 0,-1-1 0 0 0,1 1 0 0 0,-1 0 1 0 0,3-4-1 0 0,0 1 22 0 0,-3 4 11 0 0,0 0 1 0 0,0 0-1 0 0,1 0 0 0 0,-1 0 1 0 0,0 1-1 0 0,1-1 0 0 0,-1 0 1 0 0,1 0-1 0 0,-1 0 1 0 0,1 1-1 0 0,-1-1 0 0 0,1 0 1 0 0,-1 1-1 0 0,1-1 0 0 0,0 0 1 0 0,0 1-1 0 0,-1-1 0 0 0,1 1 1 0 0,0-1-1 0 0,0 1 1 0 0,-1-1-1 0 0,1 1 0 0 0,0 0 1 0 0,0-1-1 0 0,0 1 0 0 0,0 0 1 0 0,0 0-1 0 0,0-1 1 0 0,0 1-1 0 0,-1 0 0 0 0,1 0 1 0 0,0 0-1 0 0,0 0 0 0 0,0 0 1 0 0,0 1-1 0 0,0-1 1 0 0,1 0-1 0 0,0 1 26 0 0,-1 0 0 0 0,1-1 1 0 0,-1 1-1 0 0,1 0 0 0 0,-1 0 0 0 0,1 0 0 0 0,-1 0 1 0 0,0 1-1 0 0,1-1 0 0 0,-1 0 0 0 0,0 1 1 0 0,0-1-1 0 0,0 0 0 0 0,0 1 0 0 0,0-1 0 0 0,0 1 1 0 0,0 0-1 0 0,0 2 0 0 0,3 7 72 0 0,-2-1-1 0 0,1 1 1 0 0,-2 0 0 0 0,1 0-1 0 0,-1 0 1 0 0,-1 0 0 0 0,0 0-1 0 0,0 0 1 0 0,-2-1 0 0 0,1 1-1 0 0,-1 0 1 0 0,0 0 0 0 0,-1-1-1 0 0,-5 12 1 0 0,0-4 226 0 0,-1-1 0 0 0,-1 0 1 0 0,0-1-1 0 0,-2 0 0 0 0,1-1 0 0 0,-2 0 0 0 0,-23 21 0 0 0,26-27-45 0 0,15-19 153 0 0,16-18 141 0 0,5-4-2043 0 0,24-29-7246 0 0,-29 41-669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5:04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5959 0 0,'0'0'458'0'0,"1"4"-301"0"0,2 27 3280 0 0,0 1-1 0 0,-2 0 1 0 0,-3 32 0 0 0,-6 39 1248 0 0,-3 52 881 0 0,13-143-6134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5:04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86 2935 0 0,'1'-2'214'0'0,"0"0"-106"0"0,1 0 0 0 0,0 0 0 0 0,0 0 0 0 0,0 0 0 0 0,0 0 0 0 0,0 0 0 0 0,0 0 0 0 0,1 1 0 0 0,-1-1 0 0 0,3 0 0 0 0,3-2 985 0 0,3-3 1028 0 0,1 2 0 0 0,-1-1 0 0 0,1 2 0 0 0,1 0 1 0 0,24-5-1 0 0,-21 5-335 0 0,43-6 3950 0 0,12 7-2592 0 0,-47 1-2735 0 0,-21 2-623 0 0,-1-2-129 0 0,6-1-214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5:05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1 11023 0 0,'-9'50'1143'0'0,"4"-22"-421"0"0,-1 0 0 0 0,-10 29 1 0 0,14-50-208 0 0,-78 234 12947 0 0,79-239-13177 0 0,10-5-3466 0 0,-7 1 2877 0 0,0 1 0 0 0,0-1 1 0 0,-1 1-1 0 0,1-1 0 0 0,-1 1 0 0 0,1-1 1 0 0,-1 0-1 0 0,0 0 0 0 0,0 0 0 0 0,1 0 1 0 0,-1 0-1 0 0,0 0 0 0 0,-1 0 0 0 0,1 0 1 0 0,0 0-1 0 0,0-3 0 0 0,1-5-1163 0 0,-1 0-1 0 0,0-15 1 0 0,0 8-334 0 0,7-96-4109 0 0,-8 107 5863 0 0,0 1-1 0 0,1 0 1 0 0,-1-1 0 0 0,1 1 0 0 0,1-1 0 0 0,-1 1 0 0 0,3-6-1 0 0,2-7 28 0 0,-5 16 42 0 0,-1 0 1 0 0,1-1-1 0 0,-1 1 1 0 0,1 0-1 0 0,0 0 1 0 0,0 1-1 0 0,0-1 1 0 0,0 0-1 0 0,0 0 1 0 0,1 0-1 0 0,-1 1 1 0 0,2-3-1 0 0,3-1 236 0 0,0 0 0 0 0,0 0 0 0 0,0 1 0 0 0,0 0 0 0 0,0 0 0 0 0,1 0 0 0 0,0 1 0 0 0,8-3 0 0 0,-2 1 1035 0 0,-1 2 0 0 0,17-4 1 0 0,-26 7-622 0 0,-1 0-68 0 0,6 1-339 0 0,-5-1 165 0 0,0 0 0 0 0,0 0 0 0 0,-1 0 0 0 0,1 0 0 0 0,0 1 0 0 0,0-1 0 0 0,0 1-1 0 0,0 0 1 0 0,0 0 0 0 0,4 2 0 0 0,12 15 737 0 0,-18-17-590 0 0,1 2-1 0 0,10 25 221 0 0,0 1 1 0 0,-2 0-1 0 0,-1 1 0 0 0,-1 0 1 0 0,-1 0-1 0 0,-2 1 0 0 0,-1-1 1 0 0,-1 46-1 0 0,-2 50 1891 0 0,-1-123-2656 0 0,-2-5-2035 0 0,1 1 1566 0 0,-1 0-1 0 0,1 0 0 0 0,0 0 0 0 0,0 0 0 0 0,0 0 0 0 0,0 0 0 0 0,1 0 0 0 0,-1-1 0 0 0,-1 0 0 0 0,1 0 353 0 0,-16-16-3333 0 0,3 4-3446 0 0,6 3-67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6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0 7599 0 0,'0'3'583'0'0,"3"11"-348"0"0,0 27 1 0 0,-1-13 1646 0 0,-1-10 173 0 0,-2 0 0 0 0,-1 19 0 0 0,-2 8 898 0 0,-1 120 4964 0 0,2-145-6581 0 0,2-11-2774 0 0</inkml:trace>
  <inkml:trace contextRef="#ctx0" brushRef="#br0" timeOffset="1">1 298 9127 0 0,'0'0'700'0'0,"3"-1"-458"0"0,34-8 848 0 0,-17 5 2394 0 0,-1-1-1 0 0,0-1 1 0 0,18-8 0 0 0,21-11 1170 0 0,-56 24-4195 0 0,-1 0-397 0 0,0 1 0 0 0,0-1 1 0 0,0 1-1 0 0,0-1 0 0 0,0 0 0 0 0,0 1 1 0 0,-1-1-1 0 0,1 0 0 0 0,0 0 0 0 0,0 0 0 0 0,-1 0 1 0 0,1 0-1 0 0,-1 0 0 0 0,2-1 0 0 0,10-21 225 0 0,-7 14-426 0 0,-4 7-49 0 0,0 0 0 0 0,0 0-1 0 0,0-1 1 0 0,0 1 0 0 0,0 0-1 0 0,-1-1 1 0 0,1 1 0 0 0,-1 0-1 0 0,1-1 1 0 0,-1 1-1 0 0,0-1 1 0 0,0 1 0 0 0,0-3-1 0 0,-3-11-9535 0 0,0 5 1548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5:05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307 11 4543 0 0,'0'0'354'0'0,"2"0"-233"0"0,3-2 783 0 0,-1 0 1 0 0,1 0-1 0 0,0 1 0 0 0,0 0 1 0 0,0 0-1 0 0,-1 0 0 0 0,13 0 2939 0 0,-17 11-3059 0 0,1-7-657 0 0,-1-1 1 0 0,0 1-1 0 0,0-1 1 0 0,0 1-1 0 0,0-1 0 0 0,-1 1 1 0 0,1-1-1 0 0,-1 1 1 0 0,1-1-1 0 0,-1 1 0 0 0,0-1 1 0 0,0 1-1 0 0,0-1 0 0 0,0 0 1 0 0,-1 0-1 0 0,-2 5 1 0 0,-26 28 762 0 0,28-34-690 0 0,-7 9 109 0 0,8-9-260 0 0,-4 4 23 0 0,-7 8 368 0 0,13-12-437 0 0,-1-1 1 0 0,0 1 0 0 0,1 0 0 0 0,-1-1 0 0 0,1 1 0 0 0,-1 0 0 0 0,1-1 0 0 0,-1 1 0 0 0,1-1 0 0 0,-1 1 0 0 0,1-1 0 0 0,1 1 0 0 0,-2 0-3 0 0,9 6-71 0 0,-1 0 13 0 0,-2-3 24 0 0,-5-3-91 0 0,-6 4-1665 0 0,-2 3 1572 0 0,-175 94 649 0 0,154-88-157 0 0,8-4 301 0 0,1 0 1 0 0,0 2 0 0 0,-20 15 3309 0 0,42-25-2945 0 0,7 2-520 0 0,0-1 0 0 0,1 0 0 0 0,-1 0 0 0 0,1-1 0 0 0,0-1 0 0 0,16 1 0 0 0,71-3 1276 0 0,-82 0-1429 0 0,412-39 2460 0 0,-333 26-2728 0 0,80-16 0 0 0,-147 24 0 0 0,0-2 0 0 0,0-1 0 0 0,-1-2 0 0 0,26-13 0 0 0,-46 21 0 0 0,-5 3 0 0 0,0-1 0 0 0,0 0 0 0 0,0 0 0 0 0,0 0 0 0 0,-1 0 0 0 0,1 0 0 0 0,0 0 0 0 0,-1 0 0 0 0,1-1 0 0 0,-1 1 0 0 0,1-1 0 0 0,1-1 0 0 0,-2 0-966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5:24.2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407 5 3567 0 0,'0'-1'16'0'0,"1"1"0"0"0,0-1 0 0 0,0 1 0 0 0,0-1-1 0 0,0 1 1 0 0,-1-1 0 0 0,1 1 0 0 0,0 0-1 0 0,0 0 1 0 0,0-1 0 0 0,0 1 0 0 0,0 0 0 0 0,0 0-1 0 0,0 0 1 0 0,0 0 0 0 0,0 0 0 0 0,0 0 0 0 0,0 0-1 0 0,0 1 1 0 0,0-1 0 0 0,1 1 0 0 0,2 0-6 0 0,-1 0 0 0 0,0 1 0 0 0,1-1 0 0 0,-1 1 0 0 0,6 4 0 0 0,0 1 379 0 0,-1 1 0 0 0,1 0 0 0 0,9 11 0 0 0,-12-11-58 0 0,-1-3 46 0 0,-1 0 0 0 0,0 1 0 0 0,0-1 0 0 0,0 1 0 0 0,-1 0 0 0 0,0 0 0 0 0,0 0 0 0 0,3 8 0 0 0,-3 2 175 0 0,0 0 0 0 0,-1 0 0 0 0,-1 0-1 0 0,0 0 1 0 0,-1 0 0 0 0,-1 0 0 0 0,0 0-1 0 0,-1 0 1 0 0,-1 0 0 0 0,-9 28 0 0 0,-3-2 400 0 0,5-15-59 0 0,-18 36 0 0 0,12-33-206 0 0,-1 0-1 0 0,-1-1 0 0 0,-2-1 1 0 0,-36 40-1 0 0,34-44-128 0 0,13-13-354 0 0,0-2 0 0 0,0 1 1 0 0,-1-1-1 0 0,-1-1 0 0 0,-20 15 0 0 0,23-19-25 0 0,0-1 0 0 0,0 1 0 0 0,-1-1 0 0 0,1 0 0 0 0,-1-1 0 0 0,0 0 0 0 0,1-1 0 0 0,-1 0 0 0 0,-14 1 0 0 0,18-2-118 0 0,0-1 1 0 0,0 1 0 0 0,1-1 0 0 0,-1 0 0 0 0,0 0 0 0 0,1 0-1 0 0,-1-1 1 0 0,0 0 0 0 0,1 0 0 0 0,0 0 0 0 0,-1 0 0 0 0,1-1 0 0 0,0 1-1 0 0,0-1 1 0 0,1 0 0 0 0,-1 0 0 0 0,1-1 0 0 0,-1 1 0 0 0,-3-5-1 0 0,-3-9 83 0 0,0 1 0 0 0,-15-36-1 0 0,22 41-121 0 0,-1-1-1 0 0,1 0 1 0 0,1 1-1 0 0,0-1 1 0 0,0-17-1 0 0,1 21-14 0 0,1-4 33 0 0,1-1 0 0 0,0 1-1 0 0,0-1 1 0 0,1 1 0 0 0,1 0 0 0 0,0 0 0 0 0,1 0-1 0 0,0 0 1 0 0,1 0 0 0 0,0 1 0 0 0,8-13-1 0 0,-10 19 0 0 0,1 1 0 0 0,0-1-1 0 0,0 1 1 0 0,0 0-1 0 0,0 0 1 0 0,0 0-1 0 0,1 1 1 0 0,0 0 0 0 0,0 0-1 0 0,0 0 1 0 0,0 0-1 0 0,0 1 1 0 0,0-1-1 0 0,6 0 1 0 0,1-1 62 0 0,0 1 0 0 0,0 1 0 0 0,0 0 0 0 0,0 0 1 0 0,15 1-1 0 0,-25 1-88 0 0,-1 0 0 0 0,1 0 1 0 0,-1 0-1 0 0,1 0 0 0 0,0 0 1 0 0,-1 1-1 0 0,1-1 0 0 0,-1 1 1 0 0,1-1-1 0 0,-1 1 0 0 0,1-1 0 0 0,-1 1 1 0 0,2 1-1 0 0,18 7 690 0 0,113 41 886 0 0,-102-36-1044 0 0,0 2 0 0 0,37 24 0 0 0,-44-21-507 0 0,0 1 1 0 0,27 30-1 0 0,0 0-33 0 0,0 1-5 0 0,-38-36 0 0 0,-1-2 0 0 0,2 1 0 0 0,-1-2 0 0 0,2 0 0 0 0,0-1 0 0 0,0 0 0 0 0,30 13 0 0 0,-44-22 23 0 0,1-1 0 0 0,0 0-1 0 0,-1 0 1 0 0,1 0 0 0 0,0-1-1 0 0,0 1 1 0 0,-1 0 0 0 0,1-1 0 0 0,0 0-1 0 0,0 0 1 0 0,0 0 0 0 0,0 0 0 0 0,-1 0-1 0 0,1 0 1 0 0,5-2 0 0 0,-5 1-175 0 0,0-1 1 0 0,0 0-1 0 0,0 1 0 0 0,0-1 1 0 0,0 0-1 0 0,0 0 0 0 0,0-1 1 0 0,-1 1-1 0 0,1-1 0 0 0,-1 1 1 0 0,4-6-1 0 0,3-2-7420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5:43.9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2043 2847 0 0,'-7'-10'78'0'0,"6"8"-67"0"0,-1 0 1 0 0,1 0-1 0 0,0 0 0 0 0,-1 0 0 0 0,1 0 0 0 0,0 0 0 0 0,0 0 0 0 0,0-1 0 0 0,1 1 1 0 0,-1 0-1 0 0,0-1 0 0 0,1 1 0 0 0,0 0 0 0 0,-1-1 0 0 0,1-3 0 0 0,1-5-37 0 0,13-166 2978 0 0,90-344 3504 0 0,-79 420-5575 0 0,38-121 866 0 0,-27 98-975 0 0,-13 39-284 0 0,4-13-39 0 0,-11 37 182 0 0,2 1 1 0 0,27-59 0 0 0,-21 65-270 0 0,14-29 172 0 0,-29 66-438 0 0,1-3 59 0 0,1 1-1 0 0,0 1 1 0 0,18-22-1 0 0,1 5 129 0 0,57-61 717 0 0,-83 92-934 0 0,0 0-1 0 0,1 0 1 0 0,-1 1 0 0 0,1-1 0 0 0,0 1-1 0 0,0 1 1 0 0,0-1 0 0 0,7-2 0 0 0,-9 4 91 0 0,0 1 3 0 0,25 3 163 0 0,-25-3-149 0 0,-3 1-148 0 0,1 0-1 0 0,-1-1 1 0 0,1 1 0 0 0,0 0-1 0 0,-1-1 1 0 0,1 1-1 0 0,0 0 1 0 0,-1-1-1 0 0,1 1 1 0 0,0-1-1 0 0,-1 1 1 0 0,1-1-1 0 0,1 1 1 0 0,0 0 6 0 0,-1-1 0 0 0,0 1 1 0 0,0 0-1 0 0,1 0 0 0 0,-1-1 1 0 0,0 1-1 0 0,0 0 0 0 0,0 0 0 0 0,0 1 1 0 0,0-1-1 0 0,0 0 0 0 0,1 1 1 0 0,0 3 50 0 0,0-1 0 0 0,-1 0 1 0 0,1 1-1 0 0,-1-1 0 0 0,0 1 0 0 0,0 0 1 0 0,-1-1-1 0 0,1 1 0 0 0,-1 0 0 0 0,0-1 1 0 0,0 1-1 0 0,-1 0 0 0 0,0-1 1 0 0,1 1-1 0 0,-1-1 0 0 0,-1 1 0 0 0,1-1 1 0 0,-4 8-1 0 0,-4 9 80 0 0,-1 1-1 0 0,-20 28 1 0 0,21-35-112 0 0,-17 29 118 0 0,-2-1 1 0 0,-54 62-1 0 0,63-82-101 0 0,11-13-33 0 0,0-1 0 0 0,0 0 0 0 0,-1-1 0 0 0,-14 11 0 0 0,13-12 58 0 0,8-5-2 0 0,0-7-107 0 0,2 5 10 0 0,0 0 0 0 0,0 0 0 0 0,0 0 0 0 0,-1-1 0 0 0,1 1 0 0 0,0 0 0 0 0,0 0 1 0 0,0 0-1 0 0,0-1 0 0 0,0 1 0 0 0,0 0 0 0 0,-1 0 0 0 0,1-1 0 0 0,0 1 0 0 0,0 0 0 0 0,0 0 1 0 0,0-1-1 0 0,0 1 0 0 0,0 0 0 0 0,0 0 0 0 0,0-1 0 0 0,0 1 0 0 0,0 0 0 0 0,1 0 0 0 0,-1-1 0 0 0,0 1 1 0 0,0 0-1 0 0,0 0 0 0 0,0-1 0 0 0,0 1 0 0 0,0 0 0 0 0,0 0 0 0 0,1-1 0 0 0,-1 1 0 0 0,0 0 0 0 0,0 0 1 0 0,0 0-1 0 0,0-1 0 0 0,1 1 0 0 0,-1 0 0 0 0,0 0 0 0 0,0 0 0 0 0,1 0 0 0 0,-1 0 0 0 0,3-3 5 0 0,0 0 0 0 0,0 1 0 0 0,0 0 0 0 0,1 0 0 0 0,-1 0 0 0 0,0 0 0 0 0,1 0 0 0 0,0 1 0 0 0,-1-1 0 0 0,1 1 0 0 0,0 0 0 0 0,0 0 0 0 0,-1 1 0 0 0,1-1 0 0 0,0 1 0 0 0,7 0 0 0 0,64-8 1 0 0,-72 8 0 0 0,-1-1 0 0 0,1 1 0 0 0,-1 0 0 0 0,1 0 0 0 0,-1 0 0 0 0,0 0 0 0 0,1 1 0 0 0,-1-1 0 0 0,1 1 0 0 0,3 1 0 0 0,1 0 0 0 0,0 0 11 0 0,-4 1 31 0 0,-1-1-31 0 0,0 0 0 0 0,-1 0 0 0 0,1 0 0 0 0,-1 0 0 0 0,0 1 0 0 0,1-1 0 0 0,0 4 0 0 0,-1 7 45 0 0,-2-7-29 0 0,1 1-11 0 0,-1 1 0 0 0,0-1 0 0 0,-1 1-1 0 0,1-1 1 0 0,-2 1 0 0 0,1-1 0 0 0,-1 0 0 0 0,0 0-1 0 0,0 0 1 0 0,0-1 0 0 0,-1 1 0 0 0,-9 11 0 0 0,0-3 48 0 0,0 0 1 0 0,-1-1-1 0 0,-27 21 1 0 0,26-24-63 0 0,-24 13 0 0 0,10-7 135 0 0,20-12-76 0 0,-1-1-1 0 0,1 1 0 0 0,-1-2 1 0 0,0 1-1 0 0,0-2 0 0 0,-13 3 0 0 0,-62 6 258 0 0,80-11-225 0 0,-1 0 0 0 0,0 0 0 0 0,0 0 0 0 0,-9-3-1 0 0,-3-3-1503 0 0,17 6 733 0 0,0-1 0 0 0,0 0 0 0 0,0 0 0 0 0,0 0 1 0 0,0 1-1 0 0,0-1 0 0 0,0 0 0 0 0,0 0 0 0 0,-2-3 0 0 0,-1-7-8077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5:45.1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2015 0 0,'3'1'147'0'0,"3"2"77"0"0,-1-1-1 0 0,1 1 1 0 0,-1 0 0 0 0,1 0-1 0 0,-1 1 1 0 0,0-1-1 0 0,0 1 1 0 0,0 0 0 0 0,-1 1-1 0 0,1-1 1 0 0,-1 1 0 0 0,0 0-1 0 0,6 10 1 0 0,-2 2 394 0 0,0 1-1 0 0,-1-1 1 0 0,-1 1 0 0 0,-1 1 0 0 0,-1-1 0 0 0,3 20 0 0 0,4 116 3461 0 0,-19 72 2983 0 0,8-229-6598 0 0,4-28 58 0 0,0 1-1 0 0,2-1 1 0 0,1 1 0 0 0,18-46-1 0 0,-19 60-462 0 0,-3 6-33 0 0,1 0 1 0 0,1 0-1 0 0,0 0 0 0 0,0 1 1 0 0,0-1-1 0 0,1 1 0 0 0,1 1 1 0 0,8-11-1 0 0,-9 14-25 0 0,7-8 34 0 0,1 0 1 0 0,0 1-1 0 0,1 0 1 0 0,29-17 0 0 0,11 3 1675 0 0,101-34 0 0 0,-148 57-1643 0 0,0 1 0 0 0,0-1 0 0 0,0 2 0 0 0,1-1 0 0 0,-1 1 0 0 0,0 1 0 0 0,1-1 0 0 0,16 3 0 0 0,-18-1-2025 0 0,1 1 0 0 0,-1 0 1 0 0,11 5-1 0 0,8 3-6845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5:56.6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164 0 3567 0 0,'-53'66'420'0'0,"34"-43"529"0"0,0 1-1 0 0,2 0 1 0 0,-20 35 0 0 0,35-55-598 0 0,-1 1-1 0 0,1-1 0 0 0,0 1 1 0 0,0 0-1 0 0,0-1 1 0 0,1 1-1 0 0,-1 0 1 0 0,1 0-1 0 0,0 0 1 0 0,1 0-1 0 0,-1 0 1 0 0,1 0-1 0 0,0 0 1 0 0,1 9-1 0 0,0-9-47 0 0,0-1 0 0 0,1 0 0 0 0,-1 0 0 0 0,1 0 0 0 0,0 0 0 0 0,0 0 0 0 0,0 0 0 0 0,0 0 0 0 0,5 4 0 0 0,29 31 1132 0 0,-25-27-1174 0 0,165 187 5492 0 0,-129-146-4833 0 0,11 17 86 0 0,-49-59-722 0 0,-1 1 0 0 0,0 0 0 0 0,-1 0-1 0 0,6 18 1 0 0,-11-25-243 0 0,-1 0 0 0 0,1 0 1 0 0,-1 0-1 0 0,-1 0 0 0 0,1 0 0 0 0,-1 0 0 0 0,0 0 0 0 0,0 0 1 0 0,0 0-1 0 0,-1 0 0 0 0,1 0 0 0 0,-1 0 0 0 0,-1 0 0 0 0,1 0 1 0 0,-1 0-1 0 0,0 0 0 0 0,0-1 0 0 0,0 1 0 0 0,0-1 1 0 0,-1 1-1 0 0,0-1 0 0 0,-4 5 0 0 0,-1 0 59 0 0,0 1-1 0 0,-1-2 1 0 0,0 1-1 0 0,0-1 1 0 0,-1-1-1 0 0,0 0 1 0 0,0 0-1 0 0,-14 6 1 0 0,-21 2 297 0 0,44-14-384 0 0,0-1 0 0 0,0 1 1 0 0,0-1-1 0 0,-1 0 0 0 0,1 1 0 0 0,0-1 1 0 0,0 0-1 0 0,0 0 0 0 0,0 0 0 0 0,0 0 0 0 0,0 0 1 0 0,0 0-1 0 0,0 0 0 0 0,-2-1 0 0 0,-3 1 18 0 0,-2 0-18 0 0,0-1-1 0 0,0 1 0 0 0,1-1 0 0 0,-1 0 0 0 0,0-1 0 0 0,0 0 0 0 0,1 0 0 0 0,-1-1 1 0 0,1 0-1 0 0,0 0 0 0 0,0-1 0 0 0,0 0 0 0 0,0 0 0 0 0,1 0 0 0 0,0-1 1 0 0,-1 0-1 0 0,2 0 0 0 0,-1-1 0 0 0,-6-8 0 0 0,9 11-24 0 0,0 0 0 0 0,0-1 0 0 0,1 1 0 0 0,0-1 0 0 0,0 0 0 0 0,0 0 0 0 0,0 0 0 0 0,0 0 0 0 0,1 0 0 0 0,0 0 0 0 0,-1 0 0 0 0,2-1 0 0 0,-1 1 0 0 0,0 0 0 0 0,1-1 0 0 0,0 1 0 0 0,0 0 0 0 0,0-1 0 0 0,1 1 0 0 0,-1 0 0 0 0,1 0 0 0 0,0-1 0 0 0,0 1 0 0 0,1 0 0 0 0,-1 0 0 0 0,1 0 0 0 0,0 0 0 0 0,0 0 0 0 0,4-5 0 0 0,1-1-22 0 0,0 1-1 0 0,1-1 1 0 0,0 1 0 0 0,1 1 0 0 0,0 0-1 0 0,14-10 1 0 0,-11 8 34 0 0,1-1 0 0 0,12-15 0 0 0,8-6 0 0 0,4 0-1872 0 0,0 1-4254 0 0,-6 7-2892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6:06.6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 2471 0 0,'0'0'4231'0'0,"2"2"-3887"0"0,8 6-7 0 0,-7-6 935 0 0,-1-1-1046 0 0,8 4 4 0 0,-8-3 309 0 0,2-1-222 0 0,44 6 1622 0 0,-45-7-1639 0 0,0 0-11 0 0,89-10 4183 0 0,-89 10-3800 0 0,-1 0-574 0 0,1 1-1 0 0,-1-1 1 0 0,1 0-1 0 0,-1 0 1 0 0,1-1 0 0 0,-1 1-1 0 0,1-1 1 0 0,-1 1-1 0 0,1-1 1 0 0,3-1-1 0 0,23-7 716 0 0,-22 7-759 0 0,-5 1-12 0 0,0 1-1 0 0,0-1 1 0 0,0 1 0 0 0,0-1 0 0 0,0 1 0 0 0,0 0 0 0 0,0 0 0 0 0,0 0 0 0 0,3 0 0 0 0,-3 0 258 0 0,0 1-159 0 0,7 0 3 0 0,-7-1 144 0 0,0 0-144 0 0,18-3 142 0 0,-18 3-157 0 0,11-2 416 0 0,6 2-370 0 0,-17 0-17 0 0,11 2 101 0 0,-10-2-195 0 0,8 0 1 0 0,6 0 33 0 0,-9 1 35 0 0,7 2 155 0 0,-10-2-235 0 0,8 3-42 0 0,-1-1 2 0 0,-10-2 123 0 0,0 0-50 0 0,32 9 136 0 0,-33-10 285 0 0,13 4-303 0 0,-11-3-4 0 0,10 2 183 0 0,-11-4-329 0 0,10-4-43 0 0,-1-1-1134 0 0,6-3-12514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6:08.0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54 2359 0 0,'0'0'3087'0'0,"2"0"-2694"0"0,10 2 1065 0 0,-12-2-1377 0 0,0 0 0 0 0,1 0 0 0 0,-1 0 0 0 0,1 0 0 0 0,-1 0 0 0 0,1 1 0 0 0,-1-1 1 0 0,0 0-1 0 0,1 0 0 0 0,-1 0 0 0 0,0 1 0 0 0,1-1 0 0 0,-1 0 0 0 0,1 1 1 0 0,-1-1-1 0 0,0 0 0 0 0,0 0 0 0 0,1 1 0 0 0,-1-1 0 0 0,0 1 1 0 0,0-1-1 0 0,1 0 0 0 0,-1 1 0 0 0,0-1 0 0 0,0 1 0 0 0,0 0 0 0 0,3 0 305 0 0,7 2 71 0 0,-8-2 1458 0 0,1-1-1489 0 0,21 0 773 0 0,-22 0-855 0 0,1 0-7 0 0,27-2 907 0 0,-29 2-952 0 0,1 0-164 0 0,27-6 876 0 0,-27 5-800 0 0,19-5 1116 0 0,-19 5-1160 0 0,7-2 0 0 0,-7 2 376 0 0,0 1-344 0 0,5 0-21 0 0,-5 0 110 0 0,0 0-182 0 0,7-1-10 0 0,-7 0 69 0 0,1 1-73 0 0,6-1-6 0 0,-6 1 33 0 0,-1-1 14 0 0,0 0-30 0 0,1 1-1 0 0,0-1 1 0 0,0 1-1 0 0,0-1 1 0 0,0 1-1 0 0,0 0 0 0 0,4 0 1 0 0,1 2 218 0 0,-1-1 1 0 0,15 6-1 0 0,0-4 164 0 0,-20-2-303 0 0,1-1-87 0 0,5 2-1 0 0,-7-2-84 0 0,-1 1 0 0 0,0-1 0 0 0,1 0 0 0 0,-1 0 1 0 0,0 0-1 0 0,1 0 0 0 0,-1 0 0 0 0,0 0 0 0 0,1 0 0 0 0,-1 0 1 0 0,0 0-1 0 0,1 1 0 0 0,-1-2 0 0 0,0 1 0 0 0,1 0 0 0 0,-1 0 1 0 0,0 0-1 0 0,1 0 0 0 0,-1 0 0 0 0,0 0 0 0 0,1 0 0 0 0,-1 0 1 0 0,0 0-1 0 0,1-1 0 0 0,3 0 0 0 0,11 5 156 0 0,2 1-51 0 0,-16-4 112 0 0,2 0-144 0 0,23 8 339 0 0,-5 1-209 0 0,-19-9-115 0 0,8-6-3 0 0,7-4-68 0 0,-14 3-53 0 0,-1 1 13 0 0,2 0 2 0 0,19-27-6905 0 0,-2 6-811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2:29.9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207 108 2759 0 0,'-33'43'236'0'0,"13"-18"-168"0"0,1 0-1 0 0,2 2 0 0 0,-17 30 1 0 0,19-23 107 0 0,1 2 0 0 0,2-1 1 0 0,1 2-1 0 0,2 0 1 0 0,-9 74-1 0 0,15-67-8 0 0,1 1 0 0 0,3 0 0 0 0,1 0 1 0 0,15 78-1 0 0,-11-93-22 0 0,1-1 0 0 0,2 0 0 0 0,1-1-1 0 0,1 0 1 0 0,2 0 0 0 0,0-1 0 0 0,2-1 0 0 0,1 0 0 0 0,1-1 0 0 0,1-1 0 0 0,1 0 0 0 0,26 24 0 0 0,-17-23 131 0 0,1-1 0 0 0,0-1 1 0 0,63 35-1 0 0,-71-47-56 0 0,2-1 1 0 0,-1-1-1 0 0,1 0 0 0 0,0-2 0 0 0,1-1 0 0 0,0-1 0 0 0,26 3 0 0 0,-25-7-103 0 0,1 0-1 0 0,-1-1 1 0 0,0-2-1 0 0,0 0 0 0 0,0-2 1 0 0,0 0-1 0 0,0-2 1 0 0,-1-1-1 0 0,0-1 0 0 0,0-1 1 0 0,-1-1-1 0 0,0-1 1 0 0,-1-1-1 0 0,0-1 0 0 0,-1-1 1 0 0,0 0-1 0 0,-2-2 1 0 0,1-1-1 0 0,29-33 0 0 0,-7-2 386 0 0,-2-1 0 0 0,44-78 0 0 0,-60 87-90 0 0,-1-1-1 0 0,-3-1 1 0 0,25-85-1 0 0,0-65 691 0 0,-41 169-860 0 0,-2 1 0 0 0,0-1 0 0 0,-2 0 0 0 0,0 0 1 0 0,-8-40-1 0 0,4 48-15 0 0,-1 0 1 0 0,-2 1 0 0 0,1 0-1 0 0,-2 0 1 0 0,-1 1-1 0 0,0 0 1 0 0,-1 0-1 0 0,-17-22 1 0 0,16 26-9 0 0,1 1 1 0 0,-1 0-1 0 0,-1 1 1 0 0,0 0 0 0 0,-1 1-1 0 0,0 0 1 0 0,-28-15-1 0 0,20 15-50 0 0,1 1-1 0 0,-2 1 1 0 0,1 1-1 0 0,-1 1 1 0 0,-26-5-1 0 0,7 6-12 0 0,-1 1 0 0 0,0 2-1 0 0,0 3 1 0 0,0 0-1 0 0,-73 14 1 0 0,63-3 32 0 0,1 3-1 0 0,-84 35 1 0 0,104-37-119 0 0,13-6-425 0 0,-106 46 1282 0 0,66-19-2393 0 0,45-26-561 0 0,1 2-1 0 0,-14 12 1 0 0,3 3-5422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2:30.7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1121 268 2383 0 0,'-8'-13'79'0'0,"0"1"0"0"0,0-1-1 0 0,-1 2 1 0 0,-1-1 0 0 0,-21-19-1 0 0,14 16 124 0 0,0 2 0 0 0,-1 0-1 0 0,-1 1 1 0 0,-21-10-1 0 0,1 2 72 0 0,26 13-127 0 0,1 1 1 0 0,-1 0-1 0 0,-1 1 0 0 0,-25-7 0 0 0,25 9-16 0 0,-7-2 182 0 0,-1 2 1 0 0,0 0-1 0 0,-1 1 0 0 0,-41 2 0 0 0,26 4 344 0 0,0 2 0 0 0,0 2 0 0 0,1 1 0 0 0,-69 27 0 0 0,84-26-276 0 0,1 0 0 0 0,0 2 0 0 0,0 0 0 0 0,1 1 0 0 0,1 2 0 0 0,0 0 0 0 0,1 0 0 0 0,1 2 0 0 0,-18 20 0 0 0,14-9 279 0 0,2 1 0 0 0,0 1 0 0 0,2 0 0 0 0,1 1 0 0 0,2 1 1 0 0,1 1-1 0 0,1 0 0 0 0,-11 54 0 0 0,17-59-278 0 0,2 0 0 0 0,1 0 0 0 0,1 0 0 0 0,1 1 0 0 0,2-1 0 0 0,1 0 0 0 0,1 0 0 0 0,1 1 0 0 0,12 37 0 0 0,-7-35-314 0 0,2-1-1 0 0,2 0 1 0 0,0 0-1 0 0,2-1 0 0 0,2-1 1 0 0,0-1-1 0 0,2 0 0 0 0,0-1 1 0 0,2-1-1 0 0,1-1 0 0 0,1-1 1 0 0,48 37-1 0 0,-18-22 127 0 0,2-2 0 0 0,1-3 0 0 0,1-3-1 0 0,90 35 1 0 0,-129-58-120 0 0,1-1 0 0 0,1-1 0 0 0,-1 0-1 0 0,1-1 1 0 0,-1-2 0 0 0,1 0 0 0 0,0-1 0 0 0,0-1-1 0 0,0 0 1 0 0,0-2 0 0 0,0 0 0 0 0,-1-1 0 0 0,1-2 0 0 0,-1 0-1 0 0,0 0 1 0 0,0-2 0 0 0,28-14 0 0 0,-24 10-20 0 0,-1-1 0 0 0,0-2 1 0 0,33-25-1 0 0,-43 28-3 0 0,0-1-1 0 0,0 0 1 0 0,-1 0 0 0 0,0-1 0 0 0,-1 0-1 0 0,14-26 1 0 0,-8 6 67 0 0,-2 1-1 0 0,-1-2 1 0 0,17-69-1 0 0,6-108 362 0 0,-31 146-187 0 0,-3 1 0 0 0,-2 0 1 0 0,-3 0-1 0 0,-22-119 0 0 0,19 151-89 0 0,-1 0-1 0 0,-1 0 0 0 0,-25-59 1 0 0,27 78-129 0 0,0 1-1 0 0,-2-1 1 0 0,1 1 0 0 0,-2 1 0 0 0,1-1-1 0 0,-2 1 1 0 0,1 1 0 0 0,-2 0-1 0 0,1 0 1 0 0,-1 1 0 0 0,-19-12 0 0 0,5 6-29 0 0,-1 1 0 0 0,0 2 0 0 0,-1 0-1 0 0,-1 2 1 0 0,1 1 0 0 0,-30-5 0 0 0,21 8 156 0 0,0 1 0 0 0,0 2 0 0 0,0 1 0 0 0,-51 4 0 0 0,39 3-1081 0 0,-1 2 1 0 0,-84 24-1 0 0,75-13-4427 0 0,-100 47 0 0 0,118-46-2980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42.3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43 117 2503 0 0,'-9'0'63'0'0,"1"2"-1"0"0,-16 3 0 0 0,24-5-61 0 0,0 0-1 0 0,0 0 1 0 0,0 0 0 0 0,0 0-1 0 0,0 0 1 0 0,0 0-1 0 0,0 0 1 0 0,-1 1 0 0 0,1-1-1 0 0,0 0 1 0 0,0 0-1 0 0,0 0 1 0 0,0 0 0 0 0,0 0-1 0 0,0 0 1 0 0,0 0-1 0 0,0 0 1 0 0,0 0 0 0 0,0 1-1 0 0,0-1 1 0 0,0 0-1 0 0,0 0 1 0 0,0 0 0 0 0,0 0-1 0 0,0 0 1 0 0,0 0-1 0 0,0 1 1 0 0,0-1 0 0 0,0 0-1 0 0,0 0 1 0 0,0 0-1 0 0,0 0 1 0 0,0 0 0 0 0,0 0-1 0 0,0 0 1 0 0,0 1-1 0 0,0-1 1 0 0,0 0 0 0 0,0 0-1 0 0,0 0 1 0 0,6 7 11 0 0,13 7 300 0 0,-10-7 262 0 0,19 16 1634 0 0,69 52 3876 0 0,54 17 1539 0 0,-96-64-5821 0 0,1-2 0 0 0,77 24 0 0 0,-107-43-1294 0 0,0-2-1 0 0,0-1 1 0 0,50 2 0 0 0,-25-3 174 0 0,-23-2-346 0 0,-1-1 0 0 0,1-1 0 0 0,33-7 0 0 0,82-21 984 0 0,-114 21-1087 0 0,-2 0 1 0 0,1-2-1 0 0,-1-1 0 0 0,48-27 1 0 0,-63 31-151 0 0,214-114 1019 0 0,383-99-998 0 0,-591 216-104 0 0,0 0 0 0 0,0 1 0 0 0,1 1 0 0 0,-1 1 0 0 0,1 0 0 0 0,0 1 0 0 0,-1 2 0 0 0,1 0 0 0 0,-1 0 0 0 0,0 2 0 0 0,0 0 0 0 0,0 1 0 0 0,0 1 0 0 0,32 16 0 0 0,-23-8 0 0 0,-5-3 0 0 0,1 1 0 0 0,25 19 0 0 0,-22-10 0 0 0,-1 1 0 0 0,44 50 0 0 0,-29-26 0 0 0,26 29 0 0 0,-61-70 0 0 0,-1 0 0 0 0,1-1 0 0 0,0 1 0 0 0,1-1 0 0 0,-1 0 0 0 0,1-1 0 0 0,7 4 0 0 0,44 18 0 0 0,-37-18 0 0 0,0-2 0 0 0,0 0 0 0 0,1-1 0 0 0,-1-1 0 0 0,1 0 0 0 0,0-2 0 0 0,-1-1 0 0 0,1 0 0 0 0,31-5 0 0 0,-8-3 0 0 0,0-2 0 0 0,0-2 0 0 0,56-23 0 0 0,192-69 0 0 0,-238 88 0 0 0,1 3 0 0 0,0 2 0 0 0,86-5 0 0 0,-116 14 0 0 0,-1 2 0 0 0,0 1 0 0 0,1 1 0 0 0,-1 1 0 0 0,0 1 0 0 0,0 1 0 0 0,-1 1 0 0 0,45 18 0 0 0,-61-21 0 0 0,27 12 0 0 0,-1 1 0 0 0,43 27 0 0 0,-38-18 0 0 0,1-1 0 0 0,47 21 0 0 0,-67-37 0 0 0,0 0 0 0 0,1-2 0 0 0,0 0 0 0 0,1-1 0 0 0,-1-1 0 0 0,1-1 0 0 0,21 0 0 0 0,-19-2 0 0 0,1-2 0 0 0,-1-1 0 0 0,1 0 0 0 0,-1-2 0 0 0,0-1 0 0 0,35-11 0 0 0,153-69 0 0 0,-162 63 0 0 0,1 3 0 0 0,87-23 0 0 0,-119 38 0 0 0,0 1 0 0 0,0 0 0 0 0,1 1 0 0 0,-1 1 0 0 0,0 1 0 0 0,1 0 0 0 0,27 5 0 0 0,-19 1 0 0 0,-1 0 0 0 0,1 2 0 0 0,-2 1 0 0 0,37 17 0 0 0,-23-9 0 0 0,0-2 0 0 0,1-1 0 0 0,49 9 0 0 0,63-1 0 0 0,-128-20 0 0 0,33 4 0 0 0,158 20 0 0 0,25 3 0 0 0,-10-1 0 0 0,-151-11 0 0 0,14 2 0 0 0,-36-13 0 0 0,97-5 0 0 0,58-16 0 0 0,-92 4 0 0 0,-88 11-1216 0 0,60 5 0 0 0,15 1-5380 0 0,-85-7-3600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6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3679 0 0,'2'2'284'0'0,"6"5"68"0"0,-1 0 0 0 0,0 0 0 0 0,-1 1 0 0 0,1 0 0 0 0,-2 0 0 0 0,1 1 0 0 0,6 14 0 0 0,-8-17 91 0 0,14 22 1026 0 0,-14-22-1169 0 0,0-1 0 0 0,0 1-1 0 0,5 12 1 0 0,-5-9 69 0 0,0 1 0 0 0,-1 0 0 0 0,0 0 0 0 0,0 0 0 0 0,-1 0 0 0 0,-1 1 0 0 0,1-1 0 0 0,-2 1 0 0 0,1-1 0 0 0,-2 1 0 0 0,1-1 0 0 0,-4 18 0 0 0,1-15-17 0 0,0-1-1 0 0,0 1 0 0 0,-1-1 1 0 0,-1 0-1 0 0,0 0 1 0 0,0-1-1 0 0,-1 1 0 0 0,-13 17 1 0 0,14-22-241 0 0,-1 2 178 0 0,-1 0 0 0 0,0-1 0 0 0,-1 0 0 0 0,1 0-1 0 0,-1-1 1 0 0,-14 11 0 0 0,2-4 4807 0 0,289 32 2003 0 0,-259-45-7047 0 0,21 4 82 0 0,0-2 1 0 0,0-1-1 0 0,50-2 0 0 0,-77-1-134 0 0,0 0 0 0 0,1 0 0 0 0,-1-1 0 0 0,7-2 0 0 0,5-2 0 0 0,-2-1 0 0 0,-11 2 0 0 0,-3 3 0 0 0,12-17 7 0 0,0-6-45 0 0,-6 10-140 0 0,1-6-1809 0 0,0 8-5320 0 0,1-1-2686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43.4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0 387 2071 0 0,'3'-1'20'0'0,"-1"1"-1"0"0,1-1 0 0 0,0 1 0 0 0,-1 0 0 0 0,1 0 0 0 0,0 0 1 0 0,4 1-1 0 0,-2 3 6 0 0,2 2-20 0 0,2-6-3 0 0,0 0-1 0 0,0-1 0 0 0,0 1 0 0 0,10-4 1 0 0,14 0 133 0 0,27 0 1751 0 0,1 2 1 0 0,-1 3-1 0 0,0 2 0 0 0,1 4 1 0 0,69 15-1 0 0,525 162 8958 0 0,-559-151-9316 0 0,120 25 0 0 0,-188-53-1301 0 0,1-1 1 0 0,1-2-1 0 0,-1 0 0 0 0,0-2 1 0 0,0-2-1 0 0,0 0 0 0 0,50-12 0 0 0,-23-1 255 0 0,0-2 0 0 0,101-45 0 0 0,209-76 646 0 0,-341 131-1037 0 0,0 1-1 0 0,0 1 1 0 0,43-4-1 0 0,79 6 289 0 0,-114 3-360 0 0,-9-1-19 0 0,1-1 0 0 0,0-1 0 0 0,-1 0 0 0 0,0-3 0 0 0,32-9 0 0 0,-24 3 0 0 0,0-1 0 0 0,-1-2 0 0 0,38-23 0 0 0,-37 20 0 0 0,1 1 0 0 0,0 2 0 0 0,64-20 0 0 0,112-17 0 0 0,0 0 0 0 0,-107 18 0 0 0,64-18 0 0 0,-115 39 0 0 0,68-10 0 0 0,-89 21 0 0 0,0 1 0 0 0,1 2 0 0 0,-1 1 0 0 0,32 6 0 0 0,-44-4 0 0 0,-1 0 0 0 0,1 1 0 0 0,32 14 0 0 0,-33-11 0 0 0,1-1 0 0 0,0-1 0 0 0,22 4 0 0 0,-17-7-348 0 0,0-1 1 0 0,1 0-1 0 0,-1-2 1 0 0,0-1-1 0 0,1-1 0 0 0,41-8 1 0 0,-16 0-7073 0 0,3-2-2431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49.5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30 5903 0 0,'0'0'520'0'0,"13"-3"-416"0"0,2-1-104 0 0,-1 0 616 0 0,1-1-280 0 0,-2 0 0 0 0,0-3-424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0.3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2935 0 0,'6'6'188'0'0,"-1"0"0"0"0,0 1-1 0 0,0 0 1 0 0,-1 0-1 0 0,0 1 1 0 0,0-1-1 0 0,6 16 1 0 0,12 60 6372 0 0,-19-68-5003 0 0,12 75 5855 0 0,-13-73-6343 0 0,0-2-94 0 0,-1-1 0 0 0,-1 0 1 0 0,-2 20-1 0 0,2-32-898 0 0,1 0 0 0 0,-1 0 0 0 0,0 0 0 0 0,0 0 0 0 0,1 1 0 0 0,-1-1 0 0 0,1 0 0 0 0,1 2 0 0 0,2 5-7050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3.8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1937 5119 0 0,'34'-66'211'0'0,"80"-146"1149"0"0,15 10 1008 0 0,99-136 4299 0 0,39-52-766 0 0,-34 103-1799 0 0,-43 56-1016 0 0,-182 221-2931 0 0,28-36 784 0 0,50-49-1 0 0,-43 48 95 0 0,-41 46-652 0 0,-11-10-351 0 0,8 11-843 0 0,-2 0 1770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4.2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1 293 5695 0 0,'31'-15'869'0'0,"0"-3"-1"0"0,32-23 1 0 0,-28 17 3855 0 0,56-28 0 0 0,19-13 1002 0 0,-76 45-3975 0 0,-25 16-1118 0 0,-1-1 0 0 0,11-7-1 0 0,-18 11-639 0 0,-1 1 0 0 0,1 0 0 0 0,0-1 0 0 0,-1 1 0 0 0,1 0 0 0 0,-1-1 0 0 0,1 1 0 0 0,-1-1 0 0 0,0 1 0 0 0,1-1 0 0 0,-1 1 0 0 0,0-1-1 0 0,1 1 1 0 0,-1-1 0 0 0,0 1 0 0 0,1-1 0 0 0,-1 1 0 0 0,0-1 0 0 0,0 0 0 0 0,0 1 0 0 0,1-1 0 0 0,-1 0 0 0 0,0 1 0 0 0,0-1 0 0 0,0 1 0 0 0,0-1-1 0 0,0 0 1 0 0,0 1 0 0 0,0-1 0 0 0,-1 0 0 0 0,1 1 0 0 0,0-1 0 0 0,0 1 0 0 0,0-1 0 0 0,-1 0 0 0 0,1 1 0 0 0,0-1 0 0 0,0 1 0 0 0,-1-1-1 0 0,1 1 1 0 0,-1-1 0 0 0,1 1 0 0 0,0-1 0 0 0,-1 1 0 0 0,1-1 0 0 0,-1 1 0 0 0,1 0 0 0 0,-1-1 0 0 0,1 1 0 0 0,-2-1 0 0 0,0 0-398 0 0,-1-1-1 0 0,1 1 1 0 0,0 0 0 0 0,-1 0 0 0 0,1 0 0 0 0,-1 1 0 0 0,0-1-1 0 0,1 0 1 0 0,-1 1 0 0 0,0 0 0 0 0,-2-1 0 0 0,-26 6-7527 0 0,14-4 1849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4.6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2847 0 0,'7'111'1132'0'0,"-3"-72"1774"0"0,-2 60 0 0 0,-4-17 3373 0 0,1-29-8915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5.0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216 1 8407 0 0,'6'14'237'0'0,"-1"0"0"0"0,-1 0-1 0 0,-1 1 1 0 0,0 0-1 0 0,2 20 1 0 0,-2-12 963 0 0,10 115 6322 0 0,-1-33-2475 0 0,-2-48-2443 0 0,-9-33-10058 0 0</inkml:trace>
  <inkml:trace contextRef="#ctx0" brushRef="#br0" timeOffset="1">1 344 6159 0 0,'0'0'472'0'0,"2"0"-306"0"0,121-17 9426 0 0,-120 17-9018 0 0,22-1 721 0 0,0 0-6908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5.3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218 80 3311 0 0,'0'0'352'0'0,"12"-5"1168"0"0,4-7-672 0 0,-3 6 816 0 0,0-2-1312 0 0,-2 1 120 0 0,2 1-376 0 0,-3-1-16 0 0</inkml:trace>
  <inkml:trace contextRef="#ctx0" brushRef="#br0" timeOffset="1">1 240 4519 0 0,'2'-1'347'0'0,"53"-13"1617"0"0,7-2 4613 0 0,-27 2-2917 0 0,0-1 0 0 0,42-27 0 0 0,-17 9-1131 0 0,-39 22-1917 0 0,1-2 0 0 0,21-16-1 0 0,6-5-868 0 0,-39 26-2158 0 0,5-1-7425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5.7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1 130 2039 0 0,'3'-1'154'0'0,"101"-29"-52"0"0,-51 14 1336 0 0,0 3 0 0 0,65-7 0 0 0,9-3 11588 0 0,-97 16-11151 0 0,-15 2-1428 0 0,-12 0-898 0 0,-2 2-80 0 0,6-4-4565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6.1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4607 0 0,'0'0'354'0'0,"2"3"-233"0"0,7 15-402 0 0,-3-9 1445 0 0,-1 1-1 0 0,0 0 1 0 0,-1 1 0 0 0,0-1 0 0 0,0 1 0 0 0,-1 0-1 0 0,2 14 1 0 0,-2 2 1667 0 0,-3-25-1524 0 0,4 13 417 0 0,0-4-971 0 0,-3-9 243 0 0,-7-15-6905 0 0,5 10 5353 0 0,1 1 0 0 0,0 0 0 0 0,0 0 0 0 0,0-1 0 0 0,0 1 1 0 0,1-5-1 0 0,-1-10-3517 0 0,-3 3 623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7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0 4543 0 0,'0'2'354'0'0,"-2"6"558"0"0,0 0 1 0 0,0 1-1 0 0,-6 13 1 0 0,5-12 587 0 0,-41 93 9346 0 0,9-21-5980 0 0,33-73-2506 0 0,11-12-1596 0 0,-4 1-760 0 0,0-1 0 0 0,-1-1 0 0 0,1 1 0 0 0,-1-1 0 0 0,0 0 0 0 0,0 0 0 0 0,5-7 0 0 0,5-4-8 0 0,-3 3 4 0 0,21-19 0 0 0,-26 27 15 0 0,-5 3 57 0 0,0 3 9 0 0,0-1-74 0 0,-1 0-1 0 0,1 1 1 0 0,0-1-1 0 0,-1 0 1 0 0,1 1-1 0 0,0-1 1 0 0,-1 0-1 0 0,0 1 1 0 0,1-1-1 0 0,-1 0 1 0 0,0 1-1 0 0,0-1 1 0 0,0 1-1 0 0,0-1 1 0 0,0 1-1 0 0,0-1 1 0 0,0 0-1 0 0,0 1 1 0 0,-1-1-1 0 0,1 1 1 0 0,0-1-1 0 0,-1 0 1 0 0,-1 3-1 0 0,-1 4 11 0 0,-2 18 68 0 0,1-10 10 0 0,0 1 1 0 0,-9 22-1 0 0,-6 10 102 0 0,9-23-46 0 0,0-1-1 0 0,-19 31 0 0 0,26-47 187 0 0,9-8 237 0 0,11-10-189 0 0,-11 5-341 0 0,-1-1 1 0 0,0 0-1 0 0,0 0 0 0 0,0 0 1 0 0,6-9-1 0 0,-6 7 4 0 0,0 1-1 0 0,0-1 1 0 0,13-10-1 0 0,-7 11-31 0 0,-3 2-5 0 0,-7 5-3 0 0,1 0 0 0 0,-1-1 1 0 0,0 1-1 0 0,0 0 1 0 0,1 0-1 0 0,-1 0 0 0 0,0 0 1 0 0,0 0-1 0 0,0 0 0 0 0,0 0 1 0 0,0 0-1 0 0,0 0 1 0 0,1 2-1 0 0,-1-1 3 0 0,0-1 1 0 0,0 1-1 0 0,-1 0 0 0 0,1 0 1 0 0,0-1-1 0 0,-1 1 0 0 0,1 0 1 0 0,-1 0-1 0 0,0 0 0 0 0,1 0 1 0 0,-1 0-1 0 0,0 0 0 0 0,0 0 1 0 0,0 0-1 0 0,0 0 0 0 0,-1 2 1 0 0,1 12 54 0 0,1-2 13 0 0,0 0 1 0 0,-1 1 0 0 0,-2 21 0 0 0,0-12-58 0 0,2-13-22 0 0,0-11 0 0 0,0 0 0 0 0,0 0 0 0 0,0 0 0 0 0,0 1 0 0 0,0-1 0 0 0,0 0 0 0 0,0 0 0 0 0,0 0 0 0 0,0 1 0 0 0,0-1 0 0 0,0 0 0 0 0,0 0 0 0 0,0 0 0 0 0,0 1 0 0 0,0-1 0 0 0,0 0 0 0 0,0 0 0 0 0,1 0 0 0 0,-1 0 0 0 0,0 1 0 0 0,0-1 0 0 0,0 0 0 0 0,0 0 0 0 0,0 0 0 0 0,0 0 0 0 0,0 1 0 0 0,1-1 0 0 0,-1 0 0 0 0,0 0 0 0 0,0 0 0 0 0,0 0 0 0 0,0 0 0 0 0,1 0 0 0 0,-1 0 0 0 0,0 1 0 0 0,0-1 0 0 0,6-9 0 0 0,-3 4 0 0 0,16-40 0 0 0,-13 23 0 0 0,-2 4 0 0 0,16-40-2353 0 0,2-32-6740 0 0,-16 66-101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6.4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0 248 2303 0 0,'1'-1'167'0'0,"0"-3"-18"0"0,1 1-1 0 0,0-1 1 0 0,0 0-1 0 0,0 1 0 0 0,1 0 1 0 0,-1-1-1 0 0,1 1 1 0 0,-1 0-1 0 0,1 0 1 0 0,0 1-1 0 0,1-1 1 0 0,-1 1-1 0 0,0-1 1 0 0,1 1-1 0 0,-1 0 1 0 0,1 0-1 0 0,-1 0 1 0 0,1 1-1 0 0,0-1 1 0 0,7-1-1 0 0,-6 2 267 0 0,1-1 1 0 0,-1 0-1 0 0,0-1 0 0 0,9-4 1 0 0,-12 5-215 0 0,0 1 0 0 0,0 0 1 0 0,0 0-1 0 0,0 1 0 0 0,0-1 0 0 0,0 0 1 0 0,0 1-1 0 0,0-1 0 0 0,0 1 1 0 0,0 0-1 0 0,4-1 0 0 0,10 0 1566 0 0,-2-1-586 0 0,1 0 0 0 0,-1 2 0 0 0,1 0 1 0 0,20 2-1 0 0,-33-2-461 0 0,0 1-520 0 0,0 0 1 0 0,0-1 0 0 0,0 1 0 0 0,0 0 0 0 0,0 0 0 0 0,-1 0-1 0 0,1 0 1 0 0,0 0 0 0 0,2 3 0 0 0,-3-4-51 0 0,0 1 338 0 0,0 1-82 0 0,-1 1-327 0 0,0-1 0 0 0,1 1 1 0 0,-1-1-1 0 0,0 1 1 0 0,0-1-1 0 0,-1 1 0 0 0,1-1 1 0 0,0 1-1 0 0,-1-1 1 0 0,0 0-1 0 0,1 1 1 0 0,-1-1-1 0 0,0 1 0 0 0,0-1 1 0 0,0 0-1 0 0,-1 0 1 0 0,-1 3-1 0 0,-5 6 191 0 0,0-1-1 0 0,-11 12 0 0 0,4-5 384 0 0,-50 47 1075 0 0,53-52-1361 0 0,0-1-1 0 0,-16 11 0 0 0,-15 14 1750 0 0,64-39-1354 0 0,-14 1-648 0 0,1 1-1 0 0,0-1 0 0 0,-1 0 0 0 0,0-1 0 0 0,1 1 1 0 0,-1-2-1 0 0,0 1 0 0 0,-1-1 0 0 0,11-7 0 0 0,-14 9-79 0 0,-1 0 0 0 0,1 0 0 0 0,-1 0-1 0 0,1 1 1 0 0,5-3 0 0 0,-7 3-51 0 0,1 0-1 0 0,0 0 1 0 0,0 0 0 0 0,-1 0 0 0 0,1 0 0 0 0,0-1 0 0 0,1-1 0 0 0,19-16-775 0 0,-19 15 640 0 0,7-12-3214 0 0,-5 7-3885 0 0</inkml:trace>
  <inkml:trace contextRef="#ctx0" brushRef="#br0" timeOffset="1">101 0 3023 0 0,'-1'1'89'0'0,"4"9"65"0"0,-1-7-133 0 0,4 14 1520 0 0,0 1 0 0 0,-1-1 0 0 0,-1 1-1 0 0,0 0 1 0 0,-2 0 0 0 0,1 19 0 0 0,-7 156 5566 0 0,-1 7-1776 0 0,6-185-4811 0 0,-1 16 562 0 0,7 45 0 0 0,-6-73-1085 0 0,0 1 0 0 0,0-1 1 0 0,0 1-1 0 0,1-1 0 0 0,-1 0 0 0 0,1 1 0 0 0,-1-1 1 0 0,1 0-1 0 0,4 4 0 0 0,-5-6-740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6.9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1 5903 0 0,'-2'8'218'0'0,"1"-1"0"0"0,-1 1 0 0 0,0 0-1 0 0,-4 7 1 0 0,-4 7 3083 0 0,-14 21-1 0 0,15-28-1304 0 0,8-13-859 0 0,1-2-1033 0 0,0 0 1 0 0,0 0-1 0 0,0 1 0 0 0,0-1 1 0 0,0 0-1 0 0,0 0 1 0 0,0 0-1 0 0,0 0 0 0 0,0 1 1 0 0,0-1-1 0 0,0 0 1 0 0,0 0-1 0 0,0 0 0 0 0,0 0 1 0 0,0 1-1 0 0,0-1 0 0 0,0 0 1 0 0,0 0-1 0 0,0 0 1 0 0,0 0-1 0 0,0 0 0 0 0,0 1 1 0 0,1-1-1 0 0,-1 0 1 0 0,0 0-1 0 0,0 0 0 0 0,0 0 1 0 0,0 0-1 0 0,0 0 0 0 0,0 1 1 0 0,1-1-1 0 0,-1 0 1 0 0,0 0-1 0 0,0 0 0 0 0,0 0 1 0 0,0 0-1 0 0,1 0 1 0 0,-1 0-1 0 0,0 0 0 0 0,10 0 621 0 0,12-6-958 0 0,-10 1 323 0 0,0-1 1 0 0,0 0 0 0 0,-1-1 0 0 0,0-1 0 0 0,0 1 0 0 0,0-2-1 0 0,10-11 1 0 0,26-19 405 0 0,-47 39-475 0 0,1-1-1 0 0,-1 1 0 0 0,0 0 1 0 0,0 0-1 0 0,0 0 0 0 0,0 0 1 0 0,0 0-1 0 0,0-1 0 0 0,1 1 1 0 0,-1 0-1 0 0,0 0 1 0 0,0 0-1 0 0,0 0 0 0 0,0 0 1 0 0,1 0-1 0 0,-1 0 0 0 0,0 0 1 0 0,0 0-1 0 0,0 0 0 0 0,0-1 1 0 0,1 1-1 0 0,-1 0 1 0 0,0 0-1 0 0,0 0 0 0 0,0 0 1 0 0,1 0-1 0 0,-1 0 0 0 0,0 0 1 0 0,0 0-1 0 0,0 1 0 0 0,0-1 1 0 0,1 0-1 0 0,-1 0 1 0 0,0 0-1 0 0,0 0 0 0 0,0 0 1 0 0,1 0-1 0 0,-1 0 0 0 0,0 0 1 0 0,0 0-1 0 0,0 0 0 0 0,0 1 1 0 0,0-1-1 0 0,1 0 1 0 0,-1 0-1 0 0,0 0 0 0 0,0 0 1 0 0,0 1-1 0 0,0 12 341 0 0,-10 19 213 0 0,9-28-464 0 0,-54 160 3298 0 0,47-135-2873 0 0,2 1 0 0 0,0 0 0 0 0,-2 50 0 0 0,8-58-359 0 0,-1 5 539 0 0,3 39 1 0 0,-1-58-621 0 0,0 0 1 0 0,1-1-1 0 0,0 1 0 0 0,0 0 1 0 0,1 0-1 0 0,-1-1 1 0 0,2 1-1 0 0,-1-1 1 0 0,7 9-1 0 0,-9-12-95 0 0,1-1 0 0 0,12 7 0 0 0,-2-3 0 0 0,1-3 0 0 0,-7-3 0 0 0,4-1 0 0 0,14-8 0 0 0,-20 6-108 0 0,0 0 1 0 0,-1 0-1 0 0,0-1 1 0 0,1 1-1 0 0,-1-1 1 0 0,0 0-1 0 0,0 0 1 0 0,5-6-1 0 0,-3 2-240 0 0,0 0 0 0 0,-1-1-1 0 0,6-10 1 0 0,-7 10-1606 0 0,0-1 0 0 0,3-18 0 0 0,-4 14-680 0 0,-1-3-3191 0 0,-5-1-1173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7.3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77 3423 0 0,'3'0'272'0'0,"-1"-1"-1"0"0,1 1 0 0 0,-1-1 1 0 0,1 0-1 0 0,-1 0 0 0 0,0 0 0 0 0,1 0 1 0 0,-1 0-1 0 0,0 0 0 0 0,0-1 0 0 0,3-1 1 0 0,11-6 663 0 0,7 1 1388 0 0,2 1-1 0 0,-1 1 1 0 0,34-5 0 0 0,-22 6-541 0 0,17-10-15 0 0,-50 14-1456 0 0,1 1-30 0 0,-2 0-255 0 0,12-1 267 0 0,0 0 0 0 0,0 1-1 0 0,27 4 1 0 0,-39-4-80 0 0,0 1-145 0 0,0 1 0 0 0,0-1 0 0 0,0 1 0 0 0,-1 0 0 0 0,1-1 0 0 0,0 1 0 0 0,-1 0 0 0 0,1 0-1 0 0,-1 0 1 0 0,2 4 0 0 0,3 7 353 0 0,-1-1 0 0 0,-1 1 0 0 0,0 0 0 0 0,-1 0 1 0 0,0 1-1 0 0,1 25 0 0 0,-1-20-85 0 0,23 179 3168 0 0,-14-129-1547 0 0,-11-67-1595 0 0,-1 0-217 0 0,2 7-12 0 0,-1-7-45 0 0,-8 2-3134 0 0,1-4-258 0 0,-27-15-2000 0 0,8 2-1683 0 0,5 1 879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7.7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248 1 5695 0 0,'0'0'699'0'0,"0"2"-134"0"0,-4 9 65 0 0,2-4 7 0 0,0 0 0 0 0,-1 0 1 0 0,0 0-1 0 0,-7 12 0 0 0,0-6 95 0 0,0-1-1 0 0,-1 0 0 0 0,0 0 0 0 0,-1-1 0 0 0,-18 13 1 0 0,-71 41 1268 0 0,97-62-1892 0 0,-31 15 3784 0 0,45-19-3444 0 0,-1-1 1 0 0,0 0-1 0 0,0 0 0 0 0,0-1 0 0 0,0 0 0 0 0,0-1 1 0 0,15-8-1 0 0,3-1 190 0 0,-22 11-579 0 0,-1 0 1 0 0,1 0-1 0 0,-1 0 0 0 0,1 0 1 0 0,-1-1-1 0 0,0 1 0 0 0,0-1 0 0 0,0 0 1 0 0,-1-1-1 0 0,1 1 0 0 0,-1-1 0 0 0,4-4 1 0 0,-5 6-32 0 0,-1 0-1 0 0,1 1 1 0 0,0-1 0 0 0,0 1 0 0 0,0-1 0 0 0,0 1-1 0 0,0-1 1 0 0,0 1 0 0 0,0 0 0 0 0,0 0 0 0 0,0 0-1 0 0,3 0 1 0 0,-2-1 4 0 0,0 1 0 0 0,0 0 0 0 0,0-1-1 0 0,0 1 1 0 0,0-1 0 0 0,2-2 0 0 0,10-7 198 0 0,-14 11-241 0 0,0-1-1 0 0,0 1 0 0 0,0-1 1 0 0,0 0-1 0 0,0 1 0 0 0,0-1 0 0 0,0 0 1 0 0,0 0-1 0 0,0 0 0 0 0,0 0 1 0 0,-1 0-1 0 0,1 0 0 0 0,0 0 0 0 0,-1 0 1 0 0,1 0-1 0 0,0 0 0 0 0,-1 0 0 0 0,1-2 1 0 0,-1 2-148 0 0,-4 4-1906 0 0,2-1 1912 0 0,0 0 1 0 0,0 0-1 0 0,1 0 0 0 0,-1 0 1 0 0,-1 2-1 0 0,2-2 39 0 0,-4 4-58 0 0,2-2 51 0 0,0-1-1 0 0,0 1 0 0 0,-1 0 0 0 0,-6 5 0 0 0,-3 2 108 0 0,11-7 14 0 0,0 0 2 0 0,-4 2 5 0 0,5-6-6 0 0,1 0 0 0 0,-1 0 1 0 0,1 1-1 0 0,0-1 1 0 0,-1 0-1 0 0,1 0 0 0 0,0 1 1 0 0,0-1-1 0 0,-1 0 1 0 0,1 0-1 0 0,0 1 1 0 0,0-1-1 0 0,-1 0 0 0 0,1 1 1 0 0,0-1-1 0 0,0 0 1 0 0,0 1-1 0 0,-1-1 0 0 0,1 0 1 0 0,0 1-1 0 0,0-1 1 0 0,0 1-1 0 0,0-1 0 0 0,0 0 1 0 0,0 1-1 0 0,0-1 1 0 0,0 0-1 0 0,0 1 1 0 0,0-1-1 0 0,0 1 0 0 0,0-1 1 0 0,0 0-1 0 0,0 1 1 0 0,0-1-1 0 0,0 0 0 0 0,1 1 1 0 0,-1-1-1 0 0,0 1 1 0 0,0-1-1 0 0,0 0 0 0 0,1 1 1 0 0,-1-1-1 0 0,0 0 1 0 0,0 0-1 0 0,1 1 1 0 0,-1-1-1 0 0,0 0 0 0 0,0 0 1 0 0,1 1-1 0 0,-1-1 1 0 0,0 0-1 0 0,1 0 0 0 0,0 1 1 0 0,-1-1 172 0 0,1 0-167 0 0,-1 1 1 0 0,1-1-1 0 0,-1 0 0 0 0,1 1 1 0 0,-1-1-1 0 0,1 0 0 0 0,-1 0 1 0 0,1 0-1 0 0,0 0 1 0 0,-1 1-1 0 0,1-1 0 0 0,0 0 1 0 0,-1 0-1 0 0,1 0 0 0 0,-1 0 1 0 0,1 0-1 0 0,0 0 0 0 0,-1 0 1 0 0,1-1-1 0 0,-1 1 0 0 0,1 0 1 0 0,0 0-1 0 0,-1 0 0 0 0,1-1 1 0 0,0 1-1 0 0,3-2-122 0 0,0 0-1 0 0,0 1 0 0 0,0-1 1 0 0,0-1-1 0 0,-1 1 0 0 0,1 0 1 0 0,-1-1-1 0 0,1 0 0 0 0,-1 0 1 0 0,0 0-1 0 0,5-6 1 0 0,13-13-2978 0 0,-8 8-1725 0 0,-1-7-1180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8.1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70 1 2039 0 0,'-3'14'223'0'0,"-1"-1"-1"0"0,-1 0 0 0 0,0 0 0 0 0,-12 20 1 0 0,-5 14 3714 0 0,19-39-2404 0 0,1 0 1 0 0,-1 0-1 0 0,1 0 1 0 0,-1 10-1 0 0,3-16-1075 0 0,0 1 0 0 0,0-1 0 0 0,0 1 0 0 0,0-1 0 0 0,0 0 1 0 0,0 1-1 0 0,1-1 0 0 0,-1 0 0 0 0,1 1 0 0 0,0-1 0 0 0,0 0 0 0 0,2 4 0 0 0,-2-4 878 0 0,1-1-236 0 0,3 1-796 0 0,0-1 0 0 0,0 0 0 0 0,0 0 0 0 0,1 0 0 0 0,-1 0 0 0 0,0-1 1 0 0,0 0-1 0 0,1 0 0 0 0,-1 0 0 0 0,0-1 0 0 0,0 1 0 0 0,1-1 0 0 0,-1-1 0 0 0,0 1 0 0 0,0-1 1 0 0,5-2-1 0 0,5-2 20 0 0,-1 0 0 0 0,1-2 0 0 0,-1 0 0 0 0,16-12 0 0 0,-6 4 304 0 0,-13 9-328 0 0,0-1-1 0 0,12-11 1 0 0,-16 9-336 0 0,-7 9-591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8.4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1 6191 0 0,'7'22'678'0'0,"-5"-19"-509"0"0,-1 0-1 0 0,0 0 1 0 0,0 0 0 0 0,0 1-1 0 0,0-1 1 0 0,0 0-1 0 0,-1 0 1 0 0,0 1 0 0 0,0-1-1 0 0,0 1 1 0 0,0 4 0 0 0,-1 0 1023 0 0,1 0-1 0 0,-1 0 1 0 0,2 10 0 0 0,0-10-148 0 0,-1 0-1 0 0,0 0 0 0 0,-2 16 1 0 0,1-15 15 0 0,0 1 0 0 0,1 17 1 0 0,0-18-486 0 0,0-1 1 0 0,0 1 0 0 0,-1-1 0 0 0,-2 12 0 0 0,-2 18 1140 0 0,4-31-1332 0 0,0 1 0 0 0,0 0-1 0 0,-4 13 1 0 0,5-20-354 0 0,0 0-1 0 0,-1 1 0 0 0,1-1 1 0 0,0 0-1 0 0,0 1 0 0 0,0-1 1 0 0,0 0-1 0 0,0 1 0 0 0,0-1 0 0 0,0 0 1 0 0,0 1-1 0 0,1-1 0 0 0,-1 0 1 0 0,1 0-1 0 0,-1 1 0 0 0,1-1 1 0 0,-1 0-1 0 0,1 0 0 0 0,0 2 1 0 0,1-1-441 0 0,0 1 0 0 0,0-1 1 0 0,0 1-1 0 0,1-1 1 0 0,-1 0-1 0 0,5 4 1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8.8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93 6647 0 0,'3'-2'113'0'0,"1"0"0"0"0,-1 0-1 0 0,1 0 1 0 0,-1-1 0 0 0,0 0-1 0 0,5-4 1 0 0,12-11 2361 0 0,55-23 12667 0 0,-73 40-14388 0 0,17-7 1009 0 0,-15 5-748 0 0,-1 3-2322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9.1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117 1 3423 0 0,'0'0'264'0'0,"1"2"-170"0"0,2 7 505 0 0,-1-1 0 0 0,-1 1 0 0 0,0 0 0 0 0,0-1 0 0 0,0 1 0 0 0,-1 0 0 0 0,-1 0 0 0 0,1 0 0 0 0,-1-1 0 0 0,-1 1 0 0 0,0 0 0 0 0,0-1 1 0 0,-5 12-1 0 0,3-9 294 0 0,-1 0 0 0 0,0 0 0 0 0,-1 0 1 0 0,-1-1-1 0 0,1 0 0 0 0,-1 0 1 0 0,-1-1-1 0 0,0 0 0 0 0,-11 10 1 0 0,-13 9 2587 0 0,31-27-2688 0 0,-3 0 1390 0 0,10-1-1613 0 0,-5-1-250 0 0,2 1-57 0 0,24-7 133 0 0,-12 4 56 0 0,0-1 0 0 0,22-9 0 0 0,8-5 295 0 0,-29 12-444 0 0,1-1 1 0 0,-1-1-1 0 0,21-13 0 0 0,-21 12-173 0 0,10-8 39 0 0,-25 16-190 0 0,0 0-1 0 0,0 0 1 0 0,0 0-1 0 0,0 0 1 0 0,0 0-1 0 0,0 0 1 0 0,-1 0-1 0 0,1 0 1 0 0,0-1-1 0 0,-1 1 1 0 0,1 0-1 0 0,-1-1 1 0 0,1 1-1 0 0,-1 0 1 0 0,1-1-1 0 0,-1 1 1 0 0,0 0-1 0 0,0-2 1 0 0,1 1-185 0 0,-1 0 0 0 0,1 0 0 0 0,0 0 0 0 0,0 1 0 0 0,-1-1 0 0 0,1 0 1 0 0,1 0-1 0 0,-1 1 0 0 0,0-1 0 0 0,2-2 0 0 0,5-7-2497 0 0,-6 9 1965 0 0,0-1-272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9.6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466 1 6623 0 0,'-2'1'37'0'0,"0"1"1"0"0,0 0-1 0 0,0 0 0 0 0,0 0 0 0 0,0 0 0 0 0,0 0 0 0 0,1 0 0 0 0,-1 0 0 0 0,1 1 0 0 0,0-1 0 0 0,-1 0 0 0 0,1 1 0 0 0,0-1 0 0 0,0 1 0 0 0,1 0 0 0 0,-1-1 0 0 0,1 1 0 0 0,-1 3 0 0 0,-2 6 768 0 0,1 1-1 0 0,-2-1 1 0 0,0 0-1 0 0,-7 16 1 0 0,-1 2 1455 0 0,-1-1-255 0 0,0-1-1 0 0,-20 29 1 0 0,21-36-1054 0 0,-1 0-47 0 0,-1-1 0 0 0,-1-1 0 0 0,-18 19 0 0 0,-56 48 1331 0 0,65-62-1775 0 0,2 1 0 0 0,-25 34 0 0 0,9-10-27 0 0,30-38-323 0 0,7-9-90 0 0,0 0 1 0 0,0-1 0 0 0,0 1-1 0 0,0 0 1 0 0,0 0-1 0 0,-1-1 1 0 0,1 1 0 0 0,-1-1-1 0 0,1 1 1 0 0,-1-1-1 0 0,0 0 1 0 0,0 0 0 0 0,1 0-1 0 0,-4 2 1 0 0,1-2-63 0 0,4-1 34 0 0,0-1 0 0 0,1 1 0 0 0,-1 0 0 0 0,0 0 0 0 0,0 0 0 0 0,0 0 0 0 0,0 0 0 0 0,0 0-1 0 0,0 0 1 0 0,0 0 0 0 0,0 0 0 0 0,0 0 0 0 0,0 0 0 0 0,0 0 0 0 0,0 0 0 0 0,0 0 0 0 0,0 0 0 0 0,0-1-1 0 0,0 1 1 0 0,0 0 0 0 0,0 0 0 0 0,0 0 0 0 0,0 0 0 0 0,0 0 0 0 0,0 0 0 0 0,-1 0 0 0 0,1 0 0 0 0,0 0-1 0 0,0 0 1 0 0,0 0 0 0 0,0 0 0 0 0,0 0 0 0 0,0 0 0 0 0,0 0 0 0 0,0 0 0 0 0,0 0 0 0 0,0 0 0 0 0,0 0 0 0 0,0-1-1 0 0,0 1 1 0 0,0 0 0 0 0,0 0 0 0 0,0 0 0 0 0,0 0 0 0 0,0 0 0 0 0,-1 0 0 0 0,1 0 0 0 0,0 0 0 0 0,0 0-1 0 0,0 0 1 0 0,0 0 0 0 0,0 0 0 0 0,0 0 0 0 0,0 0 0 0 0,0 0 0 0 0,0 0 0 0 0,0 0 0 0 0,2-8-552 0 0,0 2 94 0 0,1 0-1 0 0,0 0 1 0 0,0 0-1 0 0,0 1 1 0 0,7-10-1 0 0,0-1-871 0 0,5-6-1711 0 0,33-37 1 0 0,-40 50 2804 0 0,0 1 0 0 0,1 0 0 0 0,0 1 0 0 0,1 0 0 0 0,-1 0 0 0 0,1 1 0 0 0,1 1 0 0 0,-1-1 1 0 0,1 2-1 0 0,0-1 0 0 0,15-3 0 0 0,-23 8 360 0 0,-1-1-1 0 0,1 1 1 0 0,-1 0-1 0 0,0 0 1 0 0,1 0 0 0 0,-1 0-1 0 0,1 1 1 0 0,-1-1 0 0 0,0 1-1 0 0,4 0 1 0 0,-5 0 915 0 0,1 1 227 0 0,1 2-840 0 0,0-1-6 0 0,-1 0 0 0 0,1 1 0 0 0,-1-1 0 0 0,0 1-1 0 0,1 0 1 0 0,-2 0 0 0 0,1-1 0 0 0,0 1 0 0 0,-1 1 0 0 0,0-1-1 0 0,0 0 1 0 0,1 5 0 0 0,-2 6 800 0 0,-1 0 0 0 0,-6 29 0 0 0,5-32-977 0 0,2-11-130 0 0,5-13-3937 0 0,-3 8 3152 0 0,0-1-1 0 0,0 0 1 0 0,0 0 0 0 0,-1 0-1 0 0,0 0 1 0 0,0 0 0 0 0,-1 0-1 0 0,1 0 1 0 0,-1 0 0 0 0,-1-10-1 0 0,1 13-81 0 0,-1 0 111 0 0,-7-18 442 0 0,7 18 763 0 0,1 1-438 0 0,1 0 0 0 0,-1 0 0 0 0,0-1 0 0 0,0 1 0 0 0,1 0 0 0 0,-1 0 0 0 0,0 0 0 0 0,1 0 0 0 0,-1 0 0 0 0,1 0 0 0 0,0 0 0 0 0,-1 0 0 0 0,1 0 0 0 0,0 0 0 0 0,0 0 0 0 0,-1 0 0 0 0,2-1 0 0 0,19-12 1162 0 0,-11 8-52 0 0,-2 1-773 0 0,0 1 0 0 0,0 0 0 0 0,14-4 0 0 0,4-3 594 0 0,-22 10-854 0 0,-1-1 0 0 0,1 1 0 0 0,-1 0 0 0 0,1 0 0 0 0,-1 1 0 0 0,1-1 0 0 0,5 1 0 0 0,6-2 555 0 0,-11 1-616 0 0,0 1 0 0 0,-1 0 1 0 0,1 0-1 0 0,-1 0 0 0 0,1 0 1 0 0,-1 0-1 0 0,1 1 0 0 0,-1-1 1 0 0,1 1-1 0 0,-1 0 0 0 0,1 0 1 0 0,-1 1-1 0 0,0-1 0 0 0,0 1 0 0 0,0-1 1 0 0,6 5-1 0 0,-8-5 331 0 0,-13 44 401 0 0,7-22-444 0 0,-1 0 1 0 0,-1-1-1 0 0,-10 21 1 0 0,-11 37-1055 0 0,27-77 166 0 0,-9-24-15057 0 0,7 10 13587 0 0,-2-20 1 0 0,1 6-966 0 0,-1-1-117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7:59.9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0 102 5351 0 0,'21'-17'1477'0'0,"0"1"-1"0"0,32-18 1 0 0,-42 28-586 0 0,-1 1 0 0 0,1 0 0 0 0,-1 1 0 0 0,1 1 0 0 0,1-1 0 0 0,-1 2 0 0 0,0-1 0 0 0,14 0 1 0 0,-22 3-621 0 0,-1 0 0 0 0,1 0 0 0 0,0 1 0 0 0,0-1 0 0 0,0 1 0 0 0,0-1 0 0 0,0 1 0 0 0,0 0 0 0 0,-1 0 0 0 0,1 0 0 0 0,0 0 1 0 0,-1 1-1 0 0,1-1 0 0 0,-1 1 0 0 0,5 3 0 0 0,-7-5-209 0 0,1 0-1 0 0,-1 1 1 0 0,0-1 0 0 0,0 0 0 0 0,1 1 0 0 0,-1-1-1 0 0,0 1 1 0 0,0-1 0 0 0,0 0 0 0 0,0 1 0 0 0,0-1-1 0 0,1 1 1 0 0,-1-1 0 0 0,0 1 0 0 0,0-1 0 0 0,0 0-1 0 0,0 1 1 0 0,0-1 0 0 0,0 1 0 0 0,0-1-1 0 0,0 1 1 0 0,-1-1 0 0 0,1 0 0 0 0,0 1 0 0 0,0-1-1 0 0,0 1 1 0 0,0-1 0 0 0,-1 1 0 0 0,-6 11 310 0 0,6-11-175 0 0,0 0-155 0 0,1 0 1 0 0,-1 0-1 0 0,1 0 0 0 0,-1 0 1 0 0,1 0-1 0 0,0 0 0 0 0,0 1 0 0 0,-1-1 1 0 0,1 0-1 0 0,0 0 0 0 0,0 0 0 0 0,0 0 1 0 0,0 0-1 0 0,0 0 0 0 0,1 0 1 0 0,-1 0-1 0 0,0 0 0 0 0,0 0 0 0 0,1 2 1 0 0,-1-2 3 0 0,1 0-1 0 0,-1 1 1 0 0,0-1 0 0 0,1 1 0 0 0,-1-1 0 0 0,0 1 0 0 0,0-1 0 0 0,0 1 0 0 0,0-1-1 0 0,0 1 1 0 0,-1 2 0 0 0,-7 13 241 0 0,6-14-220 0 0,1 1 1 0 0,-1 0-1 0 0,1 0 1 0 0,0 0 0 0 0,-1-1-1 0 0,0 8 1 0 0,2-7-37 0 0,-1-1-1 0 0,0 1 1 0 0,0-1 0 0 0,0 1-1 0 0,0-1 1 0 0,-1 1-1 0 0,0-1 1 0 0,-1 4 0 0 0,1-4-29 0 0,0 0 0 0 0,0 0 1 0 0,1 0-1 0 0,-1 1 1 0 0,1-1-1 0 0,0 0 1 0 0,0 1-1 0 0,0-1 1 0 0,0 6-1 0 0,1-4-151 0 0,-1 0 0 0 0,0 0 0 0 0,0 0 0 0 0,-1 0 0 0 0,1 0 0 0 0,-1-1-1 0 0,0 1 1 0 0,-1 0 0 0 0,-3 6 0 0 0,3-8-605 0 0,1 1-1 0 0,-1-1 1 0 0,1 0-1 0 0,-1 0 1 0 0,0 0 0 0 0,-6 4-1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7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9215 0 0,'2'1'707'0'0,"3"2"-486"0"0,0-1 0 0 0,0 0-1 0 0,0-1 1 0 0,7 3 0 0 0,13-3 4491 0 0,-14-2-861 0 0,20-2 2026 0 0,-21 2-4941 0 0,-1 0 0 0 0,15-5 0 0 0,-22 6-675 0 0,1-2-258 0 0,0 1 0 0 0,0-1-1 0 0,-1 1 1 0 0,1-1 0 0 0,0 0 0 0 0,-1 0 0 0 0,1 0-1 0 0,-1-1 1 0 0,3-2 0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00.3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0 193 4199 0 0,'8'5'339'0'0,"-1"1"0"0"0,0-1 0 0 0,0 1-1 0 0,0 1 1 0 0,-1-1 0 0 0,0 1 0 0 0,-1 0-1 0 0,1 1 1 0 0,-1-1 0 0 0,-1 1-1 0 0,1 0 1 0 0,5 15 0 0 0,-1 5 2159 0 0,0 0 0 0 0,6 47 0 0 0,-9-45-1473 0 0,-1 8 850 0 0,-1 0 0 0 0,-2 49 0 0 0,-2-43-890 0 0,1-4-221 0 0,-1 26 708 0 0,12 78-1 0 0,-11-141-1469 0 0,-1 0 1 0 0,0 0-1 0 0,1 0 0 0 0,0 0 0 0 0,0 0 1 0 0,0-1-1 0 0,0 1 0 0 0,0 0 0 0 0,0 0 1 0 0,1-1-1 0 0,-1 1 0 0 0,1-1 1 0 0,0 0-1 0 0,0 1 0 0 0,0-1 0 0 0,0 0 1 0 0,0 0-1 0 0,0 0 0 0 0,4 3 0 0 0,-4-6-441 0 0,-1 1-1 0 0,0 0 0 0 0,1 0 0 0 0,-1-1 1 0 0,1 1-1 0 0,-1-1 0 0 0,0 1 0 0 0,1-1 0 0 0,-1 1 1 0 0,0-1-1 0 0,0 0 0 0 0,1 0 0 0 0,-1 0 1 0 0,0 0-1 0 0,0 0 0 0 0,1-1 0 0 0,11-10-8913 0 0</inkml:trace>
  <inkml:trace contextRef="#ctx0" brushRef="#br0" timeOffset="1">597 94 5295 0 0,'1'-1'29'0'0,"-1"0"-1"0"0,1 0 1 0 0,-1 0-1 0 0,1 0 0 0 0,0 0 1 0 0,-1 0-1 0 0,1 0 1 0 0,0 0-1 0 0,0 1 0 0 0,0-1 1 0 0,0 0-1 0 0,0 0 1 0 0,0 1-1 0 0,0-1 0 0 0,0 0 1 0 0,0 1-1 0 0,0-1 1 0 0,0 1-1 0 0,3-1 0 0 0,-4 1 52 0 0,1-1-1 0 0,0 1 0 0 0,0 0 0 0 0,0-1 0 0 0,0 1 0 0 0,-1-1 0 0 0,1 1 0 0 0,0-1 0 0 0,0 0 0 0 0,-1 1 1 0 0,1-1-1 0 0,0 0 0 0 0,0 0 0 0 0,0 0 201 0 0,-1 0 0 0 0,1 0 1 0 0,-1 1-1 0 0,1-1 0 0 0,0 1 0 0 0,0-1 0 0 0,-1 0 1 0 0,1 1-1 0 0,0-1 0 0 0,0 1 0 0 0,0-1 1 0 0,-1 1-1 0 0,3-1 0 0 0,2 0 695 0 0,-4 1-764 0 0,0 0-1 0 0,0 0 0 0 0,0 0 0 0 0,0 0 1 0 0,-1-1-1 0 0,1 1 0 0 0,0 0 0 0 0,0 0 1 0 0,0-1-1 0 0,0 1 0 0 0,-1 0 0 0 0,1-1 0 0 0,0 1 1 0 0,0-1-1 0 0,-1 0 0 0 0,1 1 0 0 0,0-1 1 0 0,-1 1-1 0 0,1-1 0 0 0,0 0 0 0 0,-1 1 1 0 0,1-1-1 0 0,-1 0 0 0 0,1 0 0 0 0,-1 0 1 0 0,0 1-1 0 0,1-1 0 0 0,-1 0 0 0 0,1-1 1 0 0,-1 1-140 0 0,0 1 0 0 0,0-1 0 0 0,0 1 0 0 0,1-1 1 0 0,-1 1-1 0 0,0 0 0 0 0,1-1 0 0 0,-1 1 0 0 0,0 0 1 0 0,0-1-1 0 0,1 1 0 0 0,-1 0 0 0 0,1-1 0 0 0,-1 1 1 0 0,0 0-1 0 0,1 0 0 0 0,-1-1 0 0 0,1 1 1 0 0,-1 0-1 0 0,0 0 0 0 0,1 0 0 0 0,-1-1 0 0 0,1 1 1 0 0,-1 0-1 0 0,1 0 0 0 0,-1 0 0 0 0,1 0 0 0 0,-1 0 1 0 0,1 0-1 0 0,-1 0 0 0 0,1 0 0 0 0,-1 0 0 0 0,1 0 1 0 0,0 1-1 0 0,-1-1 1 0 0,1 0 0 0 0,-1 0-1 0 0,1 0 1 0 0,0 0 0 0 0,-1 0 0 0 0,1 0 0 0 0,-1 0 0 0 0,1 0 0 0 0,0 0 0 0 0,-1 0-1 0 0,1 0 1 0 0,-1 0 0 0 0,1-1 0 0 0,-1 1 0 0 0,1 0 0 0 0,0 0 0 0 0,-1-1 0 0 0,1 1-1 0 0,-1 0 1 0 0,1-1 0 0 0,-1 1 0 0 0,1-1 0 0 0,3-7 558 0 0,0 3-172 0 0,5 6-158 0 0,-7-1-257 0 0,-1 0 0 0 0,0 0 0 0 0,0 0 0 0 0,1 0-1 0 0,-1 0 1 0 0,0 0 0 0 0,1 0 0 0 0,-1 0 0 0 0,0 0 0 0 0,0-1 0 0 0,3 0 0 0 0,3-1-210 0 0,-6 2-700 0 0,0-1 378 0 0,0 1 0 0 0,0 0 0 0 0,-1 0-1 0 0,1-1 1 0 0,0 1 0 0 0,0-1 0 0 0,-1 1 0 0 0,1 0 0 0 0,-1-1-1 0 0,1 0 1 0 0,0 1 0 0 0,-1-1 0 0 0,1 1 0 0 0,-1-1 0 0 0,1 1-1 0 0,0-2 1 0 0,-6-6-5947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00.7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7079 0 0,'2'3'70'0'0,"0"1"-1"0"0,0-1 0 0 0,0 1 0 0 0,0 0 1 0 0,-1 0-1 0 0,0 0 0 0 0,0 0 0 0 0,0 0 1 0 0,0 0-1 0 0,-1 0 0 0 0,1 0 0 0 0,-1 1 1 0 0,0-1-1 0 0,0 0 0 0 0,-1 6 0 0 0,-1-3 319 0 0,0-2 323 0 0,1 0 1 0 0,0 0 0 0 0,0 1-1 0 0,1-1 1 0 0,0 0-1 0 0,0 1 1 0 0,0-1 0 0 0,1 10-1 0 0,0-11-78 0 0,-1 1 0 0 0,1-1 1 0 0,-1 1-1 0 0,-1-1 0 0 0,0 8 0 0 0,0-8-240 0 0,1 0-1 0 0,-1 0 1 0 0,1 0-1 0 0,0 0 1 0 0,0 0-1 0 0,1 0 1 0 0,-1 0 0 0 0,2 4-1 0 0,-1-2 247 0 0,0 0-1 0 0,0 1 1 0 0,0 10-1 0 0,1 9 807 0 0,-2-25-1203 0 0,3 7 159 0 0,-3-8-455 0 0,0 1 0 0 0,0-1 0 0 0,0 0 0 0 0,0 0-1 0 0,0 0 1 0 0,0 1 0 0 0,0-1 0 0 0,0 0 0 0 0,0 0 0 0 0,0 0 0 0 0,0 1 0 0 0,0-1 0 0 0,0 0 0 0 0,0 0 0 0 0,0 0 0 0 0,1 0 0 0 0,-1 1-1 0 0,0-1 1 0 0,0 0 0 0 0,0 0 0 0 0,0 0 0 0 0,0 0 0 0 0,1 0 0 0 0,-1 0 0 0 0,0 1 0 0 0,0-1 0 0 0,0 0 0 0 0,0 0 0 0 0,1 0 0 0 0,-1 0-1 0 0,0 0 1 0 0,0 0 0 0 0,0 0 0 0 0,1 0 0 0 0,-1 0 0 0 0,0 0 0 0 0,0 0 0 0 0,0 0 0 0 0,1 0 0 0 0,6-11-1657 0 0,-1-1-1 0 0,8-17 1 0 0,-8 14 110 0 0,13-20 0 0 0,-11 20 1353 0 0,-7 12 268 0 0,0 1 0 0 0,0 0 1 0 0,0 0-1 0 0,0-1 0 0 0,0 1 1 0 0,1 0-1 0 0,-1 0 0 0 0,4-3 1 0 0,-4 4 768 0 0,10-9-440 0 0,-20 9-7885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01.0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4111 0 0,'0'0'319'0'0,"2"3"-210"0"0,6 13-99 0 0,-4-11 1176 0 0,-1 1 0 0 0,0 0 0 0 0,0 0 0 0 0,-1 0 0 0 0,3 10 0 0 0,16 37 6792 0 0,-10-12-7081 0 0,-1-16-7271 0 0,-4-13 271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01.4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0 819 3679 0 0,'0'0'284'0'0,"3"-2"36"0"0,25-5 2876 0 0,0 2-1 0 0,1 0 0 0 0,32 0 0 0 0,5-2 1243 0 0,143-26 3862 0 0,-180 27-7709 0 0,-2-1 0 0 0,1-1 0 0 0,-1-1 0 0 0,34-18 1 0 0,-53 23-642 0 0,-1 0 0 0 0,0-1 0 0 0,-1 0 0 0 0,1-1 0 0 0,-1 1 0 0 0,9-12 0 0 0,-10 10-1035 0 0,1 0-1 0 0,-1 0 0 0 0,5-11 1 0 0,-2 3-5979 0 0,3-1-1995 0 0</inkml:trace>
  <inkml:trace contextRef="#ctx0" brushRef="#br0" timeOffset="1">606 91 12463 0 0,'82'-31'2402'0'0,"-46"18"2052"0"0,-33 12-3820 0 0,52-27 6324 0 0,-54 28-6430 0 0,3-2-94 0 0,-3 2-420 0 0,-1-1-1 0 0,1 0 1 0 0,0 0-1 0 0,-1 0 0 0 0,1 1 1 0 0,0-1-1 0 0,0 0 1 0 0,0 1-1 0 0,-1-1 1 0 0,1 1-1 0 0,0-1 0 0 0,0 1 1 0 0,0-1-1 0 0,0 1 1 0 0,0 0-1 0 0,0-1 1 0 0,0 1-1 0 0,1 0 0 0 0,1-2-731 0 0,4-1 1444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01.8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248 1 6559 0 0,'10'10'507'0'0,"-3"2"-330"0"0,-4-4 709 0 0,-1 0 0 0 0,0 1 0 0 0,-1-1 0 0 0,1 1-1 0 0,-2-1 1 0 0,1 1 0 0 0,-1-1 0 0 0,-1 1 0 0 0,0 0-1 0 0,0-1 1 0 0,0 1 0 0 0,-1-1 0 0 0,0 0 0 0 0,-5 11-1 0 0,-5 12 1489 0 0,-2-1 0 0 0,-24 38 0 0 0,33-60-2404 0 0,-131 208 4559 0 0,132-210-4617 0 0,-1 0-1 0 0,0 0 1 0 0,-1-1-1 0 0,1 1 1 0 0,-8 4-1 0 0,11-9-365 0 0,0 0-269 0 0,2-1 541 0 0,-1 1-1 0 0,1-1 1 0 0,-1 0-1 0 0,1 0 1 0 0,-1 1-1 0 0,1-1 1 0 0,-1 0 0 0 0,1 0-1 0 0,-1 0 1 0 0,1 0-1 0 0,-1 0 1 0 0,1 0-1 0 0,-1 0 1 0 0,1 0 0 0 0,-1 0-1 0 0,1 0 1 0 0,-1 0-1 0 0,1 0 1 0 0,-1 0-1 0 0,1 0 1 0 0,-2-1 0 0 0,2 1-243 0 0,0-1 0 0 0,0 1 1 0 0,-1-1-1 0 0,1 1 1 0 0,0-1-1 0 0,0 0 0 0 0,0 1 1 0 0,0-1-1 0 0,0 1 1 0 0,0-1-1 0 0,0 0 0 0 0,0 1 1 0 0,0-1-1 0 0,0 1 1 0 0,0-1-1 0 0,0 1 1 0 0,1-1-1 0 0,-1 0 0 0 0,0 1 1 0 0,0-1-1 0 0,1 0 1 0 0,4-14-7002 0 0</inkml:trace>
  <inkml:trace contextRef="#ctx0" brushRef="#br0" timeOffset="1">300 312 10047 0 0,'46'-4'2517'0'0,"23"1"8781"0"0,-61 4-9559 0 0,-13 4-2077 0 0,1-3 206 0 0,-113 78-5048 0 0,115-78 6403 0 0,2-2-1094 0 0,0 1 0 0 0,0 0 1 0 0,0 0-1 0 0,0-1 0 0 0,1 1 0 0 0,-1 0 1 0 0,0 0-1 0 0,0-1 0 0 0,1 1 1 0 0,-1 0-1 0 0,0-1 0 0 0,1 1 0 0 0,-1 0 1 0 0,1-1-1 0 0,-1 1 0 0 0,1-1 0 0 0,-1 1 1 0 0,1-1-1 0 0,0 1 0 0 0,-1-1 1 0 0,1 1-1 0 0,-1-1 0 0 0,1 1 0 0 0,0-1 1 0 0,-1 0-1 0 0,1 1 0 0 0,0-1 0 0 0,0 0 1 0 0,1 1-1 0 0,24 0 628 0 0,-18-2-204 0 0,-7 1-180 0 0,0 0-296 0 0,5 0-309 0 0,-5 0-744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02.2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1 104 3679 0 0,'1'2'284'0'0,"9"25"139"0"0,6 4 9720 0 0,-12-29-8589 0 0,-3-1-1137 0 0,0 0-226 0 0,0 0 0 0 0,0 0-1 0 0,0-1 1 0 0,-1 1 0 0 0,1 0 0 0 0,0-1 0 0 0,0 1 0 0 0,0-1-1 0 0,0 1 1 0 0,1-1 0 0 0,-1 1 0 0 0,2-1 0 0 0,5 1 22 0 0,0-1 1 0 0,-1-1 0 0 0,1 1 0 0 0,0-1 0 0 0,0-1 0 0 0,-1 1 0 0 0,1-2 0 0 0,0 1 0 0 0,-1-1 0 0 0,0 0 0 0 0,0 0 0 0 0,0-1 0 0 0,0 0 0 0 0,11-8 0 0 0,0-3-34 0 0,34-27 54 0 0,-22 18-401 0 0,-22 17 19 0 0,1 0 1 0 0,0 0-1 0 0,0 1 1 0 0,11-6-1 0 0,-13 9-128 0 0,-1 0 0 0 0,1 0 0 0 0,0 1 0 0 0,13-3-1 0 0,-17 5 246 0 0,0 0-1 0 0,1 0 1 0 0,-1 0-1 0 0,1 0 1 0 0,-1 0-1 0 0,0 1 1 0 0,1 0-1 0 0,-1-1 1 0 0,0 1-1 0 0,1 1 1 0 0,-1-1-1 0 0,4 2 1 0 0,3 3 496 0 0,0 0 0 0 0,0 1 1 0 0,13 11-1 0 0,14 7 3051 0 0,-34-23-3208 0 0,0-1 0 0 0,1 0 0 0 0,-1 1 1 0 0,0-1-1 0 0,1 0 0 0 0,6 0 0 0 0,-3 0 32 0 0,-5 0 388 0 0,-2 0-683 0 0,1 0 0 0 0,-1-1 0 0 0,1 1 0 0 0,0 0 0 0 0,-1-1 0 0 0,1 1 0 0 0,0 0 1 0 0,0-1-1 0 0,-1 1 0 0 0,1-1 0 0 0,0 1 0 0 0,0-1 0 0 0,0 1 0 0 0,0-1 0 0 0,-1 0 0 0 0,1 1 0 0 0,0-1 0 0 0,0 0 0 0 0,0 0 0 0 0,1 1 0 0 0,2 0 65 0 0,-2-1-61 0 0,1 1-1 0 0,-1 0 1 0 0,1 1 0 0 0,-1-1-1 0 0,1 0 1 0 0,-1 1 0 0 0,0 0 0 0 0,0-1-1 0 0,0 1 1 0 0,4 4 0 0 0,-3-2 92 0 0,0 1 0 0 0,0 0 1 0 0,-1 0-1 0 0,3 6 0 0 0,7 17 165 0 0,-11-27-500 0 0,0 0 1 0 0,-1 0-1 0 0,1 0 0 0 0,0 0 0 0 0,0 0 1 0 0,0 0-1 0 0,0 0 0 0 0,0 0 0 0 0,0 0 1 0 0,0-1-1 0 0,0 1 0 0 0,0 0 0 0 0,0-1 1 0 0,0 1-1 0 0,0 0 0 0 0,2 0 1 0 0,10 2-7329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02.8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46 3823 0 0,'-10'3'7491'0'0,"19"-5"-4617"0"0,18-3-1305 0 0,19-9-69 0 0,-22 7-679 0 0,-1 0 0 0 0,1 2 1 0 0,30-3-1 0 0,-52 7-690 0 0,-1 1 1 0 0,1 0 0 0 0,-1 0-1 0 0,1 0 1 0 0,-1 0 0 0 0,1 1-1 0 0,-1-1 1 0 0,1 0 0 0 0,0 1-1 0 0,-1-1 1 0 0,0 1-1 0 0,1-1 1 0 0,-1 1 0 0 0,1 0-1 0 0,-1-1 1 0 0,0 1 0 0 0,3 2-1 0 0,-3-2 420 0 0,-1 2-41 0 0,-1 1-357 0 0,1 0-1 0 0,-1 0 0 0 0,0 0 0 0 0,0 0 0 0 0,-1 0 0 0 0,1 0 1 0 0,-1 0-1 0 0,0-1 0 0 0,0 1 0 0 0,0-1 0 0 0,0 1 0 0 0,-1-1 0 0 0,0 0 1 0 0,1 0-1 0 0,-1 0 0 0 0,-5 5 0 0 0,2-3 43 0 0,0-1 0 0 0,0 1 0 0 0,-1-1 0 0 0,1 0 0 0 0,-1-1 0 0 0,-8 4 0 0 0,5-2-63 0 0,0 0 0 0 0,-14 9-1 0 0,-11 6 274 0 0,3-1 230 0 0,26-18-347 0 0,-22-4-41 0 0,25 3-166 0 0,-12-4 95 0 0,15 3-173 0 0,0 1 0 0 0,0 0 0 0 0,0-1 0 0 0,0 1 0 0 0,0 0-1 0 0,0-1 1 0 0,0 1 0 0 0,0 0 0 0 0,0-1 0 0 0,0 1 0 0 0,0 0 0 0 0,0-1 0 0 0,0 1 0 0 0,0 0 0 0 0,1 0 0 0 0,-1-1-1 0 0,0 1 1 0 0,0 0 0 0 0,0-1 0 0 0,0 1 0 0 0,1 0 0 0 0,-1 0 0 0 0,0-1 0 0 0,0 1 0 0 0,0 0 0 0 0,1 0 0 0 0,-1 0-1 0 0,0-1 1 0 0,0 1 0 0 0,1 0 0 0 0,-1 0 0 0 0,1 0 0 0 0,1 1-3 0 0,0 0 0 0 0,12 0 0 0 0,-9-1-6 0 0,0 0 1 0 0,0-1-1 0 0,0 0 1 0 0,0 0-1 0 0,0 0 1 0 0,0 0-1 0 0,0-1 1 0 0,-1 1-1 0 0,1-1 0 0 0,0-1 1 0 0,4-2-1 0 0,-6 4 2 0 0,1-1-1 0 0,-1 1 0 0 0,0 0 0 0 0,0 1 0 0 0,0-1 0 0 0,1 0 0 0 0,-1 1 1 0 0,0 0-1 0 0,1 0 0 0 0,-1 0 0 0 0,0 0 0 0 0,5 1 0 0 0,13-1-17 0 0,-4-2 4 0 0,-9 1 90 0 0,1 0 1 0 0,-1 0-1 0 0,1 1 0 0 0,-1 0 0 0 0,1 1 0 0 0,-1 0 0 0 0,0 0 1 0 0,1 0-1 0 0,9 4 0 0 0,-15-3-7 0 0,1-1 0 0 0,-1 1 0 0 0,0 0 0 0 0,1 0 0 0 0,-1 0 0 0 0,0 0-1 0 0,0 1 1 0 0,0-1 0 0 0,-1 1 0 0 0,1 0 0 0 0,-1-1 0 0 0,1 1 0 0 0,-1 0 0 0 0,0 1 0 0 0,0-1 0 0 0,0 0 0 0 0,-1 1 0 0 0,1-1 0 0 0,-1 1-1 0 0,0-1 1 0 0,0 1 0 0 0,0 0 0 0 0,0-1 0 0 0,-1 1 0 0 0,1 6 0 0 0,-1-8-52 0 0,0-1 1 0 0,0 0-1 0 0,0 1 1 0 0,-1-1-1 0 0,1 0 0 0 0,0 1 1 0 0,-1-1-1 0 0,1 0 1 0 0,-1 0-1 0 0,1 1 0 0 0,-1-1 1 0 0,0 0-1 0 0,1 0 0 0 0,-1 0 1 0 0,-1 1-1 0 0,1 0-5 0 0,0-1 1 0 0,0 1-1 0 0,0-1 0 0 0,0 1 0 0 0,0 0 1 0 0,1-1-1 0 0,-2 4 0 0 0,1 15-8 0 0,1-17 0 0 0,0-1 0 0 0,0 1 0 0 0,0-1 0 0 0,0 1 0 0 0,-1-1 0 0 0,1 1 0 0 0,-1-1 0 0 0,1 1 0 0 0,-1-1 0 0 0,-1 3 0 0 0,0-1 0 0 0,1 0 0 0 0,-1 0 0 0 0,1 1 0 0 0,0-1 0 0 0,-1 8 0 0 0,2-8 0 0 0,-1 1 0 0 0,0 0 0 0 0,0 0 0 0 0,-3 6 0 0 0,-6 17 0 0 0,10-26 0 0 0,0 0 0 0 0,0 0 0 0 0,-1 1 1 0 0,0-1-1 0 0,1 0 0 0 0,-1 0 0 0 0,0 0 0 0 0,0 0 0 0 0,0 0 0 0 0,0 0 0 0 0,0 0 1 0 0,0 0-1 0 0,-1 0 0 0 0,1-1 0 0 0,-3 4 0 0 0,-2 0-109 0 0,5-4-254 0 0,0 0-1 0 0,0 0 1 0 0,0 0-1 0 0,0 0 1 0 0,-1-1-1 0 0,1 1 1 0 0,0 0-1 0 0,-1-1 1 0 0,1 1-1 0 0,0-1 1 0 0,-1 1-1 0 0,1-1 1 0 0,-1 0-1 0 0,1 0 1 0 0,-1 0-1 0 0,1 1 1 0 0,-1-1-1 0 0,1-1 1 0 0,-1 1-1 0 0,-2 0 1 0 0,-1-1-3471 0 0,-11-8-8632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03.1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189 223 9703 0 0,'-5'5'132'0'0,"0"1"-1"0"0,1 0 0 0 0,0 1 0 0 0,0-1 1 0 0,1 1-1 0 0,0 0 0 0 0,0 0 1 0 0,-2 8-1 0 0,-8 18 1549 0 0,-65 144 8473 0 0,74-169-9761 0 0,0-1 0 0 0,-1 0 0 0 0,-7 8 0 0 0,8-9-160 0 0,0-1 0 0 0,0 1 1 0 0,0 0-1 0 0,0 0 0 0 0,-2 8 0 0 0,-5 8 299 0 0,12-17-1766 0 0</inkml:trace>
  <inkml:trace contextRef="#ctx0" brushRef="#br0" timeOffset="1">502 44 11831 0 0,'3'-1'915'0'0,"37"-9"-538"0"0,8-3 4335 0 0,-23 5 2007 0 0,-2 1-5085 0 0,-4 3 366 0 0,-17 3-2050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03.5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153 1 2527 0 0,'-4'4'19'0'0,"0"0"0"0"0,0 0-1 0 0,1 0 1 0 0,0 1 0 0 0,-1-1-1 0 0,2 1 1 0 0,-1 0 0 0 0,1 0-1 0 0,-1 0 1 0 0,1 1 0 0 0,-2 9-1 0 0,1-7 433 0 0,0-1-1 0 0,0 0 1 0 0,0 0-1 0 0,-1 0 0 0 0,-7 10 1 0 0,6-9 759 0 0,0-1 1 0 0,0 1 0 0 0,1 0 0 0 0,-4 12-1 0 0,-30 80 9001 0 0,37-98-9900 0 0,1 0 0 0 0,-1 1 0 0 0,0-1-1 0 0,0 0 1 0 0,-1 1 0 0 0,1-1 0 0 0,0 0 0 0 0,-1 0 0 0 0,1 0 0 0 0,-4 2 0 0 0,5-3-245 0 0,0-1 0 0 0,-1 0 1 0 0,1 1-1 0 0,-1-1 0 0 0,1 0 1 0 0,-1 1-1 0 0,1-1 0 0 0,0 1 1 0 0,-1-1-1 0 0,1 1 0 0 0,0-1 0 0 0,-1 1 1 0 0,1-1-1 0 0,0 1 0 0 0,0-1 1 0 0,-1 1-1 0 0,1-1 0 0 0,0 1 1 0 0,0 0-1 0 0,0-1 0 0 0,0 1 1 0 0,0-1-1 0 0,0 1 0 0 0,0-1 0 0 0,0 1 1 0 0,0 0-1 0 0,0-1 0 0 0,0 1 1 0 0,0-1-1 0 0,0 1 0 0 0,1-1 1 0 0,-1 1-1 0 0,0 0 0 0 0,1 0 25 0 0,0-1 0 0 0,-1 1 0 0 0,1-1 0 0 0,0 1 0 0 0,-1-1 0 0 0,1 1-1 0 0,0-1 1 0 0,0 0 0 0 0,0 1 0 0 0,-1-1 0 0 0,1 0 0 0 0,0 1 0 0 0,0-1 0 0 0,0 0-1 0 0,0 0 1 0 0,0 0 0 0 0,-1 0 0 0 0,3 0 0 0 0,2-1-25 0 0,0 0-1 0 0,-1 0 1 0 0,1-1-1 0 0,0 1 1 0 0,-1-1-1 0 0,1 0 1 0 0,6-4-1 0 0,30-21-9 0 0,-38 25-35 0 0,15-10-72 0 0,1 2-1 0 0,0-1 0 0 0,1 2 1 0 0,0 1-1 0 0,0 0 0 0 0,1 2 1 0 0,29-6-1 0 0,-41 10 122 0 0,-1 1 1 0 0,0 1-1 0 0,0-1 1 0 0,1 1-1 0 0,-1 1 1 0 0,0-1-1 0 0,0 1 1 0 0,1 1-1 0 0,-1 0 0 0 0,0 0 1 0 0,11 5-1 0 0,-17-7 172 0 0,-2 1-204 0 0,0 0 0 0 0,1 0 0 0 0,-1 0 0 0 0,1 0 0 0 0,-1 0 0 0 0,1 0 0 0 0,-1-1 0 0 0,1 1 0 0 0,-1 0 0 0 0,1 0 0 0 0,1 0 0 0 0,1 3 55 0 0,-2-3-60 0 0,0 1 0 0 0,-1 0 0 0 0,1-1 0 0 0,-1 1 1 0 0,1 0-1 0 0,-1 0 0 0 0,0 0 0 0 0,0-1 0 0 0,1 1 0 0 0,-1 0 0 0 0,0 0 0 0 0,-1 0 0 0 0,1-1 0 0 0,0 1 1 0 0,0 0-1 0 0,-1 0 0 0 0,1-1 0 0 0,-1 1 0 0 0,0 0 0 0 0,-1 2 0 0 0,-2 4 274 0 0,-1 0 0 0 0,-10 14 0 0 0,2-3-99 0 0,3-3-208 0 0,-1 0 0 0 0,-1-1 0 0 0,-17 18 0 0 0,23-28 8 0 0,0 0 0 0 0,-1 0 0 0 0,-8 5 0 0 0,-8 6-175 0 0,10-8-1172 0 0,10-7 1032 0 0,0 0-1876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03.8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8375 0 0,'4'11'360'0'0,"0"-1"-1"0"0,-1 1 1 0 0,0 0-1 0 0,-1 0 1 0 0,1 18-1 0 0,-2 57 5904 0 0,-6 14-818 0 0,2-53-3778 0 0,1-1-1 0 0,3 1 0 0 0,8 64 1 0 0,-8-105-1544 0 0,1 0-1 0 0,-1 0 1 0 0,1 0 0 0 0,0-1 0 0 0,1 1 0 0 0,3 6 0 0 0,-5-10-275 0 0,0 0-1 0 0,0-1 1 0 0,0 1 0 0 0,1-1-1 0 0,-1 1 1 0 0,0-1 0 0 0,1 0-1 0 0,-1 0 1 0 0,1 1 0 0 0,2 0-1 0 0,-3-1-309 0 0,1-1 0 0 0,-1 1 0 0 0,0-1 0 0 0,0 0 1 0 0,1 1-1 0 0,-1-1 0 0 0,0 0 0 0 0,1 0 0 0 0,-1 0 0 0 0,0 0 0 0 0,1 0 0 0 0,-1 0 0 0 0,0 0 0 0 0,1-1 0 0 0,-1 1 0 0 0,0 0 0 0 0,2-1 0 0 0,9-5-8058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8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0 2471 0 0,'1'7'78'0'0,"-1"0"-1"0"0,0 0 1 0 0,0 0 0 0 0,-1 0-1 0 0,0 0 1 0 0,0 0-1 0 0,-3 8 1 0 0,1 1 1040 0 0,-17 55 6242 0 0,12-49-4346 0 0,-1 4 1246 0 0,7-8 3839 0 0,16-16-7260 0 0,-10-2-697 0 0,1-1 0 0 0,-1 0 0 0 0,1 0 0 0 0,0 0 0 0 0,-1 0 0 0 0,0-1 0 0 0,1 0 0 0 0,6-4 0 0 0,10-3 184 0 0,-20 8-320 0 0,8-1 119 0 0,0-2 0 0 0,0 1 0 0 0,-1-1 1 0 0,1 0-1 0 0,12-9 0 0 0,-20 12 128 0 0,1 1-265 0 0,6 1 1655 0 0,-10 8-1242 0 0,-3 3-390 0 0,-6 4 33 0 0,6-14-14 0 0,2-1-5 0 0,-29 20 165 0 0,30-20-276 0 0,-4 20-3485 0 0,5-20 3336 0 0,-4 5-825 0 0,4-5 487 0 0,8 1 702 0 0,3-1-171 0 0,2-5 31 0 0,-2-4 11 0 0,-4 5-21 0 0,-5 2-83 0 0,-11 13-363 0 0,5-6 491 0 0,0-1 0 0 0,0 0-1 0 0,-1 0 1 0 0,-10 8 0 0 0,9-9 1 0 0,1 1 1 0 0,0 0-1 0 0,1 1 1 0 0,-1-1-1 0 0,-7 12 0 0 0,-16 16 129 0 0,-6-4 48 0 0,15-12 282 0 0,0 1 1 0 0,-23 27 1740 0 0,46-44-1869 0 0,3 1-281 0 0,0-1-1 0 0,0 0 1 0 0,0 0-1 0 0,0-1 1 0 0,1 1-1 0 0,-1-2 1 0 0,0 1-1 0 0,0-1 0 0 0,0 1 1 0 0,1-2-1 0 0,-1 1 1 0 0,0-1-1 0 0,10-4 1 0 0,2-2 140 0 0,0 0 0 0 0,-1-1 0 0 0,21-15 0 0 0,100-80-215 0 0,-130 96-13 0 0,-1 0-246 0 0,-6 6-816 0 0,2-1-838 0 0,-2 2 1410 0 0,0-1 0 0 0,0 1 0 0 0,0-1 1 0 0,0 0-1 0 0,-1 1 0 0 0,1-1 0 0 0,0 0 0 0 0,-1 1 0 0 0,1-1 1 0 0,-1 0-1 0 0,1 0 0 0 0,-1 0 0 0 0,0-2 0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04.2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2847 0 0,'2'2'214'0'0,"2"0"187"0"0,0 0 1 0 0,-1 1-1 0 0,1-1 0 0 0,-1 1 1 0 0,0 0-1 0 0,0 0 0 0 0,6 7 1 0 0,-6-4 713 0 0,1-1 1 0 0,-1 1 0 0 0,0 0-1 0 0,0 0 1 0 0,-1 1-1 0 0,0-1 1 0 0,3 13-1 0 0,-3-4 1838 0 0,0 0-1 0 0,0 25 0 0 0,-4 5 138 0 0,-10 39 631 0 0,7-54-3147 0 0,1 0 0 0 0,0 43 0 0 0,4-71-1518 0 0,8-33-23187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04.6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 4863 0 0,'2'0'375'0'0,"37"2"2827"0"0,-11-1 997 0 0,-1-5-1761 0 0,-19 3-1892 0 0,1-1 1 0 0,-1 1 0 0 0,18 1-1 0 0,-24 0-394 0 0,0 1 1 0 0,0-1-1 0 0,1 1 0 0 0,-1 0 1 0 0,0 0-1 0 0,0 0 0 0 0,0 0 0 0 0,0 0 1 0 0,0 0-1 0 0,0 1 0 0 0,0-1 0 0 0,2 3 1 0 0,-1-2 203 0 0,-2-1 362 0 0,0 1 55 0 0,3 5-283 0 0,-1 0-1 0 0,0 0 1 0 0,-1 1 0 0 0,0-1-1 0 0,0 1 1 0 0,1 14 0 0 0,0 51 1657 0 0,0-5-773 0 0,0-28 201 0 0,-5 67-1 0 0,0-8-363 0 0,2-58-1032 0 0,0-15-85 0 0,3 31 1 0 0,-1-40-95 0 0,-2-3 0 0 0,-8 2-115 0 0,7-15-481 0 0,-4-13-9690 0 0,3 11 9667 0 0,1-1 0 0 0,-3-3 1 0 0,-1-2-1005 0 0,-26-39-7973 0 0,18 29 5764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05.0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282 102 2359 0 0,'-2'-3'118'0'0,"-6"-14"-28"0"0,0-18 950 0 0,7 33-765 0 0,1 0 0 0 0,0 0 0 0 0,-1 0 0 0 0,1 0 0 0 0,0 0-1 0 0,1 0 1 0 0,-1 0 0 0 0,0 0 0 0 0,1-3 0 0 0,-1 4-192 0 0,0-1 833 0 0,2 1 219 0 0,1-2-531 0 0,-1 1-1 0 0,1 0 1 0 0,1 0-1 0 0,-1 0 1 0 0,0 0 0 0 0,0 1-1 0 0,1-1 1 0 0,-1 1-1 0 0,6-2 2250 0 0,-6 3-1841 0 0,12 1-71 0 0,8 1 3994 0 0,-22 1-4351 0 0,0-1-501 0 0,0 0 0 0 0,0 0 0 0 0,0 0 0 0 0,0 0 0 0 0,0 1 0 0 0,-1-1-1 0 0,1 0 1 0 0,-1 1 0 0 0,1-1 0 0 0,-1 0 0 0 0,0 1 0 0 0,0-1 0 0 0,0 0 0 0 0,0 1 0 0 0,-1-1 0 0 0,1 1-1 0 0,-1-1 1 0 0,1 0 0 0 0,-1 0 0 0 0,0 1 0 0 0,0-1 0 0 0,0 0 0 0 0,0 0 0 0 0,0 0 0 0 0,0 0 0 0 0,-1 0 0 0 0,-2 3-1 0 0,-7 8 222 0 0,-1 0 0 0 0,0-2-1 0 0,-18 15 1 0 0,27-24-293 0 0,1 1 25 0 0,-10 5 338 0 0,11-7-242 0 0,3-1-169 0 0,10 1 14 0 0,1 0 0 0 0,-1-1-1 0 0,1-1 1 0 0,23-3 0 0 0,0 2 103 0 0,-21 3-68 0 0,-20 11 48 0 0,-6 5-46 0 0,-2 0 0 0 0,0-1 0 0 0,-1 0-1 0 0,-27 24 1 0 0,9-10 13 0 0,2-2 207 0 0,-2-1 0 0 0,-1-2 0 0 0,-63 36 0 0 0,25-9 1358 0 0,68-51-473 0 0,6 1-814 0 0,11 3-267 0 0,-1-1 1 0 0,1 0-1 0 0,0 0 0 0 0,0-2 0 0 0,0 0 1 0 0,17 1-1 0 0,90-4 78 0 0,-55-2-116 0 0,68-4 0 0 0,-102 3 0 0 0,0 0 0 0 0,34-11 0 0 0,-56 13 0 0 0,29-14 0 0 0,-27 9 0 0 0,-3-2 0 0 0,0 0-1456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09.7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0 3311 0 0,'-16'30'251'0'0,"16"-29"-249"0"0,0-1 1 0 0,0 0-1 0 0,0 1 0 0 0,-1-1 0 0 0,1 0 0 0 0,0 1 1 0 0,0-1-1 0 0,0 0 0 0 0,0 1 0 0 0,0-1 0 0 0,0 0 1 0 0,0 1-1 0 0,0-1 0 0 0,0 1 0 0 0,0-1 0 0 0,1 0 1 0 0,-1 1-1 0 0,0-1 0 0 0,0 0 0 0 0,0 1 0 0 0,0-1 1 0 0,0 0-1 0 0,1 1 0 0 0,-1-1 0 0 0,0 0 0 0 0,0 0 1 0 0,1 1-1 0 0,-1-1 0 0 0,0 0 0 0 0,0 0 0 0 0,1 1 1 0 0,-1-1-1 0 0,0 0 0 0 0,1 0 0 0 0,-1 0 1 0 0,0 1-1 0 0,1-1 0 0 0,-1 0 0 0 0,0 0 0 0 0,1 0 1 0 0,-1 0-1 0 0,0 0 0 0 0,1 0 0 0 0,-1 0 0 0 0,1 0 1 0 0,-1 0-4 0 0,16 10 1759 0 0,-6-3 2583 0 0,0 1-1 0 0,10 9 1 0 0,-4-2-1398 0 0,-15-13-1637 0 0,0 1-484 0 0,1 1 0 0 0,-1-1 0 0 0,1 1-1 0 0,0-1 1 0 0,4 6 0 0 0,-5-7-805 0 0,0-1 614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0.2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69 4863 0 0,'0'0'375'0'0,"4"0"-244"0"0,56-6 1376 0 0,-30 3 1222 0 0,-1-2 0 0 0,0-1-1 0 0,30-10 1 0 0,-28 3-1236 0 0,-25 10-1138 0 0,0 0-1 0 0,1 1 1 0 0,-1-1 0 0 0,1 1 0 0 0,0 0-1 0 0,-1 1 1 0 0,1 0 0 0 0,0 0-1 0 0,9 0 1 0 0,-7 1-102 0 0,-7 0-18 0 0,-8 1 605 0 0,-3 18-465 0 0,8-16-331 0 0,0 0 0 0 0,0-1 0 0 0,0 1-1 0 0,0-1 1 0 0,0 1 0 0 0,-1-1 0 0 0,1 0 0 0 0,-3 3-1 0 0,-7 5 96 0 0,8-7-104 0 0,0-1 0 0 0,0 1 0 0 0,1 0 0 0 0,-1 0 0 0 0,1 0 1 0 0,-1 0-1 0 0,1 0 0 0 0,-2 5 0 0 0,-2 1 23 0 0,0 1-1 0 0,0-1 0 0 0,-1 0 1 0 0,-1 0-1 0 0,-8 8 1 0 0,-12 14 33 0 0,20-20-88 0 0,0-1 0 0 0,-1 0 0 0 0,0-1-1 0 0,-1 0 1 0 0,0 0 0 0 0,-1-1 0 0 0,0 0 0 0 0,-14 7-1 0 0,-40 25 241 0 0,64-39 190 0 0,3-3-311 0 0,0 1-1 0 0,0 0 1 0 0,0 0-1 0 0,0 0 0 0 0,0 0 1 0 0,0 0-1 0 0,3 0 0 0 0,-1 0 40 0 0,7-4 68 0 0,1 2-1 0 0,-1 0 1 0 0,1 0-1 0 0,18-1 0 0 0,52 0 781 0 0,-19 2-34 0 0,27-1-400 0 0,15-2 358 0 0,-87 3-837 0 0,-1 0 0 0 0,0-2 1 0 0,-1 0-1 0 0,20-8 0 0 0,-31 11-96 0 0,19-9 0 0 0,-13 3-604 0 0,0-1-1 0 0,-1 0 1 0 0,0 0 0 0 0,0-1 0 0 0,-1 0-1 0 0,0-1 1 0 0,-1 0 0 0 0,9-13-1 0 0,-10 12-6345 0 0,-4-1-1853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0.6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5119 0 0,'0'0'6888'0'0,"12"5"-3056"0"0</inkml:trace>
  <inkml:trace contextRef="#ctx0" brushRef="#br0" timeOffset="1">94 440 8407 0 0,'6'13'443'0'0,"-1"0"0"0"0,-1 0-1 0 0,0 0 1 0 0,3 26-1 0 0,-5 1 4532 0 0,-2-31-3313 0 0,0-4-815 0 0,0 1 0 0 0,0-1 0 0 0,0 0 0 0 0,1 0 1 0 0,-1 0-1 0 0,4 9 2386 0 0,-3-15-3093 0 0,2 0-186 0 0,-1 0-1 0 0,0 0 1 0 0,0-1-1 0 0,0 1 1 0 0,0 0 0 0 0,0-1-1 0 0,0 0 1 0 0,-1 1-1 0 0,1-1 1 0 0,0 0-1 0 0,-1 0 1 0 0,1 0-1 0 0,-1 0 1 0 0,2-4 0 0 0,7-15-2445 0 0,-4 0-3657 0 0,0-2-915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1.4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1 149 5727 0 0,'14'-2'549'0'0,"0"-2"0"0"0,0 1 0 0 0,-1-2 0 0 0,22-9 0 0 0,8-3 2648 0 0,-18 6-1603 0 0,1 0 0 0 0,31-21 0 0 0,15-6 1354 0 0,-67 36-2710 0 0,0 0 0 0 0,0 0-1 0 0,0 1 1 0 0,1-1 0 0 0,-1 1-1 0 0,0 1 1 0 0,1-1 0 0 0,-1 1 0 0 0,1 0-1 0 0,-1 0 1 0 0,0 0 0 0 0,1 1-1 0 0,-1 0 1 0 0,0 0 0 0 0,1 0-1 0 0,-1 1 1 0 0,8 3 0 0 0,-11-4 123 0 0,1 1-1 0 0,14 10 293 0 0,0 1 0 0 0,24 24 1 0 0,-30-27-425 0 0,-6-4-106 0 0,-1-1-1 0 0,0 0 0 0 0,0 1 0 0 0,5 8 0 0 0,4 6 157 0 0,-6-9-91 0 0,-1-1 0 0 0,6 15 1 0 0,0-1 54 0 0,-5-9-53 0 0,-2 0 0 0 0,0 0 0 0 0,0 0-1 0 0,-1 1 1 0 0,2 28 0 0 0,3 8 463 0 0,2 6 268 0 0,7 102 0 0 0,-18-149-753 0 0,-1 1-1 0 0,0 0 1 0 0,-3 12-1 0 0,1 2-23 0 0,0-13-115 0 0,-4-1-25 0 0,6-9-4 0 0,-1 2 0 0 0,-10 3 0 0 0,6-5 0 0 0,0 0 0 0 0,1-1 0 0 0,-1 0 0 0 0,0 0 0 0 0,0 0 0 0 0,0-1 0 0 0,0 0 0 0 0,-1 0 0 0 0,1-1 0 0 0,0 0 0 0 0,0 0 0 0 0,-1 0 0 0 0,1-1 0 0 0,0 0 0 0 0,0 0 0 0 0,0 0 0 0 0,-12-5 0 0 0,6 1 0 0 0,-1-1 0 0 0,1 0 0 0 0,0 0 0 0 0,0-1 0 0 0,1-1 0 0 0,0 0 0 0 0,-12-11 0 0 0,-7-10-125 0 0,1-1 0 0 0,2-1 1 0 0,0-2-1 0 0,-23-38 0 0 0,37 48-234 0 0,1 0 0 0 0,1 0 0 0 0,2-1 1 0 0,0 0-1 0 0,1 0 0 0 0,-6-34 0 0 0,1 8-144 0 0,13 50 494 0 0,0-1 1 0 0,0 0-1 0 0,0 1 0 0 0,0-1 0 0 0,0 1 0 0 0,1-1 0 0 0,-1 0 0 0 0,0 1 0 0 0,0-1 0 0 0,1 1 0 0 0,-1-1 0 0 0,0 1 0 0 0,1-1 0 0 0,-1 1 1 0 0,1-1-1 0 0,-1 1 0 0 0,0-1 0 0 0,1 1 0 0 0,-1 0 0 0 0,1-1 0 0 0,0 1 0 0 0,1-2-16 0 0,1-2 57 0 0,0 0 1 0 0,0 0-1 0 0,0 1 0 0 0,0 0 1 0 0,1-1-1 0 0,0 1 0 0 0,5-4 1 0 0,-6 6 7 0 0,0 0 1 0 0,-1-1-1 0 0,1 1 1 0 0,0 0 0 0 0,0 1-1 0 0,0-1 1 0 0,0 0-1 0 0,-1 1 1 0 0,1 0-1 0 0,0-1 1 0 0,0 1 0 0 0,0 0-1 0 0,3 1 1 0 0,-3-1 180 0 0,1 0-142 0 0,0 1 0 0 0,0-1 1 0 0,-1 1-1 0 0,1 0 0 0 0,0 0 0 0 0,0 0 0 0 0,4 3 1 0 0,-3-2 51 0 0,-3-2-99 0 0,-1 0 0 0 0,0 1 0 0 0,0-1-1 0 0,1 1 1 0 0,-1-1 0 0 0,0 1 0 0 0,0 0-1 0 0,0 0 1 0 0,0-1 0 0 0,0 1 0 0 0,0 0 0 0 0,0 0-1 0 0,1 1 1 0 0,2 3 58 0 0,26 21 439 0 0,-27-24-334 0 0,0 1-31 0 0,2 1-134 0 0,-1 1-1 0 0,0-1 1 0 0,0 1-1 0 0,0 0 1 0 0,-1 0-1 0 0,0 0 1 0 0,0 1-1 0 0,0-1 1 0 0,0 1-1 0 0,-1 0 1 0 0,0-1-1 0 0,0 1 1 0 0,-1 0-1 0 0,0 0 1 0 0,0 0-1 0 0,0 1 1 0 0,0-1-1 0 0,-1 0 1 0 0,0 0-1 0 0,-1 7 1 0 0,-2 7-26 0 0,2-15-4 0 0,1 0 0 0 0,-1 0 0 0 0,0 0 0 0 0,0 0 0 0 0,0 0 0 0 0,-1-1 0 0 0,-3 8 0 0 0,-7 6 0 0 0,7-14 0 0 0,1-2 0 0 0,0 3 0 0 0,0-1 0 0 0,-16 5 0 0 0,16-7 0 0 0,0 0 0 0 0,0-1 0 0 0,0 0 0 0 0,0 0 0 0 0,-1 0 0 0 0,1 0 0 0 0,0-1 0 0 0,0 0 0 0 0,0 1 0 0 0,-1-2 0 0 0,1 1 0 0 0,0 0 0 0 0,0-1 0 0 0,-1 0 0 0 0,1 0 0 0 0,0 0 0 0 0,0 0 0 0 0,-6-4 0 0 0,-4-2 0 0 0,1-4 0 0 0,4-2 0 0 0,8 1 0 0 0,1 10 0 0 0,0 1 0 0 0,1-1 0 0 0,-1 1 0 0 0,1 0 0 0 0,-1-1 0 0 0,1 1 0 0 0,-1 0 0 0 0,1-1 0 0 0,0 1 0 0 0,0 0 0 0 0,0 0 0 0 0,0 0 0 0 0,0-1 0 0 0,1 0 0 0 0,1 0 0 0 0,1-1 0 0 0,0 1 0 0 0,0-1 0 0 0,1 1 0 0 0,-1 0 0 0 0,5-1 0 0 0,6-1 0 0 0,18-2 0 0 0,80-8-115 0 0,-77 6-1541 0 0,-12 1-4773 0 0,-19 5 3800 0 0,16-4-6822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1.8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6359 0 0,'1'1'46'0'0,"0"-1"0"0"0,0 1 0 0 0,0 0 0 0 0,0 0 0 0 0,0 0 0 0 0,1 0 0 0 0,-1-1 0 0 0,0 1 0 0 0,0-1 0 0 0,1 1 0 0 0,-1-1 0 0 0,0 1 0 0 0,1-1 0 0 0,-1 0 0 0 0,3 0-1 0 0,3 2 2871 0 0,-3-2 437 0 0,33 7 3442 0 0,-34-6-4741 0 0,1 0-535 0 0,34 7 1162 0 0,-35-7-1894 0 0,-2-1-710 0 0,0 0 0 0 0,1 0 0 0 0,-1 0 1 0 0,0 0-1 0 0,0 0 0 0 0,0 0 0 0 0,0 0 0 0 0,0 0 0 0 0,0 1 0 0 0,0-1 0 0 0,2 1 0 0 0,3 1 101 0 0,11 1 294 0 0,-14-2-208 0 0,0-1-88 0 0,24 4 60 0 0,-25-3-486 0 0,11 3-2499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2.2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102 11 6191 0 0,'3'-1'472'0'0,"56"-6"950"0"0,-42 6 1171 0 0,32 4 0 0 0,-46-3-2238 0 0,1 0 1 0 0,-1 0-1 0 0,1 0 0 0 0,-1-1 0 0 0,1 1 0 0 0,0-1 0 0 0,-1 0 0 0 0,4-1 0 0 0,-7 3-292 0 0,1-1-1 0 0,-1 0 1 0 0,0 0 0 0 0,0 0-1 0 0,1 1 1 0 0,-1-1 0 0 0,0 0-1 0 0,0 1 1 0 0,1-1-1 0 0,-1 0 1 0 0,0 1 0 0 0,0-1-1 0 0,0 0 1 0 0,0 1 0 0 0,0-1-1 0 0,1 0 1 0 0,-1 1-1 0 0,0-1 1 0 0,0 0 0 0 0,0 1-1 0 0,0-1 1 0 0,0 0-1 0 0,0 1 1 0 0,0-1 0 0 0,0 1-1 0 0,0-1 1 0 0,-1 1 0 0 0,0 17 2053 0 0,-1-10-1501 0 0,-1 1 1 0 0,-1-1 0 0 0,0 0 0 0 0,0 0-1 0 0,0 0 1 0 0,-1-1 0 0 0,0 1 0 0 0,-9 10-1 0 0,-6 4 620 0 0,-30 25 0 0 0,42-39-1089 0 0,-1-1 0 0 0,0 0 0 0 0,0-1 0 0 0,-1 0-1 0 0,-16 7 1 0 0,23-11-228 0 0,1-1-1 0 0,-1 0 1 0 0,1 0 0 0 0,-1 0 0 0 0,0 0-1 0 0,0 0 1 0 0,1-1 0 0 0,-1 1-1 0 0,0-1 1 0 0,0 0 0 0 0,0 0 0 0 0,0 0-1 0 0,0 0 1 0 0,1-1 0 0 0,-5 0-1 0 0,-1 0-389 0 0,7 1 73 0 0,0-1 0 0 0,1 1 0 0 0,-1 0 0 0 0,0 0 0 0 0,0 0 0 0 0,0-1 0 0 0,0 1 0 0 0,1 0 0 0 0,-1-1 0 0 0,0 1 0 0 0,0-1 0 0 0,1 1 0 0 0,-1-1 1 0 0,0 1-1 0 0,1-1 0 0 0,-2-1 0 0 0,0 0-1227 0 0,-7-10-6585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2.5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154 0 5327 0 0,'2'3'410'0'0,"3"2"-318"0"0,-1 0 1 0 0,1 0 0 0 0,-1 1 0 0 0,4 8-1 0 0,-2-3 1005 0 0,-1 0-1 0 0,-1 1 0 0 0,0-1 1 0 0,-1 1-1 0 0,0 0 1 0 0,0 0-1 0 0,0 13 0 0 0,-3-17-517 0 0,0 0 0 0 0,0 0-1 0 0,-1 0 1 0 0,-2 9 0 0 0,-1 16 1125 0 0,1-6-231 0 0,0 0 1 0 0,-2-1 0 0 0,-13 48-1 0 0,3-33 390 0 0,-30 62-1 0 0,38-90-1607 0 0,5-7-93 0 0,-1 0 1 0 0,0-1-1 0 0,0 1 1 0 0,-1 0-1 0 0,0-1 1 0 0,0 0-1 0 0,-7 8 1 0 0,1-4 126 0 0,6-5-44 0 0,0 0 0 0 0,0-1 0 0 0,-1 1 0 0 0,1-1 0 0 0,-9 5 0 0 0,12-8-257 0 0,1 0 0 0 0,-1 1 1 0 0,1-1-1 0 0,-1 0 0 0 0,0 0 1 0 0,1 0-1 0 0,-1 0 0 0 0,0 0 1 0 0,1 0-1 0 0,-1 0 0 0 0,1 0 1 0 0,-1 0-1 0 0,0 0 0 0 0,1 0 1 0 0,-1 0-1 0 0,0 0 0 0 0,1-1 1 0 0,-2 1-1 0 0,1-1-74 0 0,-2 1-378 0 0,2-3-43 0 0,-1-4-227 0 0,-1 0 0 0 0,1-1 0 0 0,0 1-1 0 0,-1-12 1 0 0,3 11-1579 0 0,0 1-1 0 0,0 0 0 0 0,1-8 1 0 0,2-7-5610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8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0 4255 0 0,'0'0'332'0'0,"1"3"-220"0"0,-1 17 2086 0 0,-1 1-1 0 0,0-1 0 0 0,-1 1 1 0 0,-7 23-1 0 0,-2 25 2839 0 0,0-8-2364 0 0,0-10-867 0 0,-6 28 439 0 0,14-70-2261 0 0</inkml:trace>
  <inkml:trace contextRef="#ctx0" brushRef="#br0" timeOffset="1">137 293 11375 0 0,'76'67'3752'0'0,"6"4"7877"0"0,-71-63-9817 0 0,20 10-1 0 0,5 2-8 0 0,-33-18-1736 0 0,1 1 1 0 0,-1-2 0 0 0,1 1-1 0 0,0 0 1 0 0,0-1 0 0 0,5 1-1 0 0,-4 0-12 0 0,12 2-11 0 0,-14-5-32 0 0,0 0-11 0 0,0 0-1 0 0,0-1 0 0 0,0 1 0 0 0,1 0 0 0 0,-1-1 0 0 0,0 0 0 0 0,0 1 0 0 0,-1-1 0 0 0,1 0 0 0 0,0-1 0 0 0,-1 1 0 0 0,1 0 0 0 0,-1-1 0 0 0,1 1 0 0 0,-1-1 0 0 0,0 0 0 0 0,0 0 0 0 0,-1 0 0 0 0,1 0 0 0 0,1-4 0 0 0,-1 4 0 0 0,3-8-1556 0 0,0-1-3486 0 0,-3 8 2612 0 0,5-13-7766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2.9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36 12263 0 0,'1'2'944'0'0,"3"7"-316"0"0,13 17 11693 0 0,-13-25-11819 0 0,26 1 63 0 0,-12-4-302 0 0,-13-1-283 0 0,-3 0 33 0 0,3-1-292 0 0,0-1 1 0 0,0 0-1 0 0,0 0 0 0 0,7-9 0 0 0,-8 8-2473 0 0,1 0 1 0 0,11-9-1 0 0,-4 8-4391 0 0,-7 9 6838 0 0,-4 0 454 0 0,-1 0 1 0 0,1 0 0 0 0,-1 0-1 0 0,0 0 1 0 0,0 0-1 0 0,0-1 1 0 0,0 1 0 0 0,0 0-1 0 0,0 0 1 0 0,-1 2-1 0 0,0 2 891 0 0,-1 1 0 0 0,0-1 0 0 0,0 0-1 0 0,-1 0 1 0 0,-5 9 0 0 0,8-14-620 0 0,-1 1-446 0 0,1-1 1 0 0,-1 0-1 0 0,1 1 1 0 0,-1-1-1 0 0,0 0 1 0 0,1 1-1 0 0,-1-1 0 0 0,0 0 1 0 0,0 0-1 0 0,0 0 1 0 0,0 0-1 0 0,-1 1 1 0 0,-7 7-4742 0 0,-1-4-1077 0 0</inkml:trace>
  <inkml:trace contextRef="#ctx0" brushRef="#br0" timeOffset="1">9 197 5039 0 0,'1'3'388'0'0,"17"64"709"0"0,-13-40 1596 0 0,-1 1 0 0 0,-1 0 0 0 0,-1 0 0 0 0,-3 32 0 0 0,-1-47-1716 0 0,0 0 1 0 0,-2 0 0 0 0,1 0 0 0 0,-8 16 0 0 0,7-19-636 0 0,3-6-158 0 0,0 0 0 0 0,1-1-1 0 0,-1 1 1 0 0,1 0 0 0 0,-1 0-1 0 0,1 0 1 0 0,1 6-1 0 0,-1-7 29 0 0,0 1 0 0 0,0 0-1 0 0,0-1 1 0 0,0 1 0 0 0,-1-1-1 0 0,0 6 1 0 0,-4 2 200 0 0,5-10-351 0 0,-1 1 0 0 0,0-1 0 0 0,1 0 0 0 0,-1 0 0 0 0,1 1 0 0 0,0-1 0 0 0,-1 0 0 0 0,1 1 0 0 0,0-1 1 0 0,0 1-1 0 0,0-1 0 0 0,0 0 0 0 0,0 1 0 0 0,0-1 0 0 0,0 0 0 0 0,0 1 0 0 0,0-1 0 0 0,1 0 0 0 0,-1 1 0 0 0,1-1 0 0 0,0 2 0 0 0,-1-2-49 0 0,1-1 0 0 0,-1 0 0 0 0,0 0 0 0 0,0 0 0 0 0,1 1 1 0 0,-1-1-1 0 0,0 0 0 0 0,0 1 0 0 0,0-1 0 0 0,0 0 0 0 0,1 0 0 0 0,-1 1 1 0 0,0-1-1 0 0,0 0 0 0 0,0 1 0 0 0,0-1 0 0 0,0 0 0 0 0,0 1 0 0 0,0-1 0 0 0,0 0 1 0 0,0 1-1 0 0,0-1 0 0 0,0 0 0 0 0,0 1 0 0 0,0-1 0 0 0,0 0 0 0 0,0 1 1 0 0,0-1-1 0 0,0 0 0 0 0,-1 1 0 0 0,1-1 0 0 0,0 0 0 0 0,0 0 0 0 0,0 1 1 0 0,0-1-1 0 0,-1 0 0 0 0,1 0 0 0 0,0 1 0 0 0,0-1 0 0 0,-1 0 0 0 0,1 0 1 0 0,0 1-1 0 0,0-1 0 0 0,-1 0 0 0 0,1 0 0 0 0,0 0 0 0 0,-1 1 0 0 0,-1 1-14 0 0,9-15-3161 0 0,-4 10 2473 0 0,-1 0 0 0 0,0-1 0 0 0,0 1 0 0 0,-1 0 0 0 0,3-6 0 0 0,0-8-2456 0 0,-3 12 1235 0 0,0-1 0 0 0,0 1 1 0 0,1-10-1 0 0,-3-3-3520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3.3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37 4607 0 0,'0'0'354'0'0,"3"0"-233"0"0,14-1 765 0 0,1-1 0 0 0,-1-1 0 0 0,30-9 0 0 0,-29 7 1000 0 0,0 1 1 0 0,0 0-1 0 0,35-2 0 0 0,-50 6-1666 0 0,0 1 0 0 0,1-1 0 0 0,-1 1 0 0 0,0 0 0 0 0,1-1-1 0 0,-1 2 1 0 0,0-1 0 0 0,0 0 0 0 0,3 3 0 0 0,-4-4-76 0 0,0 1 0 0 0,-1 0 0 0 0,1 0 1 0 0,-1 0-1 0 0,1 1 0 0 0,-1-1 0 0 0,0 0 0 0 0,1 1 1 0 0,-1-1-1 0 0,0 0 0 0 0,0 1 0 0 0,0 0 1 0 0,0-1-1 0 0,0 1 0 0 0,0-1 0 0 0,0 1 0 0 0,-1 0 1 0 0,1 2-1 0 0,6 58 2494 0 0,-2 97 0 0 0,-4-71-1453 0 0,-1-75-1025 0 0,8 139 2160 0 0,-8-149-2105 0 0,0-1-166 0 0,0 0-1 0 0,0 0 1 0 0,0 0 0 0 0,1 0 0 0 0,-1 0 0 0 0,1 0 0 0 0,-1 0-1 0 0,1 0 1 0 0,1 3 0 0 0,5 4-6261 0 0,-4-17-656 0 0,3-7-1847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3.7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1 140 5383 0 0,'0'0'416'0'0,"11"-6"-280"0"0,-6 3 2535 0 0,0 2-1998 0 0,-1 0 0 0 0,1 0 0 0 0,-1 0 0 0 0,1 0 0 0 0,0 0 0 0 0,-1 1 0 0 0,1 0 0 0 0,0 0 0 0 0,-1 1 0 0 0,1-1 0 0 0,7 2 0 0 0,-10-1 212 0 0,0 1-145 0 0,1 0-608 0 0,-1 0-1 0 0,1 0 1 0 0,-1 0 0 0 0,0 1-1 0 0,0-1 1 0 0,0 1 0 0 0,0-1-1 0 0,0 1 1 0 0,0 0-1 0 0,-1 0 1 0 0,1 0 0 0 0,-1 0-1 0 0,0 0 1 0 0,0 0 0 0 0,0 0-1 0 0,0 0 1 0 0,-1 1-1 0 0,1-1 1 0 0,-1 0 0 0 0,0 0-1 0 0,0 1 1 0 0,0-1 0 0 0,0 0-1 0 0,-1 5 1 0 0,-2 5 431 0 0,-1 0 1 0 0,-1 0-1 0 0,1 0 1 0 0,-2-1-1 0 0,0 1 0 0 0,-15 22 1 0 0,16-28 2294 0 0,11-17-2155 0 0,73-158-5464 0 0,-37 67-3819 0 0,-31 78 4255 0 0,-4 0-673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4.0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1 3223 0 0,'0'0'415'0'0,"-2"12"2940"0"0,-2 4-971 0 0,2 0 0 0 0,-1 0 1 0 0,1 30-1 0 0,1-20 253 0 0,1-22-2025 0 0,-1 1 0 0 0,1 0 1 0 0,0 0-1 0 0,2 7 0 0 0,-2-10 518 0 0,7 11 1611 0 0,-6-11-2300 0 0,14 11 342 0 0,-13-12-324 0 0,0-1-266 0 0,10 0-33 0 0,2-2-128 0 0,-5-4-53 0 0,-7 5-90 0 0,2-2-271 0 0,-4 3 380 0 0,0 0 0 0 0,0-1 0 0 0,0 1 0 0 0,0 0 0 0 0,0 0 0 0 0,0 0 0 0 0,0 0 1 0 0,0 0-1 0 0,0 0 0 0 0,0 0 0 0 0,0 0 0 0 0,0 0 0 0 0,0 0 0 0 0,0 0 1 0 0,1 0-1 0 0,-1 0 0 0 0,0 0 0 0 0,0 0 0 0 0,0 0 0 0 0,0 0 0 0 0,0-1 1 0 0,0 1-1 0 0,0 0 0 0 0,0 0 0 0 0,0 0 0 0 0,0 0 0 0 0,0 0 0 0 0,1 0 0 0 0,-1 0 1 0 0,0 0-1 0 0,0 0 0 0 0,0 0 0 0 0,0 0 0 0 0,0 0 0 0 0,0 1 0 0 0,0-1 1 0 0,0 0-1 0 0,0 0 0 0 0,0 0 0 0 0,1 0 0 0 0,-1 0 0 0 0,0 0 0 0 0,0 0 1 0 0,0 0-1 0 0,0 0 0 0 0,0 0 0 0 0,0 0 0 0 0,0 0 0 0 0,0 0 0 0 0,0 0 0 0 0,0 0 1 0 0,0 0-1 0 0,0 0 0 0 0,0 1 0 0 0,0-1 0 0 0,0 0 0 0 0,0 0 0 0 0,0 0 1 0 0,0 0-1 0 0,0 0 0 0 0,0 0 0 0 0,0 0 0 0 0,0 14 201 0 0,1 24-1 0 0,1-1 13 0 0,2 8-54 0 0,-2-31-111 0 0,0 24 0 0 0,-2-10 359 0 0,2 0 0 0 0,7 42 0 0 0,-6-55-71 0 0,1-1 0 0 0,0 0 0 0 0,1-1 0 0 0,0 1 0 0 0,2-1 0 0 0,-1 0 1 0 0,1 0-1 0 0,18 23 0 0 0,-24-35-324 0 0,1 0 1 0 0,-1 1 0 0 0,0-1-1 0 0,1 0 1 0 0,-1 0 0 0 0,1 0-1 0 0,-1 0 1 0 0,1 0 0 0 0,-1 0-1 0 0,1 0 1 0 0,0-1 0 0 0,-1 1-1 0 0,4 0 1 0 0,-4-1-36 0 0,-1 1 0 0 0,1-1 0 0 0,-1 0 0 0 0,0 0 0 0 0,1 0 0 0 0,-1 0 0 0 0,1 0 0 0 0,-1 0 0 0 0,1 0 0 0 0,-1 0 0 0 0,1 0-1 0 0,-1 0 1 0 0,0 0 0 0 0,1 0 0 0 0,-1 0 0 0 0,1 0 0 0 0,-1 0 0 0 0,1-1 0 0 0,-1 1 0 0 0,0 0 0 0 0,1 0 0 0 0,-1 0 0 0 0,1-1 0 0 0,-1 1 0 0 0,0 0 0 0 0,1-1 0 0 0,-1 1 0 0 0,0 0 0 0 0,1 0 0 0 0,-1-1 0 0 0,0 1 0 0 0,0-1 0 0 0,1 1 0 0 0,-1 0 0 0 0,0-1-1 0 0,0 1 1 0 0,0-1 0 0 0,0 1 0 0 0,1 0 0 0 0,-1-2 0 0 0,2-1-276 0 0,11-7-535 0 0,-10 8 400 0 0,0 0 0 0 0,-1-1-1 0 0,1 1 1 0 0,0-1 0 0 0,-1 1 0 0 0,1-1 0 0 0,-1 0 0 0 0,3-4 0 0 0,-2 2-237 0 0,11-20-7445 0 0,-9 8 378 0 0</inkml:trace>
  <inkml:trace contextRef="#ctx0" brushRef="#br0" timeOffset="1">291 358 4319 0 0,'-2'-2'120'0'0,"-1"0"-44"0"0,-12 3 466 0 0,9 1 138 0 0,0 0-1 0 0,0 0 1 0 0,0 0 0 0 0,1 1 0 0 0,-1-1 0 0 0,1 1 0 0 0,-1 1 0 0 0,1-1-1 0 0,-5 5 1 0 0,-13 8 2203 0 0,20-14-2359 0 0,0 1 0 0 0,1 0 0 0 0,-1-1 0 0 0,0 1 0 0 0,1 0 0 0 0,-1 0 0 0 0,-2 5 0 0 0,-9 10 1587 0 0,13-17-1228 0 0,8-11-7637 0 0,-1 3 223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4.4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0 135 2791 0 0,'8'-5'464'0'0,"16"-5"5213"0"0,18-4 2417 0 0,44-9 1188 0 0,4-2-4475 0 0,-83 24-4347 0 0,0-1 1 0 0,13-5-1 0 0,1 0-232 0 0,-14 5-204 0 0,25-11-5 0 0,-3-3-68 0 0,-27 15-207 0 0,1-1-718 0 0,5-4 1006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5.2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400 0 6623 0 0,'0'3'507'0'0,"1"4"-176"0"0,0 1 1 0 0,-1 0-1 0 0,1-1 1 0 0,-2 1-1 0 0,1 0 0 0 0,-1-1 1 0 0,-3 10-1 0 0,0 3 2802 0 0,-13 31-1 0 0,-4-5 642 0 0,-2 0 1 0 0,-54 78-1 0 0,61-100-3057 0 0,-73 118 2318 0 0,-36 53-1398 0 0,112-179-1628 0 0,5-9-73 0 0,5-10-137 0 0,3-5-666 0 0,1-5-373 0 0,1 0-1 0 0,0 1 1 0 0,1-1 0 0 0,1 1 0 0 0,-1 0-1 0 0,2 0 1 0 0,0 0 0 0 0,0 1-1 0 0,1-1 1 0 0,8-10 0 0 0,-4 7-807 0 0,1 0 0 0 0,1 1 1 0 0,15-15-1 0 0,-13 16 1177 0 0,19-13 1 0 0,-27 22 926 0 0,0 0 0 0 0,0 1 1 0 0,1-1-1 0 0,-1 2 0 0 0,1-1 0 0 0,-1 0 0 0 0,13-2 0 0 0,-17 5 801 0 0,1 1 262 0 0,23 10 5392 0 0,-25-8-4324 0 0,2 4-1435 0 0,0 1 1 0 0,-1-1-1 0 0,-1 1 1 0 0,1 0-1 0 0,-1-1 1 0 0,-1 1 0 0 0,1 0-1 0 0,-2 10 1 0 0,-2 9 1277 0 0,-6 30-1 0 0,0-8-678 0 0,9-44-1202 0 0,-1-1-1 0 0,1 1 0 0 0,0-1 1 0 0,0 1-1 0 0,1 0 0 0 0,0 6 1 0 0,0-9-204 0 0,8-13-2703 0 0,-5 6 2022 0 0,0 0 0 0 0,-1 0 0 0 0,0-1 0 0 0,0 1 1 0 0,-1-1-1 0 0,1 0 0 0 0,-1 0 0 0 0,0 0 0 0 0,-1 0 0 0 0,0 0 0 0 0,0 0 0 0 0,1-9 0 0 0,-1-9-4163 0 0,-5-46 0 0 0,2 44 3499 0 0,2 22 1454 0 0,0 0 1 0 0,0 0-1 0 0,0 0 1 0 0,1 0-1 0 0,-1 0 0 0 0,1 0 1 0 0,0 1-1 0 0,0-1 1 0 0,1 0-1 0 0,-1 0 0 0 0,1 1 1 0 0,-1-1-1 0 0,1 1 1 0 0,1-1-1 0 0,-1 1 0 0 0,0 0 1 0 0,1 0-1 0 0,-1 0 1 0 0,5-3-1 0 0,-2 1 227 0 0,0 1-1 0 0,1 1 1 0 0,-1-1 0 0 0,1 1-1 0 0,0 0 1 0 0,0 0-1 0 0,0 0 1 0 0,12-2 0 0 0,-16 4-93 0 0,16-3 169 0 0,-16 3-307 0 0,1 1 0 0 0,-1-1 0 0 0,0 1 0 0 0,1-1 0 0 0,-1 1 0 0 0,1 0-1 0 0,2 0 1 0 0,5 2 89 0 0,-8-2 84 0 0,-1 1 38 0 0,4 2 212 0 0,-1 0 0 0 0,0 0 0 0 0,0 1 1 0 0,0-1-1 0 0,0 1 0 0 0,4 6 1 0 0,-6-8 453 0 0,-2 1-673 0 0,1-1 1 0 0,0 1-1 0 0,0 0 1 0 0,0 0 0 0 0,0 0-1 0 0,1-1 1 0 0,-1 1 0 0 0,1-1-1 0 0,2 4 1 0 0,-1-1 209 0 0,8 14 777 0 0,-1 1 0 0 0,-2 0 0 0 0,9 26 0 0 0,-6-16-336 0 0,-8-20-632 0 0,-1 0 0 0 0,3 14 0 0 0,-1 2 18 0 0,6 45 218 0 0,-8-59-359 0 0,-1 0-1 0 0,0 0 0 0 0,-1 0 0 0 0,-2 19 0 0 0,2-27-63 0 0,-1-2-79 0 0,1-1 0 0 0,0 0 0 0 0,-1 1 1 0 0,1-1-1 0 0,-1 0 0 0 0,1 1 0 0 0,-1-1 1 0 0,0 0-1 0 0,0 0 0 0 0,1 1 0 0 0,-1-1 0 0 0,0 0 1 0 0,0 0-1 0 0,0 0 0 0 0,0 0 0 0 0,0 0 1 0 0,0 0-1 0 0,-1-1 0 0 0,1 1 0 0 0,0 0 0 0 0,0 0 1 0 0,-1-1-1 0 0,1 1 0 0 0,0-1 0 0 0,-1 1 1 0 0,1-1-1 0 0,0 0 0 0 0,-1 1 0 0 0,1-1 1 0 0,-2 0-1 0 0,-1 1 2 0 0,0-1-35 0 0,-1 1 0 0 0,1-1 0 0 0,-1 0-1 0 0,1 0 1 0 0,-1 0 0 0 0,1-1 0 0 0,-1 1 0 0 0,1-1-1 0 0,0 0 1 0 0,-1 0 0 0 0,-6-4 0 0 0,4 2-11 0 0,0-1-1 0 0,1 1 1 0 0,0-2 0 0 0,0 1 0 0 0,0 0-1 0 0,-9-10 1 0 0,6 4 21 0 0,0 0-1 0 0,1-1 1 0 0,1 0-1 0 0,-1 0 1 0 0,2-1-1 0 0,-1 0 1 0 0,-6-20-1 0 0,11 27 26 0 0,1 1 1 0 0,0-1-1 0 0,1 0 0 0 0,-1 0 1 0 0,1 1-1 0 0,0-1 0 0 0,0 0 0 0 0,1 0 1 0 0,-1 1-1 0 0,1-1 0 0 0,0 0 1 0 0,3-7-1 0 0,1-3 127 0 0,1 1-1 0 0,12-21 1 0 0,-13 28-102 0 0,0 1 0 0 0,1-1 0 0 0,-1 1 0 0 0,1 0 1 0 0,1 0-1 0 0,-1 1 0 0 0,12-8 0 0 0,-3 1 29 0 0,-11 9-44 0 0,9-3 60 0 0,3 2-69 0 0,24-11-2177 0 0,-27 9-633 0 0,0 0-1 0 0,18-13 1 0 0,-18 10-5709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5.5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1 219 2303 0 0,'7'-6'3292'0'0,"41"-23"10000"0"0,28-9-5219 0 0,65-26-2471 0 0,-125 56-5580 0 0,0-1 1 0 0,0 0-1 0 0,-1-2 1 0 0,22-18-1 0 0,-28 22-77 0 0,0-1-175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6.0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 1 3311 0 0,'-1'2'251'0'0,"-10"136"5136"0"0,2-14 3201 0 0,-22 83 2030 0 0,31-203-10500 0 0,-5 17 750 0 0,0 0-1 0 0,2 0 1 0 0,0 26-1 0 0,11-57-1327 0 0,-6 7 327 0 0,6-9-381 0 0,-1 1 0 0 0,-1-1 0 0 0,0-1 0 0 0,-1 1 0 0 0,5-19 1 0 0,-4 14-603 0 0,15-32 1 0 0,-15 37 598 0 0,17-33-2266 0 0,-13 15-3568 0 0,-11 18 2388 0 0,0 7 3861 0 0,0 0 0 0 0,-1 0 0 0 0,1 0 1 0 0,-1 0-1 0 0,-1 0 0 0 0,1 0 0 0 0,-4-4 0 0 0,5 7 232 0 0,0-11 2886 0 0,3 15-2497 0 0,1 0 0 0 0,0 0 0 0 0,-1 0 0 0 0,0 1 0 0 0,0 0 0 0 0,1-1 0 0 0,-1 1 0 0 0,-1 0 0 0 0,1 0 0 0 0,0 0 1 0 0,-1 0-1 0 0,1 0 0 0 0,-1 0 0 0 0,1 7 0 0 0,1 2 479 0 0,0 0 0 0 0,1 22-1 0 0,-4-26-779 0 0,0-1-1 0 0,-1 0 1 0 0,0 1-1 0 0,0-1 1 0 0,0 0-1 0 0,-1 1 0 0 0,0-1 1 0 0,0 0-1 0 0,-1 0 1 0 0,0 0-1 0 0,0-1 1 0 0,-6 9-1 0 0,7-12-205 0 0,0 0-1 0 0,0 0 1 0 0,1 1 0 0 0,0-1-1 0 0,-2 6 1 0 0,2-5 20 0 0,-1-1 0 0 0,1 1 0 0 0,0 0 0 0 0,-5 6-1 0 0,-16 25 265 0 0,15-22-87 0 0,-1 0 0 0 0,0-1 0 0 0,-20 22 0 0 0,28-34-158 0 0,0 0 0 0 0,0 1 0 0 0,-1-1 0 0 0,1 0 0 0 0,0 0 0 0 0,0 0 0 0 0,-1 0 0 0 0,1 1-1 0 0,0-1 1 0 0,0 0 0 0 0,0 0 0 0 0,-1 1 0 0 0,1-1 0 0 0,0 0 0 0 0,0 0 0 0 0,0 1 0 0 0,0-1-1 0 0,-1 0 1 0 0,1 0 0 0 0,0 1 0 0 0,0-1 0 0 0,0 0 0 0 0,0 1 0 0 0,0-1 0 0 0,0 0 0 0 0,0 1 0 0 0,0-1-1 0 0,0 0 1 0 0,0 0 0 0 0,0 1 0 0 0,0-1 0 0 0,0 0 0 0 0,0 1 0 0 0,0-1 0 0 0,1 1 0 0 0,10 0 673 0 0,20-7-427 0 0,34-16-159 0 0,69-32 0 0 0,9-4-21 0 0,-109 47-137 0 0,-32 10-83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6.5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1 185 9903 0 0,'3'-2'763'0'0,"44"-20"-676"0"0,1-3 3344 0 0,99-45 10580 0 0,-136 66-13297 0 0,0-1 0 0 0,0-1 0 0 0,19-11 0 0 0,-29 15-838 0 0,0 1 1 0 0,0-1-1 0 0,1 1 0 0 0,-1-1 1 0 0,0 0-1 0 0,0 0 1 0 0,0 1-1 0 0,-1-1 0 0 0,1 0 1 0 0,0-2-1 0 0,0 3-172 0 0,-1 1 236 0 0,0-1 0 0 0,0 1 0 0 0,0 0 0 0 0,0 0 0 0 0,1-1 0 0 0,-1 1 0 0 0,0 0 0 0 0,0 0 0 0 0,0-1 0 0 0,0 1 0 0 0,0 0 0 0 0,0 0 0 0 0,0-1 0 0 0,0 1 0 0 0,0 0 0 0 0,0-1 0 0 0,0 1 0 0 0,0 0 0 0 0,0 0 0 0 0,0-1 0 0 0,0 1 0 0 0,0 0 0 0 0,0 0 0 0 0,0-1 0 0 0,0 1 0 0 0,-1 0 1 0 0,1 0-1 0 0,0-1 0 0 0,0 1 0 0 0,-2-3-1801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6.9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5959 0 0,'11'41'611'0'0,"-5"-22"-24"0"0,-2 0 0 0 0,4 32 0 0 0,-7-43-134 0 0,5 194 11026 0 0,-9-113-7494 0 0,-5 70 781 0 0,3-117-3849 0 0,5-40-778 0 0,1-13-6685 0 0,0-2 589 0 0,-1-2-1643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9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0 136 9759 0 0,'0'0'750'0'0,"3"0"-489"0"0,36-11 976 0 0,-23 5 5105 0 0,30-14-1 0 0,-35 15-3079 0 0,22-8 0 0 0,-30 12-3093 0 0,0 0 0 0 0,-1-1-1 0 0,1 1 1 0 0,-1-1 0 0 0,0 1 0 0 0,1-1 0 0 0,1-2 0 0 0,6-4-56 0 0,-5 4-23 0 0,5-8-102 0 0,-9 12-72 0 0,-1-1-1 0 0,1 0 0 0 0,-1 1 0 0 0,1-1 0 0 0,-1 0 1 0 0,0 1-1 0 0,1-1 0 0 0,-1 0 0 0 0,0 1 0 0 0,0-1 1 0 0,0 0-1 0 0,1 0 0 0 0,-1 1 0 0 0,0-1 1 0 0,0 0-1 0 0,0 0 0 0 0,0 1 0 0 0,0-1 0 0 0,0 0 1 0 0,-1 1-1 0 0,1-1 0 0 0,0 0 0 0 0,0 0 1 0 0,0 1-1 0 0,-1-2 0 0 0,-10-17-7442 0 0,8 15 5183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7.3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163 30 5039 0 0,'-34'44'1162'0'0,"-33"46"5976"0"0,6-5 1041 0 0,62-88-8072 0 0,-1 2-145 0 0,3-10-519 0 0,0 0 0 0 0,1 1 1 0 0,1 0-1 0 0,10-19 0 0 0,-6 15-340 0 0,0 1 0 0 0,1 0 0 0 0,1 0 0 0 0,0 1 0 0 0,1 1 0 0 0,0 0 1 0 0,0 0-1 0 0,1 2 0 0 0,1-1 0 0 0,15-7 0 0 0,-16 10 338 0 0,1 0 494 0 0,-1 1-1 0 0,1 0 1 0 0,27-7 0 0 0,-39 13 237 0 0,0 0-1 0 0,0 0 1 0 0,0 0 0 0 0,1 0 0 0 0,-1 0 0 0 0,0 1 0 0 0,0-1 0 0 0,0 0 0 0 0,0 1 0 0 0,3 1-1 0 0,0 0 383 0 0,-2-2 472 0 0,-1 2 456 0 0,0 0-1119 0 0,0 0 0 0 0,0 0 0 0 0,0 1 0 0 0,0-1 0 0 0,-1 0 0 0 0,1 1 0 0 0,0-1 0 0 0,-1 1 1 0 0,0-1-1 0 0,0 1 0 0 0,0 0 0 0 0,0-1 0 0 0,0 1 0 0 0,0 0 0 0 0,-1 0 0 0 0,1 0 0 0 0,-1 0 1 0 0,0 0-1 0 0,0-1 0 0 0,0 1 0 0 0,0 0 0 0 0,-1 0 0 0 0,0 5 0 0 0,-7 32 3237 0 0,7-38-2861 0 0,-1 9 899 0 0,4-17-2521 0 0,0 0 0 0 0,0 0 0 0 0,0 0 0 0 0,0-6-1 0 0,2-7-5413 0 0,0 1-1079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8.12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53 7423 0 0,'6'11'389'0'0,"1"0"0"0"0,-2 0 0 0 0,0 1 0 0 0,0 0 0 0 0,-1 0 0 0 0,4 18 0 0 0,-8-28-242 0 0,8 31 2685 0 0,-2 0 1 0 0,-2 0-1 0 0,0 1 1 0 0,-3 65-1 0 0,-11-18 49 0 0,2-22-1181 0 0,-3 0-117 0 0,11-56-1200 0 0,0-1-51 0 0,0 7-919 0 0,3-19-226 0 0,4-22-1327 0 0,-6 14-95 0 0,0 0 0 0 0,0 0 1 0 0,-2 1-1 0 0,-3-21 1 0 0,-20-76-7074 0 0,17 90 7837 0 0,-24-79-988 0 0,25 85 2342 0 0,1 0-1 0 0,-3-26 1 0 0,7 40 143 0 0,1 1 161 0 0,0 0 0 0 0,0-1 0 0 0,0 1-1 0 0,1 0 1 0 0,-1 0 0 0 0,1 0 0 0 0,0 0 0 0 0,0 0 0 0 0,0 0 0 0 0,0 0 0 0 0,0 0 0 0 0,3-4 0 0 0,-1 1 429 0 0,1 1 1 0 0,0-1-1 0 0,0 1 1 0 0,0 0-1 0 0,6-5 1 0 0,-4 5-162 0 0,0 1 0 0 0,1-1 0 0 0,-1 2 0 0 0,1-1 0 0 0,0 1 0 0 0,0 0 1 0 0,1 0-1 0 0,-1 1 0 0 0,1 0 0 0 0,-1 0 0 0 0,1 1 0 0 0,15-1 0 0 0,43 0 2074 0 0,-63 2-2365 0 0,0 1-1 0 0,0-1 1 0 0,0 1-1 0 0,0 0 0 0 0,0 0 1 0 0,0 0-1 0 0,0 0 1 0 0,-1 1-1 0 0,1-1 1 0 0,0 1-1 0 0,-1-1 1 0 0,0 1-1 0 0,1 0 1 0 0,-1 0-1 0 0,0 0 0 0 0,0 1 1 0 0,0-1-1 0 0,0 0 1 0 0,0 1-1 0 0,2 4 1 0 0,3 5 326 0 0,-1 0-1 0 0,0 0 1 0 0,5 16 0 0 0,4 17 1574 0 0,16 94 0 0 0,-15-2 453 0 0,-8-62-1026 0 0,-1-41-716 0 0,-5-28-682 0 0,-1 0-1 0 0,1-1 1 0 0,-1 1 0 0 0,-1 0 0 0 0,1 0-1 0 0,-1 8 1 0 0,0-14-83 0 0,-1 0 1 0 0,1 1-1 0 0,-1-1 1 0 0,1 0-1 0 0,-1 1 1 0 0,0-1-1 0 0,1 0 0 0 0,-1 0 1 0 0,0 0-1 0 0,1 1 1 0 0,-1-1-1 0 0,1 0 1 0 0,-1 0-1 0 0,0 0 0 0 0,1 0 1 0 0,-2 0-1 0 0,2 0-9 0 0,0 0-1 0 0,-1 0 0 0 0,1 0 0 0 0,0 0 1 0 0,-1 0-1 0 0,1 0 0 0 0,0 0 0 0 0,0 0 1 0 0,-1 0-1 0 0,1 0 0 0 0,0 0 1 0 0,0 1-1 0 0,-1-1 0 0 0,1 0 0 0 0,0 0 1 0 0,0 0-1 0 0,-1 1 0 0 0,1-1 0 0 0,0 0 1 0 0,0 0-1 0 0,0 0 0 0 0,-1 1 1 0 0,1-1-1 0 0,0 0 0 0 0,0 0 0 0 0,0 1 1 0 0,0-1-1 0 0,0 0 0 0 0,0 1 0 0 0,0-1 1 0 0,-1 1-1 0 0,2 0-2 0 0,-1 1 0 0 0,1-1 1 0 0,-1 1-1 0 0,1-1 0 0 0,0 1 0 0 0,0-1 1 0 0,-1 0-1 0 0,1 1 0 0 0,0-1 0 0 0,2 2 1 0 0,-2-1-81 0 0,-4-15-5794 0 0,0 3 4197 0 0,-1 0 0 0 0,-1 0-1 0 0,1 0 1 0 0,-1 1 0 0 0,-1 0 0 0 0,0 0 0 0 0,-9-11 0 0 0,4 7-822 0 0,-17-15 1 0 0,-18-8 1083 0 0,-86-67 819 0 0,129 101 660 0 0,0 0 27 0 0,1 0 1 0 0,-1 0-1 0 0,0 0 1 0 0,1 0-1 0 0,-1-1 0 0 0,1 1 1 0 0,0-1-1 0 0,0 1 1 0 0,0-1-1 0 0,0 0 0 0 0,0 0 1 0 0,0 0-1 0 0,-1-5 1 0 0,3 7 687 0 0,9-8 1742 0 0,-5 7-2155 0 0,0 1 0 0 0,0 0 1 0 0,0 0-1 0 0,0 0 1 0 0,1 1-1 0 0,-1-1 0 0 0,0 1 1 0 0,0 0-1 0 0,1 0 0 0 0,-1 1 1 0 0,0-1-1 0 0,1 1 1 0 0,-1 0-1 0 0,0 0 0 0 0,7 3 1 0 0,-5-2 40 0 0,0 1 0 0 0,0 0 0 0 0,0 0 1 0 0,0 1-1 0 0,-1 0 0 0 0,1 0 0 0 0,-1 0 1 0 0,0 0-1 0 0,7 9 0 0 0,-9-9-218 0 0,-1 0 1 0 0,0 0-1 0 0,0 0 0 0 0,0 1 0 0 0,0-1 0 0 0,0 1 0 0 0,-1 0 0 0 0,0-1 1 0 0,0 1-1 0 0,1 8 0 0 0,-2-7 47 0 0,0-4-163 0 0,0-1 0 0 0,0 1-1 0 0,-1 0 1 0 0,1 0 0 0 0,-1 0-1 0 0,1-1 1 0 0,-1 1-1 0 0,0 0 1 0 0,0-1 0 0 0,1 1-1 0 0,-1 0 1 0 0,-2 2 0 0 0,-15 16 449 0 0,-5-4 200 0 0,22-15-584 0 0,-12-3 185 0 0,21-4-386 0 0,1 1 12 0 0,3 4 42 0 0,-9 1 12 0 0,-2 0-1 0 0,0 0-1 0 0,-1 1 0 0 0,1-1 0 0 0,0 0 0 0 0,0 1 1 0 0,0-1-1 0 0,0 0 0 0 0,0 1 0 0 0,0-1 1 0 0,0 1-1 0 0,-1 0 0 0 0,1-1 0 0 0,0 1 0 0 0,0 0 1 0 0,-1-1-1 0 0,2 2 0 0 0,-2-1-2 0 0,0 0 0 0 0,1 0-1 0 0,-1-1 1 0 0,0 1 0 0 0,0 0 0 0 0,0 0-1 0 0,0-1 1 0 0,0 1 0 0 0,0 0 0 0 0,0 0-1 0 0,-1 0 1 0 0,1-1 0 0 0,0 1 0 0 0,0 0-1 0 0,0-1 1 0 0,-1 1 0 0 0,0 1 0 0 0,1-1 1 0 0,-3 7 47 0 0,-1 0 0 0 0,0 0 0 0 0,-1 0 0 0 0,1 0 0 0 0,-1-1 0 0 0,-1 1 0 0 0,0-1 0 0 0,0-1 0 0 0,0 1 0 0 0,0-1 0 0 0,-1 0 0 0 0,0 0 0 0 0,-1-1 0 0 0,1 0 0 0 0,-11 5 0 0 0,16-10 628 0 0,5 1-474 0 0,4 1-42 0 0,0-2 0 0 0,1 1 0 0 0,-1-1 0 0 0,0 0 0 0 0,0 0 0 0 0,1-1-1 0 0,12-2 1 0 0,18-2 476 0 0,-28 4-450 0 0,1 0 0 0 0,0-1 0 0 0,-1-1 0 0 0,1 0 0 0 0,-1 0 0 0 0,1-1 0 0 0,12-7 0 0 0,23-15-1876 0 0,-3-2-6482 0 0,-37 24 6458 0 0,11-8-6442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8.4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3079 0 0,'2'1'227'0'0,"21"4"3781"0"0,-8 0 227 0 0,6 3 1585 0 0,-9-3-4775 0 0,-10-5-356 0 0,12 5-99 0 0,15-1-2091 0 0,-9-6-4421 0 0,-11-1 619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19.0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330 1 7223 0 0,'-2'2'555'0'0,"-14"13"-638"0"0,-21 22 3156 0 0,32-30-840 0 0,-1-1 1 0 0,1 1 0 0 0,-9 16 5112 0 0,28-22-6001 0 0,-10 0-1267 0 0,0-1 0 0 0,0 0 0 0 0,0 0 0 0 0,0 0 0 0 0,0-1 0 0 0,0 0 0 0 0,0 1 0 0 0,0-2 0 0 0,0 1 0 0 0,0 0 0 0 0,-1-1 0 0 0,1 1 0 0 0,0-1 0 0 0,-1 0 0 0 0,1 0 0 0 0,-1-1-1 0 0,0 1 1 0 0,0-1 0 0 0,0 1 0 0 0,0-1 0 0 0,0 0 0 0 0,0 0 0 0 0,3-6 0 0 0,-1-1 299 0 0,-5 10-370 0 0,0-1-1 0 0,0 0 1 0 0,0 1 0 0 0,1-1 0 0 0,-1 1 0 0 0,0-1 0 0 0,0 1-1 0 0,1-1 1 0 0,-1 1 0 0 0,0-1 0 0 0,1 1 0 0 0,-1-1 0 0 0,1 1-1 0 0,-1-1 1 0 0,0 1 0 0 0,1 0 0 0 0,-1-1 0 0 0,1 1 0 0 0,-1 0-1 0 0,1-1 1 0 0,-1 1 0 0 0,1 0 0 0 0,0-1 0 0 0,-1 1 0 0 0,1 0 0 0 0,-1 0-1 0 0,1 0 1 0 0,0 0 0 0 0,-1 0 0 0 0,1 0 0 0 0,-1 0 0 0 0,1 0-1 0 0,0 0 1 0 0,0 0 0 0 0,-1 0-6 0 0,0 0 0 0 0,1 0 1 0 0,-1 0-1 0 0,0 0 0 0 0,0 0 0 0 0,0 0 0 0 0,0 0 0 0 0,0 0 1 0 0,0 0-1 0 0,1 0 0 0 0,-1 0 0 0 0,0 0 0 0 0,0 0 1 0 0,0 0-1 0 0,0 0 0 0 0,0 0 0 0 0,1 0 0 0 0,-1 0 0 0 0,0 0 1 0 0,0 0-1 0 0,0 0 0 0 0,0 0 0 0 0,0 0 0 0 0,0 0 1 0 0,1 0-1 0 0,-1 0 0 0 0,0 0 0 0 0,0 0 0 0 0,0 0 0 0 0,0 0 1 0 0,0-1-1 0 0,0 1 0 0 0,0 0 0 0 0,1 0 0 0 0,-1 0 0 0 0,0 0 1 0 0,0 0-1 0 0,0 0 0 0 0,0 0 0 0 0,0-1 0 0 0,0 1 1 0 0,0 0-1 0 0,0 0 0 0 0,0 0 0 0 0,0 0 0 0 0,0 0 0 0 0,0-1 1 0 0,0 1-1 0 0,0 0 0 0 0,-4-5 5 0 0,4 4-9 0 0,4 4 5 0 0,-5-2-40 0 0,0 0 32 0 0,0-1-1 0 0,0 1 0 0 0,0 0 0 0 0,1-1 1 0 0,-1 1-1 0 0,0 0 0 0 0,1-1 1 0 0,-1 1-1 0 0,0 0 0 0 0,1 0 0 0 0,-1 0 1 0 0,1 0-1 0 0,-1 0 0 0 0,1-1 0 0 0,-1 1 1 0 0,1 2-1 0 0,-1-2 6 0 0,1 0 1 0 0,0 0-1 0 0,-1 0 0 0 0,1-1 0 0 0,0 1 1 0 0,-1 0-1 0 0,1 0 0 0 0,-1-1 0 0 0,1 1 1 0 0,-1 0-1 0 0,1 0 0 0 0,-1-1 0 0 0,0 1 1 0 0,1-1-1 0 0,-1 1 0 0 0,0-1 0 0 0,0 1 1 0 0,1-1-1 0 0,-1 1 0 0 0,0-1 0 0 0,0 0 1 0 0,0 1-1 0 0,-1-1 0 0 0,1 1 2 0 0,0-1 0 0 0,0 1 0 0 0,0-1 0 0 0,0 1 0 0 0,0-1-1 0 0,0 1 1 0 0,0 0 0 0 0,0 0 0 0 0,0-1 0 0 0,0 1 0 0 0,0 0 0 0 0,0 0 0 0 0,-1 2 0 0 0,-8 30 63 0 0,7-29-54 0 0,0 0 0 0 0,-1 1 0 0 0,1-1 1 0 0,-9 7-1 0 0,-10 10 4 0 0,-8 12 275 0 0,-1-1 0 0 0,-39 30-1 0 0,28-25 74 0 0,-34 20 934 0 0,66-50-952 0 0,10-6-312 0 0,-1-1 1 0 0,0 0-1 0 0,0 1 0 0 0,0-1 1 0 0,0 0-1 0 0,1 1 0 0 0,-1-1 0 0 0,0 1 1 0 0,1 0-1 0 0,-1-1 0 0 0,0 1 1 0 0,1-1-1 0 0,-1 1 0 0 0,1 0 1 0 0,-1 0-1 0 0,1-1 0 0 0,-1 1 0 0 0,1 0 1 0 0,-1 0-1 0 0,1 0 0 0 0,0-1 1 0 0,-1 1-1 0 0,1 0 0 0 0,0 0 0 0 0,0 0 1 0 0,0 1-1 0 0,2-1 2 0 0,1-1 1 0 0,0 1-1 0 0,-1-1 1 0 0,1 0-1 0 0,0 0 0 0 0,-1 0 1 0 0,1 0-1 0 0,0 0 1 0 0,3-2-1 0 0,65-17-34 0 0,-35 8 0 0 0,-9 2 0 0 0,-1 0 0 0 0,36-20 0 0 0,46-31 0 0 0,-101 55 0 0 0,0 0 0 0 0,1 0 0 0 0,-1 0 0 0 0,-1-1 0 0 0,1-1 0 0 0,5-6 0 0 0,14-14 0 0 0,12-7 0 0 0,-36 31-330 0 0,0 1 0 0 0,0 0 1 0 0,0 0-1 0 0,0 0 0 0 0,-1-1 0 0 0,1 1 1 0 0,-1-1-1 0 0,2-3 0 0 0,0-5-4528 0 0,-17-5-8857 0 0,12 15 13272 0 0,-1-1-1 0 0,1 1 1 0 0,0 0-1 0 0,0 1 1 0 0,-1-1-1 0 0,-2 0 1 0 0,3 0 459 0 0,1 1 1 0 0,-1 0-1 0 0,1 0 1 0 0,-1 0-1 0 0,1 0 1 0 0,-1 0-1 0 0,1 0 1 0 0,-1 0-1 0 0,1 0 1 0 0,-1 1-1 0 0,1-1 0 0 0,0 1 1 0 0,-1-1-1 0 0,1 1 1 0 0,-1-1-1 0 0,1 1 1 0 0,0 0-1 0 0,-1 0 1 0 0,1 0-1 0 0,0 0 1 0 0,-2 1-1 0 0,-1 2 381 0 0,0 0 0 0 0,1 0 1 0 0,-1 0-1 0 0,-4 7 0 0 0,-4 8 2910 0 0,-15 29 1 0 0,-59 99 4152 0 0,56-102-6105 0 0,16-24-573 0 0,-21 22 0 0 0,34-41-735 0 0,-1 0-2 0 0,0 0-1 0 0,1-1 0 0 0,-1 1 1 0 0,0-1-1 0 0,0 0 1 0 0,0 0-1 0 0,0 0 1 0 0,-2 1-1 0 0,2-1 40 0 0,11-12-4343 0 0,-2 1 2364 0 0,-5 7 1300 0 0,0 0-1 0 0,0 0 0 0 0,0 0 0 0 0,0 0 0 0 0,1 1 0 0 0,-1-1 1 0 0,1 1-1 0 0,-1 0 0 0 0,1 0 0 0 0,0-1 0 0 0,4 0 0 0 0,2-2-320 0 0,1 1-1 0 0,-1 0 1 0 0,1 1 0 0 0,0 0-1 0 0,0 0 1 0 0,16-1-1 0 0,-14 3 1353 0 0,0 0-1 0 0,0 1 0 0 0,0 1 0 0 0,0 0 0 0 0,16 3 0 0 0,-5 1 2793 0 0,0 2 0 0 0,-1 0-1 0 0,37 17 1 0 0,-45-19-1957 0 0,-1 0-1 0 0,1-1 1 0 0,0-1 0 0 0,19 3 0 0 0,-28-5-1041 0 0,-4-1 120 0 0,13-3 141 0 0,-11 2-540 0 0,-1 0 0 0 0,0 0 0 0 0,0 0 0 0 0,0 0 0 0 0,0 0 0 0 0,1 0 0 0 0,-2 0-1 0 0,1-1 1 0 0,0 1 0 0 0,0-1 0 0 0,0 0 0 0 0,-1 1 0 0 0,1-1 0 0 0,-1 0 0 0 0,2-2 0 0 0,2-5-2165 0 0,0 1 0 0 0,4-15 0 0 0,-3 9-3367 0 0,1-2-2299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8: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45 60 2015 0 0,'1'3'147'0'0,"12"28"517"0"0,-8-15 3607 0 0,0 0 0 0 0,4 32 0 0 0,-1 92 4517 0 0,-1-10-4428 0 0,-3-79-3068 0 0,-4-35-849 0 0,1 0-1 0 0,1 0 0 0 0,0 0 0 0 0,1 0 0 0 0,7 20 0 0 0,-6-26-411 0 0,0-2-39 0 0,-3-6-55 0 0,-2-3-258 0 0,-13-18-398 0 0,1 0 0 0 0,0 0 0 0 0,2-1 0 0 0,0-1 1 0 0,-9-26-1 0 0,13 28 478 0 0,0 2-30 0 0,1 0-1 0 0,0-1 1 0 0,-5-31-1 0 0,10 41 214 0 0,0 0-1 0 0,0 0 0 0 0,0 0 1 0 0,1 0-1 0 0,0-1 1 0 0,1 1-1 0 0,0 0 1 0 0,0 0-1 0 0,1 0 1 0 0,0 0-1 0 0,4-11 0 0 0,-4 14 54 0 0,0 1-1 0 0,0-1 1 0 0,0 1 0 0 0,0 0-1 0 0,1-1 1 0 0,0 1-1 0 0,0 0 1 0 0,0 1-1 0 0,0-1 1 0 0,1 1-1 0 0,-1-1 1 0 0,1 1-1 0 0,0 0 1 0 0,0 0-1 0 0,0 0 1 0 0,0 1-1 0 0,7-3 1 0 0,10-3 925 0 0,1 1 1 0 0,0 2-1 0 0,0 0 1 0 0,1 1 0 0 0,-1 1-1 0 0,40 0 1 0 0,-60 3-552 0 0,3 0-394 0 0,1 0 0 0 0,0-1 0 0 0,0 1 0 0 0,7-3 0 0 0,-12 3-753 0 0,10-20-2798 0 0,-10 18 2324 0 0,-1 0 0 0 0,1-1 0 0 0,-1 1 0 0 0,1 0-1 0 0,-1 0 1 0 0,0 0 0 0 0,0-1 0 0 0,0 1 0 0 0,0-3-1 0 0,-7-20-6342 0 0,1 15 5939 0 0,1 0 0 0 0,-12-14 0 0 0,14 19 1644 0 0,-25-26 1748 0 0,24 32-1409 0 0,4-1-196 0 0,-1 0 0 0 0,0 0 0 0 0,0 1 0 0 0,1-1 0 0 0,-1 0 0 0 0,0 0 0 0 0,1 0 0 0 0,-1 1 0 0 0,0-1 0 0 0,0 0 0 0 0,1 1 0 0 0,-1-1 0 0 0,1 0 0 0 0,-1 1 0 0 0,0-1 0 0 0,1 1 0 0 0,-1-1 0 0 0,1 1 0 0 0,-1-1 0 0 0,1 1 0 0 0,-1 0 0 0 0,1-1 0 0 0,-1 1 0 0 0,1-1 0 0 0,0 1 0 0 0,-1 0 0 0 0,1-1 0 0 0,0 1 0 0 0,0 0 0 0 0,0 0 0 0 0,-1-1 0 0 0,1 1 0 0 0,0 0 0 0 0,0 0 0 0 0,0-1 0 0 0,0 1 0 0 0,0 0 0 0 0,0 1 0 0 0,-10 133 10091 0 0,1-8-4016 0 0,2-3-1919 0 0,7-83-3215 0 0,0-39-838 0 0,-8-14-2424 0 0,6 8 2151 0 0,0-1 0 0 0,0 0 0 0 0,0 0 0 0 0,1 0 0 0 0,0 0 0 0 0,0 0 0 0 0,0-1 0 0 0,0 1 0 0 0,1 0 0 0 0,0 0 0 0 0,0-1 0 0 0,1-7 0 0 0,0 11 60 0 0,0 0 0 0 0,0-1 1 0 0,1 1-1 0 0,-1 0 0 0 0,0 0 0 0 0,1 0 0 0 0,-1 0 0 0 0,1 1 1 0 0,0-1-1 0 0,0 0 0 0 0,0 1 0 0 0,0-1 0 0 0,0 1 1 0 0,0-1-1 0 0,0 1 0 0 0,4-2 0 0 0,4-2 292 0 0,1 0-1 0 0,0 0 1 0 0,0 1 0 0 0,1 1-1 0 0,20-4 1 0 0,-30 7 42 0 0,-1 0-242 0 0,4 4-8 0 0,-5-4-100 0 0,1 1 1 0 0,-1 0-1 0 0,0 0 0 0 0,0-1 0 0 0,0 1 0 0 0,0 0 0 0 0,0 0 0 0 0,0 0 0 0 0,0-1 0 0 0,-1 1 0 0 0,1 0 0 0 0,0 0 1 0 0,0-1-1 0 0,-1 1 0 0 0,1 1 0 0 0,-1-2 3 0 0,-1 9 8 0 0,-1 0-1 0 0,-1 0 1 0 0,1 0 0 0 0,-1-1 0 0 0,-1 0 0 0 0,0 0 0 0 0,0 0 0 0 0,0 0 0 0 0,-1-1-1 0 0,0 0 1 0 0,-9 8 0 0 0,-1 2-1 0 0,-68 80-15 0 0,76-85 0 0 0,8-12 0 0 0,0 1 0 0 0,-1 0 0 0 0,1 0 0 0 0,0-1 0 0 0,0 1 0 0 0,-1 0 0 0 0,1 0 0 0 0,0-1 0 0 0,0 1 0 0 0,0 0 0 0 0,0 0 0 0 0,0 0 0 0 0,0 1 0 0 0,1-1 0 0 0,-1 1 0 0 0,0-1 0 0 0,1 1 0 0 0,-1-1 0 0 0,1 1 0 0 0,0-1 0 0 0,0 1 0 0 0,-1-1 0 0 0,1 0 0 0 0,0 1 0 0 0,0-1 0 0 0,0 0 0 0 0,0 0 0 0 0,1 1 0 0 0,-1-1 0 0 0,0 0 0 0 0,2 1 0 0 0,0 0 0 0 0,0-1 0 0 0,0 0 0 0 0,1 1 0 0 0,-1-1 0 0 0,0 0 0 0 0,0 0 0 0 0,1-1 0 0 0,2 1 0 0 0,7 0 0 0 0,0-1 0 0 0,0 0 0 0 0,17-3 0 0 0,-28 2 0 0 0,29-3 0 0 0,-1-2 0 0 0,36-12 0 0 0,57-26 0 0 0,-58 19 0 0 0,-56 22 0 0 0,0-1 0 0 0,0 0 0 0 0,-1-1 0 0 0,0 0 0 0 0,10-8 0 0 0,-1 1 0 0 0,24-14 0 0 0,-23 17-1568 0 0,-11 7-3514 0 0,-4 2 2704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22.3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1 155 4863 0 0,'2'1'375'0'0,"-2"0"-369"0"0,1-1-1 0 0,0 0 1 0 0,0 0-1 0 0,0 0 1 0 0,0 0-1 0 0,0 0 1 0 0,0 0-1 0 0,-1 0 1 0 0,1 0-1 0 0,0 0 1 0 0,0 0-1 0 0,0 0 1 0 0,0 0-1 0 0,0-1 1 0 0,-1 1-1 0 0,1 0 1 0 0,0 0-1 0 0,0-1 1 0 0,0 1-1 0 0,-1-1 1 0 0,1 1-1 0 0,0-1 1 0 0,0 0-1 0 0,25-19 522 0 0,-13 9 677 0 0,15-11 1808 0 0,-14 11-1021 0 0,-1 0 1 0 0,2 1 0 0 0,0 1 0 0 0,0 0-1 0 0,23-10 1 0 0,-19 12-472 0 0,24-7 1317 0 0,-42 14-2331 0 0,16-1 2087 0 0,-16 1-2579 0 0,-1 0-14 0 0,0 0 0 0 0,1 0 0 0 0,-1-1 0 0 0,0 1 0 0 0,1 0 0 0 0,-1 0 0 0 0,0 0 0 0 0,1 0 0 0 0,-1 0 0 0 0,0-1 0 0 0,1 1 0 0 0,-1 0 0 0 0,0 0 0 0 0,0 0 0 0 0,1-1 0 0 0,-1 1 1 0 0,0 0-1 0 0,0 0 0 0 0,0-1 0 0 0,1 1 0 0 0,-1 0 0 0 0,0-1 0 0 0,0 1 0 0 0,0 0 0 0 0,0-1 0 0 0,1 0 0 0 0,-1 1-234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22.7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4863 0 0,'2'1'59'0'0,"0"1"-1"0"0,0 0 0 0 0,0 0 1 0 0,0 0-1 0 0,0 0 0 0 0,0 1 1 0 0,-1-1-1 0 0,1 0 0 0 0,-1 1 1 0 0,1-1-1 0 0,-1 1 0 0 0,0-1 1 0 0,0 1-1 0 0,1 3 0 0 0,1 6 745 0 0,-1 0 0 0 0,1 15 0 0 0,1 7 1535 0 0,14 89 4769 0 0,-17-117-6980 0 0,11 112 2879 0 0,-12-116-3192 0 0,2-13-4445 0 0,1 0 2076 0 0,-2 0 0 0 0,0 0 0 0 0,0-17-1 0 0,3-2 2108 0 0,-3 28 486 0 0,7-5 1920 0 0,19-1 501 0 0,-14 5 4732 0 0,-10 2-6230 0 0,7-3-101 0 0,-8 3 169 0 0,0-1-815 0 0,0 1-249 0 0,-1 0 0 0 0,0 0 0 0 0,0 0 0 0 0,0 0 0 0 0,0-1 0 0 0,0 1 0 0 0,0 0 0 0 0,0 0 0 0 0,0-1 0 0 0,1-2 0 0 0,-2 1-1360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23.0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4663 0 0,'8'13'416'0'0,"0"0"-336"0"0,-3 0-80 0 0,2 0 0 0 0,2 0 528 0 0,-2 0 88 0 0,-5 0 24 0 0,2-3 0 0 0,5-2-56 0 0,0 3-328 0 0,1-1-8 0 0,-2-2-248 0 0,-3 0 0 0 0,0-1-5064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23.4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1010 3023 0 0,'11'-8'2518'0'0,"-3"3"-1726"0"0,0 1 1 0 0,0 0-1 0 0,1 0 0 0 0,13-3 1 0 0,43-9 4546 0 0,-34 9-3028 0 0,112-32 5695 0 0,-84 21-5986 0 0,-18 4-1089 0 0,-27 9-649 0 0,-1-1 0 0 0,0 0-1 0 0,0-1 1 0 0,0 0 0 0 0,-1-1 0 0 0,20-17 0 0 0,8-4 58 0 0,-24 20-283 0 0,-13 7-297 0 0,2-2-133 0 0,20-16-1137 0 0,0-1-5546 0 0</inkml:trace>
  <inkml:trace contextRef="#ctx0" brushRef="#br0" timeOffset="1">807 0 3567 0 0,'0'0'278'0'0,"1"2"-182"0"0,6 4 1838 0 0,-1 0 1 0 0,0 0 0 0 0,-1 1-1 0 0,7 9 1 0 0,-11-14-1817 0 0,0 0-1 0 0,0 1 1 0 0,0-1-1 0 0,0 0 1 0 0,0 1-1 0 0,-1-1 1 0 0,1 1-1 0 0,-1-1 1 0 0,0 1 0 0 0,1-1-1 0 0,-1 1 1 0 0,0-1-1 0 0,-1 1 1 0 0,1-1-1 0 0,0 1 1 0 0,-1 2-1 0 0,-7 15-6079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23.8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6335 0 0,'3'2'486'0'0,"40"49"1067"0"0,6 6 4972 0 0,-46-54-6212 0 0,0 0 0 0 0,1 0 0 0 0,0-1 1 0 0,5 4-1 0 0,-7-5 20 0 0,1-1-168 0 0,-1 0-190 0 0,0 0-1 0 0,0 0 0 0 0,-1 0 0 0 0,1-1 1 0 0,0 1-1 0 0,0 0 0 0 0,0-1 1 0 0,-1 1-1 0 0,1-1 0 0 0,0 0 0 0 0,-1 0 1 0 0,1 0-1 0 0,-1 1 0 0 0,1-1 1 0 0,0-1-1 0 0,-1 1 0 0 0,0 0 0 0 0,2-2 1 0 0,-1 1-498 0 0,-1 0 0 0 0,1 0 0 0 0,-1 0 0 0 0,0 0 0 0 0,0-1 0 0 0,0 1 1 0 0,0-1-1 0 0,0 1 0 0 0,0-3 0 0 0,2-8-4332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9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3423 0 0,'1'2'264'0'0,"19"86"1591"0"0,-4 52 9332 0 0,-16-27-4181 0 0,-1-77-5205 0 0,0-15-1040 0 0,0-6-42 0 0,1 0 0 0 0,2 19 0 0 0,-1 1 484 0 0,-2-29-984 0 0,1 0-1 0 0,0 0 1 0 0,0 0-1 0 0,2 8 1 0 0,-1-5 53 0 0,-1-8-261 0 0,0-1 0 0 0,0 0 0 0 0,0 0-1 0 0,0 1 1 0 0,-1-1 0 0 0,1 0 0 0 0,0 0-1 0 0,0 1 1 0 0,0-1 0 0 0,0 0 0 0 0,0 0-1 0 0,0 1 1 0 0,0-1 0 0 0,0 0-1 0 0,0 0 1 0 0,0 1 0 0 0,1-1 0 0 0,-1 0-1 0 0,0 0 1 0 0,0 1 0 0 0,0-1 0 0 0,0 0-1 0 0,0 0 1 0 0,0 1 0 0 0,0-1 0 0 0,1 0-1 0 0,-1 0 1 0 0,0 0 0 0 0,0 1 0 0 0,0-1-1 0 0,0 0 1 0 0,1 0 0 0 0,-1 0-1 0 0,0 0 1 0 0,0 1 0 0 0,1-1 0 0 0,-1 0-1 0 0,0 0 1 0 0,0 0 0 0 0,1 0 0 0 0,-1 0-1 0 0,0 0 1 0 0,0 0 0 0 0,1 0 0 0 0,-1 0-1 0 0,0 0 1 0 0,0 0 0 0 0,1 0-1 0 0,-1 0 1 0 0,0 0 0 0 0,0 0 0 0 0,1 0-1 0 0,-1 0 1 0 0,0 0 0 0 0,0 0 0 0 0,1 0-1 0 0,-1 0 1 0 0,0 0 0 0 0,0-1 0 0 0,1 1-1 0 0,-1 0 1 0 0,0 0 0 0 0,0 0-1 0 0,0 0 1 0 0,1 0 0 0 0,-1-1 0 0 0,1 0-88 0 0,0 0 0 0 0,-1 0 0 0 0,1 0 0 0 0,0 0 0 0 0,-1 0 0 0 0,1 0 0 0 0,-1-1 0 0 0,1 1 0 0 0,-1 0 0 0 0,1 0 0 0 0,-1-1 0 0 0,0 1 1 0 0,1-3-1 0 0,0 0-174 0 0,2-8-1176 0 0,0-1 1 0 0,-1 0-1 0 0,0 0 1 0 0,0 0-1 0 0,-2-18 1 0 0,0 18-2095 0 0,-2-1 1 0 0,-4-22 0 0 0,0 17-1423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24.1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0 118 5327 0 0,'0'0'410'0'0,"3"0"-268"0"0,39-14 4306 0 0,52-25 0 0 0,-61 24-2415 0 0,50-24 3188 0 0,-59 28-2180 0 0,-23 13-2880 0 0,0 2-108 0 0,-1 0 0 0 0,1-1 0 0 0,-1 1 0 0 0,1 0 0 0 0,-1 0 0 0 0,0-1 0 0 0,-1 1 0 0 0,1 0-1 0 0,-1 0 1 0 0,0 4 0 0 0,-2 0 22 0 0,-1 1-1 0 0,1-1 1 0 0,-8 12-1 0 0,-2 1 180 0 0,-29 36-1 0 0,3-4-5 0 0,11-9 221 0 0,27-43-435 0 0,1-1 0 0 0,0 0 0 0 0,-1 1 0 0 0,1-1 0 0 0,0 0 0 0 0,-1 1 0 0 0,1-1 0 0 0,0 1 0 0 0,0-1 0 0 0,-1 1 0 0 0,1-1 0 0 0,0 0 0 0 0,0 1 0 0 0,0-1 0 0 0,0 1 0 0 0,0-1 0 0 0,-1 1 0 0 0,1-1 0 0 0,0 1 0 0 0,0-1 0 0 0,0 1 0 0 0,8-1 1275 0 0,10-9-398 0 0,-9 3-549 0 0,-1 0 0 0 0,0-1 1 0 0,0 0-1 0 0,11-13 0 0 0,18-16 260 0 0,-11 8-591 0 0,-10 9-186 0 0,-15 19-647 0 0</inkml:trace>
  <inkml:trace contextRef="#ctx0" brushRef="#br0" timeOffset="1">221 324 3599 0 0,'2'6'48'0'0,"0"1"0"0"0,-1-1-1 0 0,0 0 1 0 0,0 0-1 0 0,0 1 1 0 0,-1-1 0 0 0,0 13-1 0 0,0 6 200 0 0,9 232 14420 0 0,-9-250-14215 0 0,0 6 927 0 0,0-12-1355 0 0,0-1 1 0 0,0 0-1 0 0,0 1 0 0 0,0-1 1 0 0,1 0-1 0 0,-1 1 0 0 0,0-1 1 0 0,0 0-1 0 0,0 0 1 0 0,0 1-1 0 0,0-1 0 0 0,1 0 1 0 0,-1 0-1 0 0,0 1 1 0 0,0-1-1 0 0,1 0 0 0 0,-1 0 1 0 0,0 0-1 0 0,0 1 1 0 0,1-1-1 0 0,-1 0 0 0 0,0 0 1 0 0,0 0-1 0 0,1 0 1 0 0,-1 0-1 0 0,0 0 0 0 0,1 1 1 0 0,-1-1-1 0 0,0 0 1 0 0,0 0-1 0 0,1 0 0 0 0,0 0 1 0 0,0 0-228 0 0,0-3-145 0 0,8-24-357 0 0,5-20-1534 0 0,11-56-1395 0 0,-4 35 3272 0 0,-20 63 430 0 0,1 0-1 0 0,0 0 0 0 0,0 0 0 0 0,4-7 1 0 0,-4 8-5 0 0,-1 1 92 0 0,-1-1-1 0 0,1 1 0 0 0,-1 0 1 0 0,0-1-1 0 0,0 1 0 0 0,0 0 1 0 0,0-1-1 0 0,-2-5 1 0 0,2 8-144 0 0,0 0 0 0 0,0 0-1 0 0,0 0 1 0 0,-1 0 0 0 0,1 0 0 0 0,0 0 0 0 0,-1 0 0 0 0,1 0 0 0 0,-1 0 0 0 0,1 0 0 0 0,-1 0 0 0 0,1 0 0 0 0,-1 0 0 0 0,0 0 0 0 0,0 1 0 0 0,0-2 0 0 0,-10-2-4580 0 0,1 3-350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24.5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173 115 3311 0 0,'-9'16'173'0'0,"0"0"-1"0"0,-2-1 0 0 0,0 0 0 0 0,-14 14 0 0 0,18-21 198 0 0,-1-1 0 0 0,0 0 0 0 0,0 0 0 0 0,-1 0-1 0 0,0-1 1 0 0,0-1 0 0 0,-1 1 0 0 0,-10 3 0 0 0,18-8-8 0 0,-16-1 236 0 0,20-2-591 0 0,19-12-18 0 0,-3 4-17 0 0,0 2 0 0 0,1 0 0 0 0,-1 1 0 0 0,25-5 0 0 0,-7 4 1384 0 0,52-5 0 0 0,-48 11 4083 0 0,74 5 0 0 0,18 0-52 0 0,-105-4-4909 0 0,0-1 0 0 0,0-2-1 0 0,0-1 1 0 0,-1-1 0 0 0,0-1 0 0 0,32-13 0 0 0,-54 18-591 0 0,0 0 0 0 0,0 0 0 0 0,0-1 1 0 0,0 1-1 0 0,0-1 0 0 0,-1 0 0 0 0,1 0 0 0 0,-1 0 0 0 0,0-1 0 0 0,0 1 1 0 0,0-1-1 0 0,0 0 0 0 0,4-7 0 0 0,6-22-3362 0 0,-4-4-4074 0 0,-3 10-255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25.0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25 137 7831 0 0,'6'16'393'0'0,"2"0"-1"0"0,16 25 1 0 0,-13-22 1299 0 0,10 21 1 0 0,-7-7 288 0 0,-2 1 0 0 0,-1 1 0 0 0,6 36 0 0 0,14 89 2388 0 0,-22-118-3325 0 0,7 46 288 0 0,-15-85-1267 0 0,-1 1 0 0 0,1-1 0 0 0,0 0 0 0 0,0 1 0 0 0,2 4 0 0 0,0-2 45 0 0,-1 0 0 0 0,0 0 1 0 0,-1 0-1 0 0,1 0 1 0 0,0 8-1 0 0,-13-19-466 0 0,-104-85-854 0 0,93 72 1093 0 0,12 10 57 0 0,1 0 0 0 0,1-1 0 0 0,-1 0 0 0 0,-7-12-1 0 0,13 17 48 0 0,0 0-1 0 0,1 0 0 0 0,-1 0 0 0 0,1 0 0 0 0,0 0 0 0 0,1-1 1 0 0,-1 1-1 0 0,1-1 0 0 0,-1 1 0 0 0,2-1 0 0 0,-1 0 0 0 0,0 1 1 0 0,1-10-1 0 0,1 8 12 0 0,0-1 0 0 0,0 1 0 0 0,1-1-1 0 0,-1 1 1 0 0,2-1 0 0 0,-1 1 0 0 0,1 0 0 0 0,0 0 0 0 0,0 0 0 0 0,7-9 0 0 0,-2 6 160 0 0,0 0 0 0 0,0 0 1 0 0,1 1-1 0 0,0 0 0 0 0,13-8 0 0 0,16-8 1420 0 0,1 1-1 0 0,73-30 0 0 0,-37 15-417 0 0,-69 35-1152 0 0,-3 2-8 0 0,1-1 1 0 0,-1-1-1 0 0,0 1 0 0 0,0 0 1 0 0,0-1-1 0 0,0 0 0 0 0,0 1 1 0 0,3-5-1 0 0,-3 5 0 0 0,-1 1 0 0 0,-1 0 0 0 0,0 1 0 0 0,-1-1 0 0 0,1 0 0 0 0,0 0 0 0 0,0 0 0 0 0,0 0 0 0 0,0 0 0 0 0,-1 0 0 0 0,1 0 0 0 0,0 0 0 0 0,-1 0 0 0 0,1 0 0 0 0,0-2 0 0 0,0 1-146 0 0,0-1 1 0 0,0 1-1 0 0,0 0 0 0 0,0-1 1 0 0,-1 1-1 0 0,1 0 0 0 0,-1-1 0 0 0,1 1 1 0 0,-1-1-1 0 0,0 1 0 0 0,0-1 1 0 0,0 1-1 0 0,0-1 0 0 0,0 1 1 0 0,-1-1-1 0 0,1 1 0 0 0,-1-1 0 0 0,1 1 1 0 0,-3-5-1 0 0,1 3-320 0 0,-1-1-1 0 0,1 1 1 0 0,-1-1-1 0 0,0 1 1 0 0,0 0-1 0 0,-1 0 1 0 0,1 0 0 0 0,-7-5-1 0 0,3 2-1265 0 0,-1 0 0 0 0,1-1 0 0 0,-6-11 0 0 0,6 10-233 0 0,-1 0 0 0 0,-12-13 1 0 0,-5-3-1614 0 0,15 15 1999 0 0,-21-18 1 0 0,29 27 1249 0 0,3 3 382 0 0,0-1 0 0 0,0 1 0 0 0,0 0 0 0 0,-1 0 0 0 0,1 0 0 0 0,-1 0 0 0 0,0 0 0 0 0,1 0 0 0 0,-1 2 0 0 0,1 4 103 0 0,8 25 1763 0 0,19 45 0 0 0,5 14 2709 0 0,26 169 4653 0 0,-57-252-9077 0 0,3 14 135 0 0,1 9 167 0 0,1 0 0 0 0,15 39 0 0 0,-3-26-1963 0 0,-18-43-77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25.3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1 148 2847 0 0,'0'-8'1250'0'0,"2"5"-152"0"0,-2 3-1110 0 0,10-9 1778 0 0,-1 0 0 0 0,11-8 0 0 0,54-30 6766 0 0,1-2-5766 0 0,-74 48-3299 0 0,1 0-239 0 0,4-2 24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25.7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1 153 4319 0 0,'1'15'818'0'0,"2"-13"1131"0"0,9 1-18 0 0,1-1 0 0 0,-1 0 0 0 0,1-2 0 0 0,0 1-1 0 0,0-1 1 0 0,17-3 0 0 0,17 1 1747 0 0,95-3 2626 0 0,-1-10-4165 0 0,-88 6-2124 0 0,-1-2-1 0 0,66-23 1 0 0,-111 32-317 0 0,1-1 1 0 0,-1-1-1 0 0,0 0 1 0 0,0 0-1 0 0,-1 0 1 0 0,9-7-1 0 0,0-2-3156 0 0,18-21-1 0 0,-15 15-6737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43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0 156 4895 0 0,'1'-3'375'0'0,"1"2"-354"0"0,-1-1 0 0 0,0 0 0 0 0,0 1 0 0 0,1-1 0 0 0,-1 1 0 0 0,1 0 0 0 0,-1-1 0 0 0,1 1 0 0 0,-1 0 0 0 0,1 0 0 0 0,0 0 0 0 0,0 0 0 0 0,2-1 0 0 0,33-12 2516 0 0,-9 4 1404 0 0,11-8 978 0 0,-16 6-1989 0 0,0 2 0 0 0,30-10 0 0 0,7 4 733 0 0,-56 15-3447 0 0,0 0 0 0 0,0-1 0 0 0,-1 1 0 0 0,1-1 0 0 0,0 0 0 0 0,-1 0 0 0 0,1 0 0 0 0,3-3 0 0 0,3 0 388 0 0,-9 5-575 0 0,-1 0-1 0 0,1 0 1 0 0,-1 0 0 0 0,1-1 0 0 0,-1 1-1 0 0,1 0 1 0 0,-1 0 0 0 0,1 0 0 0 0,-1-1-1 0 0,1 1 1 0 0,-1 0 0 0 0,1-1 0 0 0,-1 1-1 0 0,1 0 1 0 0,-1-1 0 0 0,1 1 0 0 0,-1 0-1 0 0,0-1 1 0 0,1 1 0 0 0,-1-1 0 0 0,0 1-1 0 0,1-1 1 0 0,-1 1 0 0 0,0-1 0 0 0,0 1-1 0 0,0-1 1 0 0,1 0 0 0 0,-3 1-29 0 0,-4 5-135 0 0,5-4-565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44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4951 0 0,'0'0'2096'0'0,"3"2"-326"0"0,4 1-689 0 0,-1 0-1 0 0,1-1 1 0 0,-1 0 0 0 0,1 0 0 0 0,-1-1 0 0 0,1 0-1 0 0,13 1 1 0 0,104-16 7115 0 0,-121 13-7907 0 0,0 1-97 0 0,27 0 151 0 0,-27 0-155 0 0,-1 2 4 0 0,0-1-154 0 0,-1 0-1 0 0,0 0 0 0 0,1 0 1 0 0,-1 0-1 0 0,0 0 1 0 0,1 1-1 0 0,-1-1 1 0 0,0 1-1 0 0,0-1 1 0 0,0 1-1 0 0,0-1 1 0 0,0 1-1 0 0,-1 0 0 0 0,1-1 1 0 0,0 1-1 0 0,-1 0 1 0 0,1 0-1 0 0,-1-1 1 0 0,0 1-1 0 0,1 0 1 0 0,-1 2-1 0 0,0-1-6 0 0,0 0 0 0 0,0 0 0 0 0,-1 0 1 0 0,1 0-1 0 0,0 0 0 0 0,-1 0 0 0 0,0 0 0 0 0,0-1 0 0 0,0 1 0 0 0,0 0 0 0 0,-2 3 0 0 0,-19 29 135 0 0,7-13-133 0 0,-1 3 19 0 0,-2-1 0 0 0,-30 32 0 0 0,39-47-52 0 0,-1 0 0 0 0,0-1 0 0 0,-13 8 0 0 0,11-8 0 0 0,0 1 0 0 0,-11 11 0 0 0,17-14 0 0 0,-1-1 0 0 0,-12 9 0 0 0,13-11 0 0 0,1 1 0 0 0,-1 1 0 0 0,0-1 0 0 0,-7 9 0 0 0,9-7-5 0 0,1-4 11 0 0,1 1 1 0 0,0-1-1 0 0,-1 1 0 0 0,0-1 1 0 0,0 0-1 0 0,0 0 0 0 0,-4 2 0 0 0,-2 5 512 0 0,9-9-493 0 0,0 0-1 0 0,0 0 0 0 0,0 0 0 0 0,0 0 0 0 0,0 1 1 0 0,0-1-1 0 0,0 0 0 0 0,0 0 0 0 0,0 0 0 0 0,-1 0 0 0 0,1 0 1 0 0,0 1-1 0 0,0-1 0 0 0,0 0 0 0 0,1 0 0 0 0,-1 0 0 0 0,0 0 1 0 0,0 1-1 0 0,0-1 0 0 0,0 0 0 0 0,0 0 0 0 0,0 0 1 0 0,0 0-1 0 0,0 0 0 0 0,0 1 0 0 0,0-1 0 0 0,0 0 0 0 0,0 0 1 0 0,0 0-1 0 0,1 0 0 0 0,-1 0 0 0 0,0 0 0 0 0,0 0 0 0 0,0 0 1 0 0,0 1-1 0 0,0-1 0 0 0,0 0 0 0 0,0 0 0 0 0,1 0 1 0 0,1 1 111 0 0,1-1 1 0 0,0 0 0 0 0,-1 1 0 0 0,1-1 0 0 0,0 0-1 0 0,-1 0 1 0 0,1 0 0 0 0,0-1 0 0 0,2 0 0 0 0,7-1 124 0 0,5 0 88 0 0,0-1 0 0 0,22-7 0 0 0,-17 3-301 0 0,1 2 1 0 0,35-4-1 0 0,-19 5-48 0 0,68-7 0 0 0,-104 12 0 0 0,1 0 0 0 0,9-6 0 0 0,-5 0 0 0 0,-7 4-29 0 0,0 0-1 0 0,0 0 1 0 0,0 0-1 0 0,0 0 1 0 0,0 0-1 0 0,0 0 1 0 0,0 0 0 0 0,0-1-1 0 0,0 1 1 0 0,0 0-1 0 0,-1 0 1 0 0,2-2 0 0 0,4-7-810 0 0,4-3-1152 0 0,5-6-6914 0 0,-3 9-10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44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2815 0 0,'2'4'141'0'0,"1"20"-26"0"0,-4 28 6738 0 0,0-33-1766 0 0,3 29 4210 0 0,11-53-16994 0 0,0 1 549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45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97 2359 0 0,'0'0'2568'0'0</inkml:trace>
  <inkml:trace contextRef="#ctx0" brushRef="#br0" timeOffset="1">142 77 7487 0 0,'0'0'575'0'0,"1"-1"-379"0"0,48-37 9552 0 0,-47 37-9237 0 0,1-5 155 0 0,-2 6-659 0 0,0 0-1 0 0,-1-1 1 0 0,1 0-1 0 0,-1 1 1 0 0,1-1-1 0 0,-1 1 1 0 0,0-1-1 0 0,1 0 1 0 0,-1 1-1 0 0,0-1 1 0 0,1 0-1 0 0,-1 1 1 0 0,0-1-1 0 0,0 0 1 0 0,1 1-1 0 0,-1-2 1 0 0,0 0-180 0 0,0 1 0 0 0,0-1 0 0 0,-1 1 0 0 0,1-1 1 0 0,-1 0-1 0 0,1 1 0 0 0,-1 0 0 0 0,1-1 0 0 0,-1 1 0 0 0,-1-3 1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45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1 4631 0 0,'41'91'1947'0'0,"-26"-49"2484"0"0,12 58-1 0 0,-18-57-2354 0 0,-2 0 0 0 0,-2 1-1 0 0,-2 48 1 0 0,-2-82-1789 0 0,-1 0-1 0 0,-1 0 1 0 0,0 0 0 0 0,0-1-1 0 0,-1 1 1 0 0,0 0 0 0 0,-1-1 0 0 0,0 1-1 0 0,-1-1 1 0 0,1 0 0 0 0,-2 0 0 0 0,1 0-1 0 0,-1-1 1 0 0,-1 1 0 0 0,0-1 0 0 0,0 0-1 0 0,-11 10 1 0 0,8-9-58 0 0,-1-1 1 0 0,-1-1-1 0 0,0 1 0 0 0,0-2 1 0 0,0 1-1 0 0,-1-1 0 0 0,0-1 1 0 0,-21 7-1 0 0,26-10-134 0 0,1-1-1 0 0,-1 1 1 0 0,0-1 0 0 0,0 0 0 0 0,0 0-1 0 0,0-1 1 0 0,1 0 0 0 0,-1 0 0 0 0,0-1-1 0 0,0 0 1 0 0,0 0 0 0 0,0-1 0 0 0,1 1-1 0 0,-1-1 1 0 0,1-1 0 0 0,-1 1 0 0 0,1-1-1 0 0,-6-4 1 0 0,6 3-329 0 0,0-1-1 0 0,1 0 1 0 0,0 0 0 0 0,0 0 0 0 0,0 0-1 0 0,1-1 1 0 0,0 0 0 0 0,0 0 0 0 0,0 0-1 0 0,1 0 1 0 0,-1-1 0 0 0,-2-9 0 0 0,2 5-847 0 0,1-1 0 0 0,1 1 0 0 0,0-1 1 0 0,0 1-1 0 0,1-1 0 0 0,1-21 1 0 0,3-3-8462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1:31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2991 0 0,'-3'16'122'0'0,"-2"30"-1"0"0,-2 7 1447 0 0,-2 11 2428 0 0,3-13-777 0 0,-2 31 1838 0 0,5-51-1953 0 0,-7 42 0 0 0,6-57-2187 0 0,2-11-434 0 0,1 0 0 0 0,-1 1 0 0 0,2-1 0 0 0,-1 0-1 0 0,0 1 1 0 0,1-1 0 0 0,0 8 0 0 0,7-20-106 0 0,-5 4-354 0 0,-1 0 0 0 0,1 0-1 0 0,-1 0 1 0 0,0 0 0 0 0,0-1 0 0 0,-1 1 0 0 0,2-5-1 0 0,3-14-87 0 0,10-23-25 0 0,-12 31 17 0 0,2 0 0 0 0,0 1 0 0 0,0 0 0 0 0,1 0 0 0 0,1 0 0 0 0,0 1 0 0 0,12-16 0 0 0,-10 17 95 0 0,1 1 1 0 0,0 1-1 0 0,1-1 1 0 0,0 1-1 0 0,1 1 0 0 0,0 0 1 0 0,0 1-1 0 0,0 0 1 0 0,1 1-1 0 0,0 1 1 0 0,16-6-1 0 0,6 3 418 0 0,-20 5-335 0 0,5 2-16 0 0,-19 1-79 0 0,1 0 0 0 0,-1 0 0 0 0,0 0 0 0 0,1 0-1 0 0,-1 0 1 0 0,0 0 0 0 0,1-1 0 0 0,-1 1 0 0 0,0 0 0 0 0,1-1-1 0 0,-1 1 1 0 0,0-1 0 0 0,0 1 0 0 0,0-1 0 0 0,1 1 0 0 0,0-2-1 0 0,-1 2-2 0 0,-1 0 0 0 0,0 0 0 0 0,1 0 0 0 0,-1 0-1 0 0,1 0 1 0 0,-1 0 0 0 0,0 0 0 0 0,1 0 0 0 0,-1 0 0 0 0,0 0-1 0 0,1 0 1 0 0,-1 1 0 0 0,1-1 0 0 0,-1 0 0 0 0,0 0-1 0 0,1 0 1 0 0,-1 1 0 0 0,0-1 0 0 0,0 0 0 0 0,1 0 0 0 0,-1 1-1 0 0,0-1 1 0 0,1 0 0 0 0,-1 1 0 0 0,0-1 0 0 0,0 0-1 0 0,0 1 1 0 0,1-1 0 0 0,-1 0 0 0 0,0 1 0 0 0,0-1 0 0 0,0 1-1 0 0,6 12 119 0 0,-5-9-94 0 0,0 1 1 0 0,0-1 0 0 0,1 1-1 0 0,-1-1 1 0 0,1 0 0 0 0,3 6-1 0 0,-4-7-4 0 0,0-1 22 0 0,0 0 0 0 0,-1 0 0 0 0,1 0 0 0 0,-1 0-1 0 0,0 0 1 0 0,1 0 0 0 0,-1 0 0 0 0,0 1 0 0 0,-1-1 0 0 0,1 0 0 0 0,0 0 0 0 0,-1 3 0 0 0,-9 29 253 0 0,4-14-143 0 0,5-16-176 0 0,0 0 0 0 0,0 0 0 0 0,0 0 0 0 0,0 0 0 0 0,-1-1 0 0 0,1 1 0 0 0,-1 0 0 0 0,0-1 1 0 0,0 1-1 0 0,-3 3 0 0 0,-1 0-133 0 0,6-6-48 0 0,-1-1 1 0 0,1 1-1 0 0,-1 0 1 0 0,1-1-1 0 0,-1 1 0 0 0,0-1 1 0 0,1 1-1 0 0,-1-1 0 0 0,0 1 1 0 0,1-1-1 0 0,-1 0 0 0 0,0 1 1 0 0,1-1-1 0 0,-1 0 1 0 0,0 1-1 0 0,0-1 0 0 0,0 0 1 0 0,1 0-1 0 0,-1 0 0 0 0,0 0 1 0 0,0 0-1 0 0,0 0 1 0 0,1 0-1 0 0,-1 0 0 0 0,0 0 1 0 0,0 0-1 0 0,0 0 0 0 0,1 0 1 0 0,-2-1-1 0 0,-1 0-995 0 0,1 0 0 0 0,-1 0 0 0 0,1 0-1 0 0,-1 0 1 0 0,1-1 0 0 0,-5-2 0 0 0,-3-6-5758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29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 2039 0 0,'-3'7'398'0'0,"-8"15"4058"0"0,2 1 0 0 0,-13 41 0 0 0,-7 19 618 0 0,9-26-2999 0 0,14-36-861 0 0,-14 29 1 0 0,16-41-977 0 0,-3 5 1316 0 0,5-13-985 0 0,1-8-599 0 0,2-11-1469 0 0,1 1 1 0 0,1 0-1 0 0,5-19 1 0 0,-1 4-1576 0 0,-6 25 2039 0 0,1 0-1 0 0,0 0 1 0 0,1 0 0 0 0,6-13 0 0 0,-8 17 777 0 0,1 0 1 0 0,0 0 0 0 0,0 1 0 0 0,0-1-1 0 0,0 1 1 0 0,0-1 0 0 0,0 1-1 0 0,0 0 1 0 0,1 0 0 0 0,-1 0-1 0 0,1 0 1 0 0,0 1 0 0 0,4-3-1 0 0,-6 3 694 0 0,5 2 714 0 0,-6-1-1011 0 0,1-1-1 0 0,0 1 1 0 0,-1 0-1 0 0,1 0 0 0 0,0 0 1 0 0,-1 0-1 0 0,1 0 1 0 0,0 0-1 0 0,-1 1 1 0 0,1-1-1 0 0,0 0 1 0 0,-1 0-1 0 0,1 0 1 0 0,0 1-1 0 0,-1-1 1 0 0,1 0-1 0 0,0 1 1 0 0,11 13 3915 0 0,-8-11-3095 0 0,-3-2 272 0 0,15 16 2775 0 0,-15-16-3988 0 0,-1-1-1 0 0,1 1 1 0 0,0-1 0 0 0,-1 0-1 0 0,1 1 1 0 0,0-1-1 0 0,-1 0 1 0 0,1 0-1 0 0,0 1 1 0 0,0-1-1 0 0,-1 0 1 0 0,1 0-1 0 0,0 0 1 0 0,0 0-1 0 0,-1 0 1 0 0,1 0-1 0 0,0 0 1 0 0,0 0-1 0 0,-1 0 1 0 0,1-1-1 0 0,0 1 1 0 0,0 0-1 0 0,-1 0 1 0 0,2-1-1 0 0,9-9-6422 0 0,-5 0-1425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45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 6767 0 0,'0'0'520'0'0,"2"-1"-340"0"0,6-2 290 0 0,45-22 15138 0 0,-11 4-10090 0 0,2 0-4541 0 0,-6 4-2543 0 0,-26 12-2148 0 0,0 3-3284 0 0</inkml:trace>
  <inkml:trace contextRef="#ctx0" brushRef="#br0" timeOffset="1">55 227 7631 0 0,'0'0'583'0'0,"3"0"-380"0"0,10-4 1931 0 0,0-1 1 0 0,0 0-1 0 0,-1-1 1 0 0,0 0-1 0 0,17-12 0 0 0,-10 6-554 0 0,25-11-1 0 0,-1 3-1942 0 0,-18 7-6707 0 0,-9 5-224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46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0 5039 0 0,'-16'4'6948'0'0,"0"6"-1950"0"0,13-7-3065 0 0,-7 8 292 0 0,2-2-1367 0 0,1 0 0 0 0,0 1 1 0 0,1 1-1 0 0,0-1 0 0 0,0 1 0 0 0,-6 19 0 0 0,-5 8 455 0 0,7-16-172 0 0,-12 42 0 0 0,8-20-535 0 0,2-7-323 0 0,1 1 0 0 0,2 0 1 0 0,1 0-1 0 0,-3 61 0 0 0,11-87-283 0 0,1 1 0 0 0,3 18 0 0 0,0 9 0 0 0,-3-35 0 0 0,-1 0 0 0 0,1 0 0 0 0,0-1 0 0 0,1 1 0 0 0,-1 0 0 0 0,1-1 0 0 0,0 1 0 0 0,0-1 0 0 0,0 1 0 0 0,6 7 0 0 0,-4-6 0 0 0,1 0 0 0 0,1 0 0 0 0,-1 0 0 0 0,1-1 0 0 0,0 0 0 0 0,6 5 0 0 0,-10-9 0 0 0,-1 0 0 0 0,1 1 0 0 0,-1-1 0 0 0,1 0 0 0 0,0 0 0 0 0,-1 0 0 0 0,1 0 0 0 0,0 0 0 0 0,0-1 0 0 0,0 1 0 0 0,0 0 0 0 0,0-1 0 0 0,2 1 0 0 0,3 0 0 0 0,14 3 0 0 0,-14-4 0 0 0,1-1 0 0 0,-1 1 0 0 0,1-1 0 0 0,-1-1 0 0 0,0 0 0 0 0,1 0 0 0 0,-1 0 0 0 0,0-1 0 0 0,0 0 0 0 0,0 0 0 0 0,-1-1 0 0 0,12-8 0 0 0,-9 6 0 0 0,-1 0 0 0 0,-1-1 0 0 0,1-1 0 0 0,-1 1 0 0 0,0-1 0 0 0,-1 0 0 0 0,0-1 0 0 0,10-17 0 0 0,-12 18-510 0 0,7-13-8008 0 0,-1 6-1678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46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0 5383 0 0,'-2'0'273'0'0,"-4"0"2269"0"0,3 4-1301 0 0,-1 1 0 0 0,1-1 0 0 0,1 1 0 0 0,-1-1 0 0 0,-2 7 0 0 0,4-10-998 0 0,-3 8 628 0 0,-1 1 0 0 0,2-1 0 0 0,-1 1 0 0 0,1-1 0 0 0,1 1 0 0 0,-1 0 0 0 0,2 0 0 0 0,-1 11 0 0 0,2-5 45 0 0,0 0-1 0 0,4 17 1 0 0,-4-30-798 0 0,1 2 245 0 0,0 0 1 0 0,0-1-1 0 0,1 1 0 0 0,-1 0 0 0 0,1-1 0 0 0,4 9 1 0 0,-5-12 32 0 0,-1-1-365 0 0,0 1 1 0 0,0-1-1 0 0,1 1 1 0 0,-1-1-1 0 0,0 1 1 0 0,0-1-1 0 0,1 0 0 0 0,-1 1 1 0 0,0-1-1 0 0,0 0 1 0 0,1 1-1 0 0,-1-1 1 0 0,0 0-1 0 0,1 1 1 0 0,-1-1-1 0 0,1 0 1 0 0,-1 1-1 0 0,0-1 1 0 0,1 0-1 0 0,-1 0 1 0 0,1 0-1 0 0,-1 1 1 0 0,1-1-1 0 0,-1 0 1 0 0,1 0-1 0 0,-1 0 0 0 0,1 0 1 0 0,-1 0-1 0 0,1 0 1 0 0,0 0-1 0 0,14 0 308 0 0,-12-1-268 0 0,0 0 0 0 0,0 0 0 0 0,-1 0 0 0 0,1 0 0 0 0,0 0 0 0 0,0-1 0 0 0,-1 1-1 0 0,1-1 1 0 0,-1 0 0 0 0,1 1 0 0 0,-1-1 0 0 0,0-1 0 0 0,0 1 0 0 0,0 0 0 0 0,0 0-1 0 0,3-5 1 0 0,2-5 112 0 0,0 0-1 0 0,7-18 0 0 0,-7 16-115 0 0,-3 4-53 0 0,0 1 1 0 0,0-1-1 0 0,-1 1 1 0 0,4-18-1 0 0,-6 25-13 0 0,-1-1 0 0 0,0 1 1 0 0,0 0-1 0 0,1-1 0 0 0,-1 1 0 0 0,-1-1 1 0 0,1 1-1 0 0,0-1 0 0 0,-1 1 0 0 0,1 0 1 0 0,-1-1-1 0 0,1 1 0 0 0,-1 0 0 0 0,0-1 0 0 0,0 1 1 0 0,0 0-1 0 0,-1 0 0 0 0,1 0 0 0 0,0 0 1 0 0,-1 0-1 0 0,1 0 0 0 0,-1 0 0 0 0,0 1 1 0 0,0-1-1 0 0,-2-2 0 0 0,2 3-186 0 0,1 0 0 0 0,-1 0-1 0 0,1 1 1 0 0,-1-1 0 0 0,1 0 0 0 0,-1 0 0 0 0,0 1-1 0 0,1-1 1 0 0,-1 1 0 0 0,0 0 0 0 0,-2-1 0 0 0,-12 5-5622 0 0,12-2 3396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47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2847 0 0,'1'3'214'0'0,"1"3"198"0"0,0 1 0 0 0,-1 0 0 0 0,1-1 0 0 0,-1 1 0 0 0,0 9 0 0 0,-1-4 1995 0 0,1 1 1 0 0,0 0 0 0 0,4 13-1 0 0,3 2 1604 0 0,-7-26-2780 0 0,2 13 3419 0 0,-1-14-3963 0 0,1 1-434 0 0,-1 0-1 0 0,0 0 1 0 0,1 0 0 0 0,-1 0 0 0 0,0 0-1 0 0,3 4 1 0 0,8-8 507 0 0,-5 1-379 0 0,-6 1 55 0 0,0-2 20 0 0,11-9 270 0 0,-1-1 0 0 0,-1 0-1 0 0,17-23 1 0 0,0-12-465 0 0,6-6-202 0 0,-32 50-73 0 0,1-1 0 0 0,-1 1 1 0 0,0 0-1 0 0,0-1 0 0 0,0 1 0 0 0,-1-1 1 0 0,1 1-1 0 0,-1-1 0 0 0,0 0 0 0 0,0 0 0 0 0,1-6 1 0 0,-1 5 307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48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4031 0 0,'-2'12'139'0'0,"0"0"-1"0"0,-6 17 0 0 0,4-16 349 0 0,-4 25 1 0 0,5-14 450 0 0,-2 10 1532 0 0,2 0 0 0 0,1 55 0 0 0,4-70-1303 0 0,0 14 1502 0 0,1 1 0 0 0,12 46 0 0 0,-12-67-2158 0 0,17 50 2109 0 0,-17-55-2327 0 0,0-1-1 0 0,0 0 1 0 0,1 0-1 0 0,0 0 1 0 0,0-1-1 0 0,7 8 1 0 0,-9-12-253 0 0,1 0 0 0 0,0-1 0 0 0,-1 1-1 0 0,1-1 1 0 0,0 1 0 0 0,0-1 0 0 0,0 0 0 0 0,0 0 0 0 0,0 0 0 0 0,0 0 0 0 0,0-1 0 0 0,0 1 0 0 0,0-1 0 0 0,0 0 0 0 0,0 0-1 0 0,4 0 1 0 0,-1-1-74 0 0,0 0-1 0 0,0 0 1 0 0,-1 0 0 0 0,1-1-1 0 0,-1 0 1 0 0,1 0-1 0 0,-1 0 1 0 0,0-1-1 0 0,0 0 1 0 0,0 0-1 0 0,9-7 1 0 0,16-18-2644 0 0,-6-2-4954 0 0,-10 10-182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49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7487 0 0,'1'3'575'0'0,"17"36"-570"0"0,6 25 4595 0 0,10 23 1863 0 0,-30-78-6033 0 0,24 53 4121 0 0,54 90 1 0 0,-75-141-4103 0 0,-6-8-161 0 0,2-1-68 0 0,51 40 308 0 0,-52-41-701 0 0,1 1-118 0 0,3 1 75 0 0,-2-1-183 0 0,-1 0 0 0 0,1 0 0 0 0,-1 0 0 0 0,6 4-1 0 0,2-6-2712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49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350 1 6391 0 0,'0'2'492'0'0,"0"12"-99"0"0,-4 23 0 0 0,-2-8 2909 0 0,-1 0-1 0 0,-15 37 0 0 0,5-23 269 0 0,-28 49 0 0 0,24-56-1709 0 0,-40 53-1 0 0,45-72-1425 0 0,0 0 0 0 0,-1-1 0 0 0,-1-1 0 0 0,0-1 0 0 0,-25 15 1 0 0,6-3-2 0 0,35-25-363 0 0,12-11-2733 0 0,2 2 261 0 0,1 2-4145 0 0,2-1-2060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50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2959 0 0,'1'3'220'0'0,"2"7"682"0"0,0 1-1 0 0,2 19 1 0 0,-4-21 473 0 0,0 0 0 0 0,-1 0 0 0 0,0 0 0 0 0,-1 1 1 0 0,0-1-1 0 0,0 0 0 0 0,-1 0 0 0 0,0 0 0 0 0,-1 0 0 0 0,0-1 1 0 0,-5 13-1 0 0,5-16-346 0 0,-2 7 570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51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4 5695 0 0,'-5'-4'512'0'0,"-5"11"-416"0"0,1 9-96 0 0,1-3 0 0 0,-7-7 1448 0 0,0 7 272 0 0,2 10 48 0 0,7-5 16 0 0,-2-10-496 0 0,0 0-96 0 0,0 5 1152 0 0,3-5-1368 0 0,10-27-12000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51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6911 0 0,'0'-1'8'0'0,"0"1"-1"0"0,0 0 1 0 0,0 0-1 0 0,0 0 1 0 0,-1 0-1 0 0,1 0 1 0 0,0 0-1 0 0,0 0 1 0 0,0 0-1 0 0,-1 0 1 0 0,1 0-1 0 0,0 0 1 0 0,0 0-1 0 0,0 0 1 0 0,0 0-1 0 0,-1 0 1 0 0,1 0-1 0 0,0 1 1 0 0,0-1-1 0 0,0 0 1 0 0,0 0-1 0 0,-1 0 1 0 0,1 0-1 0 0,0 0 1 0 0,0 0-1 0 0,0 0 1 0 0,0 0-1 0 0,0 1 1 0 0,-1-1-1 0 0,1 0 1 0 0,0 0-1 0 0,0 0 1 0 0,0 0-1 0 0,0 1 1 0 0,0-1-1 0 0,0 0 1 0 0,0 0-1 0 0,0 0 0 0 0,0 0 1 0 0,0 1-1 0 0,0-1 1 0 0,0 0-1 0 0,0 0 1 0 0,0 0-1 0 0,0 0 1 0 0,0 1-1 0 0,0-1 1 0 0,0 0-1 0 0,0 0 1 0 0,0 0-1 0 0,0 1 1 0 0,0-1-1 0 0,0 0 1 0 0,0 0-1 0 0,0 0 1 0 0,0 0-1 0 0,0 1 1 0 0,0-1-1 0 0,0 0 1 0 0,0 0-1 0 0,1 0 1 0 0,-1 1-1 0 0,6 14 245 0 0,-5-12-240 0 0,15 41 1951 0 0,3 9 1412 0 0,5 4-168 0 0,8 16-120 0 0,-22-51-1708 0 0,9 28-1 0 0,4 9 737 0 0,-2-8-375 0 0,-14-31-895 0 0,14 25 1 0 0,9 6-8 0 0,-28-49-718 0 0,0 1-21 0 0,0 0-68 0 0,0 1-5 0 0,15 11 93 0 0,1-3-238 0 0,-16-11-573 0 0,14-6-8455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30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5727 0 0,'0'0'443'0'0,"2"-1"-294"0"0,12-1-284 0 0,-4-1 1719 0 0,0 1 0 0 0,1 0 0 0 0,-1 1 0 0 0,1 0 1 0 0,-1 1-1 0 0,1 0 0 0 0,0 1 0 0 0,-1 0 1 0 0,17 4-1 0 0,-23-4-1187 0 0,0 0 1 0 0,0 1-1 0 0,0 0 1 0 0,0-1-1 0 0,0 1 1 0 0,3 3-1 0 0,-6-4 446 0 0,0 0-719 0 0,-1 0-1 0 0,0 0 1 0 0,1 0 0 0 0,-1 0-1 0 0,0 0 1 0 0,1-1-1 0 0,-1 1 1 0 0,1 0 0 0 0,-1 0-1 0 0,1 0 1 0 0,0-1-1 0 0,0 2 1 0 0,8 11 1314 0 0,-6-6-1158 0 0,-1-1 0 0 0,0 1 0 0 0,0 0-1 0 0,0 0 1 0 0,-1 0 0 0 0,0 0-1 0 0,-1 0 1 0 0,0 0 0 0 0,0 1-1 0 0,0-1 1 0 0,-1 0 0 0 0,0 0 0 0 0,-3 10-1 0 0,2-9-230 0 0,1-3-40 0 0,0 0 1 0 0,0 0-1 0 0,-1-1 0 0 0,1 1 0 0 0,-1 0 0 0 0,-4 4 1 0 0,5-7-251 0 0,0-1 0 0 0,0 1 0 0 0,0-1 0 0 0,0 0 0 0 0,0 1 0 0 0,-1-1 0 0 0,1 0 0 0 0,0 0 0 0 0,-1 0 0 0 0,-2 1 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52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1 6911 0 0,'-14'16'912'0'0,"1"0"0"0"0,1 1 0 0 0,1 1 0 0 0,-10 19 0 0 0,9-17 971 0 0,-53 97 5134 0 0,-44 72 186 0 0,96-169-6768 0 0,8-13-148 0 0,0 0 1 0 0,1 0-1 0 0,0 0 0 0 0,-4 12 1 0 0,7-19-287 0 0,1 1 0 0 0,0-1 1 0 0,0 1-1 0 0,0-1 0 0 0,0 1 1 0 0,0-1-1 0 0,0 1 1 0 0,0 0-1 0 0,-1-1 0 0 0,2 1 1 0 0,-1-1-1 0 0,0 1 0 0 0,0 0 1 0 0,0-1-1 0 0,0 1 0 0 0,0-1 1 0 0,0 1-1 0 0,1-1 0 0 0,-1 1 1 0 0,0-1-1 0 0,0 1 1 0 0,1-1-1 0 0,-1 1 0 0 0,0-1 1 0 0,1 1-1 0 0,-1 0 0 0 0,1-1-492 0 0,0 1 0 0 0,0 0 0 0 0,0-1 0 0 0,0 1-1 0 0,0-1 1 0 0,1 1 0 0 0,-1-1 0 0 0,0 1 0 0 0,0-1-1 0 0,0 0 1 0 0,0 0 0 0 0,0 1 0 0 0,1-1 0 0 0,-1 0-1 0 0,2 0 1 0 0,13-3-8797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52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5351 0 0,'0'0'416'0'0,"3"-2"-272"0"0,31-16 1282 0 0,-10 3 4672 0 0,-15 9-1902 0 0,-7 5-2882 0 0,18-5 1610 0 0,-18 5-2031 0 0,4 12-7085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09:52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272 794 4255 0 0,'1'3'332'0'0,"24"59"2111"0"0,-20-46-1499 0 0,-1-5 229 0 0,-1 1 0 0 0,0 1 0 0 0,-1-1 0 0 0,1 22 0 0 0,-3-13 117 0 0,1-3-95 0 0,-1 0 0 0 0,-1 0-1 0 0,-1 0 1 0 0,-7 29 0 0 0,6-32-535 0 0,-2-1-1 0 0,1 1 1 0 0,-2-1-1 0 0,0-1 1 0 0,-1 1-1 0 0,0-1 1 0 0,-16 21-1 0 0,3-10 236 0 0,7-8 29 0 0,-30 29 0 0 0,37-40-736 0 0,1-1-1 0 0,-1 1 0 0 0,0-1 1 0 0,-1-1-1 0 0,1 1 1 0 0,-1-1-1 0 0,1 0 1 0 0,-1-1-1 0 0,-12 4 0 0 0,14-5-136 0 0,0 0-1 0 0,0 0 1 0 0,0-1-1 0 0,0 0 1 0 0,0 0 0 0 0,0 0-1 0 0,-9-2 1 0 0,11 2-162 0 0,1-1 1 0 0,0 0-1 0 0,0 0 1 0 0,-1 1-1 0 0,1-2 1 0 0,0 1 0 0 0,0 0-1 0 0,0 0 1 0 0,0-1-1 0 0,0 1 1 0 0,0-1-1 0 0,1 1 1 0 0,-1-1 0 0 0,0 0-1 0 0,1 0 1 0 0,0 0-1 0 0,-1 0 1 0 0,1 0-1 0 0,0 0 1 0 0,0 0-1 0 0,-1-3 1 0 0,-3-18-6998 0 0,5-2-2300 0 0</inkml:trace>
  <inkml:trace contextRef="#ctx0" brushRef="#br0" timeOffset="1">559 0 2303 0 0,'5'1'125'0'0,"-1"-1"-1"0"0,0 1 1 0 0,1 0-1 0 0,-1 1 1 0 0,0-1-1 0 0,1 1 1 0 0,-1 0-1 0 0,0 0 1 0 0,0 0-1 0 0,-1 0 1 0 0,1 1-1 0 0,0-1 0 0 0,-1 1 1 0 0,1 0-1 0 0,-1 1 1 0 0,0-1-1 0 0,0 0 1 0 0,0 1-1 0 0,-1-1 1 0 0,1 1-1 0 0,-1 0 1 0 0,4 8-1 0 0,3 9 1768 0 0,0 2-1 0 0,-1 0 1 0 0,-2 0-1 0 0,0 0 1 0 0,-2 0-1 0 0,3 28 1 0 0,-4 5 1802 0 0,-6 83 0 0 0,-19 34-700 0 0,21-165-2864 0 0,-7 27 1051 0 0,-22 62 0 0 0,24-78-920 0 0,-6 10 267 0 0,-18 34 1 0 0,4-11-365 0 0,22-42-162 0 0,-3 7-2 0 0,-1 0 1 0 0,-1-1-1 0 0,0 0 1 0 0,-20 26-1 0 0,26-39-227 0 0,0 0-1 0 0,0 0 1 0 0,0-1 0 0 0,0 1-1 0 0,-1-1 1 0 0,1 0 0 0 0,-1 0-1 0 0,1 0 1 0 0,-1 0 0 0 0,0-1-1 0 0,-7 3 1 0 0,7-3-385 0 0,0 0 0 0 0,1-1 0 0 0,-1 1 0 0 0,0-1 0 0 0,0 0 0 0 0,0 0 0 0 0,0 0 0 0 0,0-1 0 0 0,0 1 0 0 0,0-1 0 0 0,-7-2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48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5119 0 0,'0'0'396'0'0,"3"0"-256"0"0,6-3 191 0 0,-6 3 1301 0 0,31-3 5131 0 0,-31 3-4814 0 0,0 0-130 0 0,27 7 1661 0 0,-27-6-2209 0 0,0 0-176 0 0,22 7 938 0 0,-23-8-1373 0 0,1 2-137 0 0,0-1-350 0 0,1 0-1 0 0,-1 0 1 0 0,1 0-1 0 0,-1 0 1 0 0,1 0-1 0 0,0 0 1 0 0,-1-1-1 0 0,1 0 1 0 0,0 0-1 0 0,6 0 1 0 0,1-3-216 0 0,0 0 1 0 0,-1 0-1 0 0,18-9 1 0 0,-26 11-865 0 0,9 0-7618 0 0,2-1 113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48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97 4975 0 0,'0'0'388'0'0,"3"-2"-254"0"0,2 0-206 0 0,14-6 4810 0 0,31-7 0 0 0,-48 14-2648 0 0,2 0-148 0 0,28-6 1797 0 0,-29 7-2244 0 0,2-1-147 0 0,36-3 1219 0 0,-38 4-1575 0 0,1 0-116 0 0,19-2 560 0 0,36-8 1 0 0,-43 6-2348 0 0,25-9 1 0 0,-21 4-1082 0 0,1 0-5377 0 0,-4 1-1961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48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5439 0 0,'0'0'416'0'0,"2"0"-272"0"0,121-18 13557 0 0,-36 4-5295 0 0,-29 7-5560 0 0,-39 6-2294 0 0,35-6 711 0 0,-44 6-1263 0 0,-5 0 0 0 0,-6 0 0 0 0,-9-3-4597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49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 5439 0 0,'4'112'2631'0'0,"-5"-83"-463"0"0,0 5 1420 0 0,-6 46-1 0 0,-32 103 5088 0 0,38-182-8640 0 0,-25 112 3558 0 0,26-111-3561 0 0,-4 11 358 0 0,1 0 1 0 0,1 1-1 0 0,-1 14 1 0 0,16-30-2162 0 0,-5-3-5421 0 0</inkml:trace>
  <inkml:trace contextRef="#ctx0" brushRef="#br0" timeOffset="1">51 317 3423 0 0,'0'0'264'0'0,"2"1"-170"0"0,41 8 4092 0 0,-10-6 3601 0 0,37-1-1 0 0,-27-3-3325 0 0,-28 0-3403 0 0,29-6-1 0 0,2-8-535 0 0,-44 14-912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49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94 2991 0 0,'3'-1'220'0'0,"39"-8"6563"0"0,74-12 6165 0 0,-13 8-6463 0 0,8 0-3316 0 0,-94 10-3090 0 0,9 0-33 0 0,30-8 0 0 0,-47 8-46 0 0,0 0 0 0 0,-6 2-634 0 0,0 0-1 0 0,0-1 1 0 0,-1 1 0 0 0,1-1 0 0 0,0 1-1 0 0,3-4 1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1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7455 0 0,'0'0'575'0'0,"5"0"-379"0"0,43-7 650 0 0,4-3 5003 0 0,-41 8-3853 0 0,-8 2-466 0 0,-1 0-1128 0 0,1 0 0 0 0,-1-1 0 0 0,1 1 0 0 0,-1 0 0 0 0,1-1 0 0 0,4-1 0 0 0,-1 1 314 0 0,-4 1 125 0 0,10-1 587 0 0,-5 1-840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1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0 4975 0 0,'2'13'158'0'0,"-1"1"-1"0"0,0-1 0 0 0,0 0 0 0 0,-2 1 0 0 0,-1 14 0 0 0,0 9 671 0 0,-10 184 5245 0 0,5-155-3183 0 0,-21 86 0 0 0,25-139-2302 0 0,1 1 0 0 0,0-1 0 0 0,0 1 0 0 0,2 0 0 0 0,1 24 0 0 0,-1-36-484 0 0,0 0 0 0 0,1 0 0 0 0,-1 0 0 0 0,1 0 1 0 0,-1 0-1 0 0,1-1 0 0 0,0 1 0 0 0,0 0 0 0 0,0 0 0 0 0,0-1 0 0 0,0 1 0 0 0,0 0 0 0 0,0-1 0 0 0,1 1 0 0 0,-1-1 0 0 0,1 0 0 0 0,-1 1 0 0 0,1-1 0 0 0,-1 0 1 0 0,3 2-1 0 0,0-2 4 0 0,-1 1 1 0 0,1 0-1 0 0,0-1 1 0 0,0 0-1 0 0,0 0 1 0 0,0 0-1 0 0,0-1 1 0 0,0 1-1 0 0,8-1 1 0 0,21 1 336 0 0,-13 0 79 0 0,0-1 0 0 0,0-1 0 0 0,32-6 0 0 0,-7-1 238 0 0,-33 7-399 0 0,1-1 1 0 0,-1-1 0 0 0,1 0-1 0 0,18-7 1 0 0,-21 6-331 0 0,-8 3-67 0 0,0 1 1 0 0,0-1-1 0 0,0 0 1 0 0,0 1 0 0 0,0-1-1 0 0,0 0 1 0 0,-1 0-1 0 0,1 0 1 0 0,0 0-1 0 0,-1 0 1 0 0,1-1-1 0 0,-1 1 1 0 0,1 0 0 0 0,-1-1-1 0 0,0 1 1 0 0,1-1-1 0 0,-1 1 1 0 0,0-1-1 0 0,2-3 1 0 0,3-9-4248 0 0,-3 8-82 0 0,1-5-4781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30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12 4255 0 0,'16'6'2095'0'0,"-14"-6"-1686"0"0,1 1 1 0 0,-1 0-1 0 0,1 0 0 0 0,-1 0 0 0 0,1 0 0 0 0,-1 0 0 0 0,0 0 0 0 0,1 1 1 0 0,-1-1-1 0 0,0 1 0 0 0,0-1 0 0 0,0 1 0 0 0,0 0 0 0 0,2 3 0 0 0,7 12 2074 0 0,-10-15-1682 0 0,-1 0-175 0 0,1 2-340 0 0,-1 1 1 0 0,1-1 0 0 0,-1 0 0 0 0,-1 1 0 0 0,1-1 0 0 0,0 0 0 0 0,-1 0 0 0 0,0 1 0 0 0,0-1-1 0 0,-1 0 1 0 0,-2 7 0 0 0,3-10-20 0 0,1 0-221 0 0,0 0 1 0 0,-1-1-1 0 0,1 1 1 0 0,0-1-1 0 0,-1 1 0 0 0,1-1 1 0 0,0 1-1 0 0,-1-1 1 0 0,1 1-1 0 0,-1-1 0 0 0,1 1 1 0 0,-1-1-1 0 0,1 1 1 0 0,-1-1-1 0 0,0 1 1 0 0,-1-2-156 0 0,1-1 0 0 0,0 1 0 0 0,-1 0 1 0 0,1 0-1 0 0,0-1 0 0 0,0 1 1 0 0,0-1-1 0 0,0 1 0 0 0,0-1 1 0 0,0 0-1 0 0,0 1 0 0 0,0-1 1 0 0,1 0-1 0 0,-1 1 0 0 0,0-1 1 0 0,1 0-1 0 0,0 0 0 0 0,-1-3 1 0 0,1 5 106 0 0,-2-18-1912 0 0,2 12 1171 0 0,0 0 1 0 0,-1 1-1 0 0,0-1 1 0 0,0 0-1 0 0,0 1 1 0 0,-1-1-1 0 0,0 0 1 0 0,0 1 0 0 0,0 0-1 0 0,-1 0 1 0 0,-5-10-1 0 0,8 15 707 0 0,-1 0 0 0 0,1 0 1 0 0,0 0-1 0 0,0-1 0 0 0,0 1 0 0 0,0 0 0 0 0,0 0 0 0 0,0 0 1 0 0,0 0-1 0 0,0 0 0 0 0,-1 0 0 0 0,1 0 0 0 0,0 0 1 0 0,0 0-1 0 0,0 0 0 0 0,0 0 0 0 0,0 0 0 0 0,0 0 0 0 0,-1-1 1 0 0,1 1-1 0 0,0 0 0 0 0,0 0 0 0 0,0 0 0 0 0,0 0 1 0 0,0 0-1 0 0,-1 0 0 0 0,1 0 0 0 0,0 1 0 0 0,0-1 0 0 0,0 0 1 0 0,0 0-1 0 0,0 0 0 0 0,0 0 0 0 0,-1 0 0 0 0,1 0 1 0 0,0 0-1 0 0,0 0 0 0 0,0 0 0 0 0,0 0 0 0 0,0 0 0 0 0,0 0 1 0 0,0 0-1 0 0,-1 1 0 0 0,1-1 0 0 0,0 0 0 0 0,0 0 0 0 0,-4 10-276 0 0,-2 14 656 0 0,3 11 1935 0 0,3 69 0 0 0,2-43 404 0 0,-4 14 783 0 0,1-26 1146 0 0,8 91-1 0 0,-7-139-4445 0 0,0-1-1 0 0,0 1 0 0 0,0-1 0 0 0,0 1 1 0 0,0-1-1 0 0,0 1 0 0 0,0 0 0 0 0,0-1 1 0 0,0 1-1 0 0,1-1 0 0 0,-1 1 0 0 0,0-1 1 0 0,0 1-1 0 0,1-1 0 0 0,-1 1 0 0 0,0-1 1 0 0,1 1-1 0 0,0 0 0 0 0,7-9 921 0 0,-2-1-1021 0 0,-1-1 0 0 0,0 0 0 0 0,0 0 0 0 0,-1 0 0 0 0,0-1 0 0 0,-1 1-1 0 0,2-13 1 0 0,1-1-15 0 0,7-27-350 0 0,-8 31 49 0 0,0 0 0 0 0,1 1 0 0 0,12-28 0 0 0,-11 36 159 0 0,-1 4 149 0 0,-5 5 145 0 0,0 4-121 0 0,1 3 13 0 0,1-1 0 0 0,-1 1 0 0 0,-1 0 0 0 0,1 0-1 0 0,-1 0 1 0 0,0 0 0 0 0,0 0 0 0 0,0 0 0 0 0,0 0 0 0 0,-1 0 0 0 0,0 0-1 0 0,0 0 1 0 0,-1 1 0 0 0,0 4 0 0 0,2 2 266 0 0,0-10-296 0 0,-1 0 111 0 0,1 2 57 0 0,-1-4-225 0 0,0 0 0 0 0,0 1 0 0 0,0-1 0 0 0,0 0-1 0 0,0 0 1 0 0,0 1 0 0 0,0-1 0 0 0,0 0 0 0 0,0 1 0 0 0,0-1 0 0 0,0 0 0 0 0,1 0 0 0 0,-1 1 0 0 0,0-1 0 0 0,0 0 0 0 0,0 0 0 0 0,0 1 0 0 0,0-1 0 0 0,0 0 0 0 0,1 0 0 0 0,-1 1 0 0 0,0-1 0 0 0,0 0 0 0 0,0 0 0 0 0,1 0 0 0 0,-1 0 0 0 0,0 1 0 0 0,0-1-1 0 0,0 0 1 0 0,1 0 0 0 0,-1 0 0 0 0,2 0-191 0 0,-1-1 0 0 0,1 1-1 0 0,-1-1 1 0 0,1 0-1 0 0,-1 0 1 0 0,0 0-1 0 0,1 0 1 0 0,-1 0 0 0 0,0 0-1 0 0,0 0 1 0 0,1 0-1 0 0,-1 0 1 0 0,0 0 0 0 0,0-1-1 0 0,-1 1 1 0 0,2-3-1 0 0,7-15-8329 0 0,-6 4-458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2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7599 0 0,'0'3'583'0'0,"-1"10"-488"0"0,0 0 1 0 0,-4 13-1 0 0,-1 10 1880 0 0,0 1 1225 0 0,2-11-369 0 0,0 28 1 0 0,2-6-556 0 0,0 44 1396 0 0,3-53-2466 0 0,-1-18-219 0 0,1 0 0 0 0,1 0-1 0 0,6 26 1 0 0,-7-43-874 0 0,0-1 0 0 0,0 1 0 0 0,0-1 0 0 0,1 0 0 0 0,-1 0 0 0 0,1 1 0 0 0,0-1 0 0 0,0 0 0 0 0,0 0 0 0 0,0-1 0 0 0,4 5 0 0 0,-4-6-57 0 0,0 1 0 0 0,0-1-1 0 0,0 1 1 0 0,0-1 0 0 0,0 0 0 0 0,0 0-1 0 0,1 0 1 0 0,-1 0 0 0 0,0 0 0 0 0,1-1 0 0 0,-1 1-1 0 0,0-1 1 0 0,1 1 0 0 0,-1-1 0 0 0,1 0-1 0 0,-1 0 1 0 0,5-1 0 0 0,-1 1-438 0 0,0-1 0 0 0,0-1 1 0 0,0 1-1 0 0,0-1 0 0 0,-1 0 0 0 0,1-1 1 0 0,-1 1-1 0 0,0-1 0 0 0,1 0 0 0 0,7-7 0 0 0,2-2-2397 0 0,-1-1-1 0 0,13-16 0 0 0,-26 28 2686 0 0,16-18-8609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2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7367 0 0,'0'0'568'0'0,"1"3"-373"0"0,9 40 1230 0 0,11 35 8159 0 0,10 33-2583 0 0,0 3-2347 0 0,-23-91-4058 0 0,1 0 0 0 0,23 41 0 0 0,-18-42-535 0 0,1 0 1 0 0,31 36 0 0 0,-46-58-62 0 0,3 5 0 0 0,-1-3 0 0 0,-1 0 0 0 0,1 0 0 0 0,-1 0 0 0 0,1-1 0 0 0,-1 1 0 0 0,1 0 0 0 0,0-1 0 0 0,0 1 0 0 0,4 1 0 0 0,8 7 0 0 0,0-4 0 0 0,2-4 0 0 0,0-5-13 0 0,2-6-2136 0 0,-7 0-4785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2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323 1 7631 0 0,'0'0'583'0'0,"-2"2"-380"0"0,-11 16 1034 0 0,4-8 1538 0 0,0 2 1 0 0,-11 21 0 0 0,-14 34 2319 0 0,-62 131 1248 0 0,81-165-5282 0 0,-1-2 1 0 0,-38 56-1 0 0,-1-19-897 0 0,87-95-5354 0 0,-2 2-1737 0 0,-14 11-1988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3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0 286 12551 0 0,'0'0'971'0'0,"3"1"-635"0"0,8 1 751 0 0,1-1 0 0 0,13 0-1 0 0,51-4 8707 0 0,-9 0-4945 0 0,-51 1-4613 0 0,0 0 1 0 0,0-1-1 0 0,22-8 0 0 0,-36 10 165 0 0,6-2-2139 0 0,3 0-6054 0 0,3 0-2328 0 0</inkml:trace>
  <inkml:trace contextRef="#ctx0" brushRef="#br0" timeOffset="1">354 38 2879 0 0,'2'0'214'0'0,"11"-2"2785"0"0,0-1-1 0 0,14-5 1 0 0,-15 5 51 0 0,1-1-1 0 0,-1 1 1 0 0,19-1-1 0 0,60-3 4683 0 0,-70 7-7377 0 0,40-2 38 0 0,-49 1-696 0 0,-9 1-1270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3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4055 0 0,'2'13'318'0'0,"1"0"-1"0"0,-2 1 1 0 0,0-1-1 0 0,0 1 1 0 0,-2-1-1 0 0,-1 18 1 0 0,0-4 1935 0 0,0 15 448 0 0,-12 160 10655 0 0,14-201-13779 0 0,0 16 2317 0 0,2-11-3731 0 0</inkml:trace>
  <inkml:trace contextRef="#ctx0" brushRef="#br0" timeOffset="1">22 270 5039 0 0,'0'0'388'0'0,"3"0"-254"0"0,36-5 4086 0 0,47-3 8350 0 0,-84 8-11522 0 0,2 0-212 0 0,31-3 656 0 0,-32 3-1164 0 0,1-1-157 0 0,7 0-396 0 0,26-4 284 0 0,-15 2-7188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4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0 634 3423 0 0,'0'0'264'0'0,"3"0"235"0"0,97-7 15808 0 0,-75 5-13352 0 0,13-1-532 0 0,-1-2 0 0 0,51-12-1 0 0,-75 13-2339 0 0,0-1-1 0 0,0-1 0 0 0,21-11 0 0 0,-6-1-8780 0 0,-11 7-914 0 0</inkml:trace>
  <inkml:trace contextRef="#ctx0" brushRef="#br0" timeOffset="1">530 0 4111 0 0,'0'3'319'0'0,"-11"44"7237"0"0,-7 87-1 0 0,13-22 498 0 0,4-38-6097 0 0,1-53-1554 0 0,0 0 0 0 0,2 0 0 0 0,0-1 0 0 0,1 1 1 0 0,1-1-1 0 0,1 1 0 0 0,14 35 0 0 0,-17-53-402 0 0,-1 1 0 0 0,1-1 0 0 0,0 0 0 0 0,0 0 0 0 0,0 0 0 0 0,0 0 0 0 0,0 0 0 0 0,1 0 0 0 0,-1 0 0 0 0,1-1 0 0 0,0 1 0 0 0,0-1 0 0 0,0 0 0 0 0,0 0 0 0 0,0 0 0 0 0,0 0 0 0 0,1-1 0 0 0,3 2 0 0 0,-5-2 0 0 0,0-1 0 0 0,0 1 0 0 0,0-1 0 0 0,0 1 0 0 0,0-1 0 0 0,0 0 0 0 0,0 0 0 0 0,0 0 0 0 0,0 0 0 0 0,0 0 0 0 0,-1-1 0 0 0,1 1 0 0 0,3-1 0 0 0,2-1 0 0 0,9-2-2111 0 0,0-2-4806 0 0,-4-2-3279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4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12959 0 0,'13'22'1993'0'0,"16"43"0"0"0,4 7 5745 0 0,10 26-3880 0 0,-32-71-2449 0 0,1 0-1 0 0,26 45 1 0 0,-25-53-1381 0 0,0-6-173 0 0,-12-11-463 0 0,11 0-1078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4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1 2791 0 0,'-37'53'1543'0'0,"-10"33"8838"0"0,14-24-5141 0 0,6-10-803 0 0,-19 59 0 0 0,37-88-3398 0 0,0-2-291 0 0,0 0 304 0 0,-7 26-1 0 0,14-43-1008 0 0,-2 5-38 0 0,3 0-5 0 0,9-11 0 0 0,16-14-261 0 0,-20 12 121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6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2471 0 0,'0'0'1976'0'0,"4"-1"-1976"0"0,-3 1-64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6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2359 0 0,'0'0'752'0'0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31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24 10191 0 0,'0'0'784'0'0,"2"-1"-510"0"0,39-18 7522 0 0,-38 18-6146 0 0,-1 1-149 0 0,21-2 3444 0 0,-8 1-3823 0 0,-12 2-982 0 0,-3-1-147 0 0,1 0 1 0 0,-1 1-1 0 0,0-1 0 0 0,1 0 1 0 0,-1 0-1 0 0,1 1 1 0 0,-1-1-1 0 0,0 0 0 0 0,1 1 1 0 0,-1-1-1 0 0,0 0 0 0 0,0 1 1 0 0,1-1-1 0 0,-1 0 0 0 0,0 1 1 0 0,0-1-1 0 0,0 0 0 0 0,1 1 1 0 0,-1-1-1 0 0,0 1 0 0 0,0-1 1 0 0,0 1-1 0 0,0-1 0 0 0,0 0 1 0 0,0 1-1 0 0,0-1 1 0 0,0 1-1 0 0,0-1 0 0 0,0 1 1 0 0,0-1-1 0 0,0 0 0 0 0,0 1 1 0 0,0-1-1 0 0,0 1 0 0 0,0-1 1 0 0,0 1-1 0 0,-1 0 0 0 0,1-1-49 0 0,-3 15-355 0 0,-1 0 1 0 0,0-1-1 0 0,0 1 1 0 0,-2-1 0 0 0,-9 19-1 0 0,6-13 527 0 0,2 0 1 0 0,0 0-1 0 0,-7 33 0 0 0,9-31 379 0 0,-2 5 2392 0 0,8-27-2880 0 0,-1 0 0 0 0,1 0 0 0 0,0-1 1 0 0,-1 1-1 0 0,0 0 0 0 0,1 0 0 0 0,-1-1 0 0 0,1 1 1 0 0,-1 0-1 0 0,1-1 0 0 0,-1 1 0 0 0,0 0 1 0 0,1-1-1 0 0,-1 1 0 0 0,0-1 0 0 0,1 1 0 0 0,-1-1 1 0 0,0 1-1 0 0,1-1 0 0 0,-1 1 0 0 0,0-1 1 0 0,6-14-9 0 0,-4 10 16 0 0,11-34-754 0 0,-11 31 59 0 0,0 0-1 0 0,1 0 1 0 0,0 0-1 0 0,4-8 1 0 0,3-3-2709 0 0,-8 13 1729 0 0,-4 13-3272 0 0,-54 130 10601 0 0,37-83-3967 0 0,10-28-742 0 0,-1-1 0 0 0,-13 25 0 0 0,15-34-318 0 0,-9 24 0 0 0,16-36-532 0 0,0-2 184 0 0,3-3-879 0 0,10-5 145 0 0,-10 4 137 0 0,0 1 0 0 0,0-1-1 0 0,1 1 1 0 0,-1 0 0 0 0,0-1 0 0 0,1 1 0 0 0,-1 1 0 0 0,1-1 0 0 0,-1 0 0 0 0,1 0 0 0 0,0 1-1 0 0,-1 0 1 0 0,1-1 0 0 0,0 1 0 0 0,-1 0 0 0 0,5 1 0 0 0,11 3-260 0 0,3 2 107 0 0,13 8 111 0 0,-15-5 1469 0 0,0-2 0 0 0,1 0-1 0 0,25 5 1 0 0,-38-11-818 0 0,-1 0 0 0 0,0 0 0 0 0,1-1 0 0 0,-1 0 1 0 0,1 0-1 0 0,-1-1 0 0 0,0 0 0 0 0,1 0 0 0 0,-1 0 0 0 0,0-1 0 0 0,0 0 1 0 0,0 0-1 0 0,0 0 0 0 0,0-1 0 0 0,5-3 0 0 0,-2 0 120 0 0,0-1 0 0 0,-1 1 0 0 0,0-2-1 0 0,0 1 1 0 0,10-14 0 0 0,19-18 467 0 0,-34 34-893 0 0,-9-1 0 0 0,3 3-254 0 0,1 0 0 0 0,-1 0 1 0 0,1-1-1 0 0,0 0 0 0 0,0 1 0 0 0,0-1 1 0 0,0 0-1 0 0,1 0 0 0 0,-1 0 0 0 0,1 0 0 0 0,-1-6 1 0 0,0-4-3530 0 0,-2-29 1 0 0,4 21-5760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7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0 4895 0 0,'0'0'1112'0'0,"2"0"-453"0"0,7 0 28 0 0,-7 0 654 0 0,1 0-700 0 0,23 3 650 0 0,-24-3-595 0 0,0 1 21 0 0,15 0 2437 0 0,-15-1-1772 0 0,-2 2-1308 0 0,0 8 4 0 0,-1 2 5 0 0,2 42 106 0 0,-21 124 1318 0 0,12-123-808 0 0,-2 13-54 0 0,9-63-629 0 0,0 0-1 0 0,-1 0 1 0 0,1 0 0 0 0,-3 5 0 0 0,-4 17 68 0 0,-3 8-74 0 0,4-15-10 0 0,6-16 3 0 0,-6 16-7 0 0,0-13 6 0 0,-6 5 75 0 0,12-11-65 0 0,0 0 1 0 0,-1 0-1 0 0,1 0 1 0 0,0 0-1 0 0,-1-1 1 0 0,1 1-1 0 0,-1 0 1 0 0,1-1-1 0 0,-4 2 1 0 0,1-1 8 0 0,3 0 54 0 0,-2-2-16 0 0,0 2-50 0 0,-15-6 56 0 0,14 4-1 0 0,-2-4 6 0 0,4 4 156 0 0,2 1-217 0 0,1-1 0 0 0,-1 0 0 0 0,0 0-1 0 0,0 0 1 0 0,1 0 0 0 0,-1 1 0 0 0,1-1 0 0 0,-1 0 0 0 0,1 0-1 0 0,-1 1 1 0 0,1-1 0 0 0,-1 0 0 0 0,1 1 0 0 0,-1-1-1 0 0,2 0 1 0 0,-1 0 4 0 0,0 1 1 0 0,0-1-1 0 0,-1 0 0 0 0,1 0 0 0 0,-1 1 0 0 0,1-1 0 0 0,0 0 0 0 0,-1 0 1 0 0,1 0-1 0 0,-1 1 0 0 0,0-1 0 0 0,1-2 0 0 0,2 2 83 0 0,-3 1-97 0 0,6-3 284 0 0,0 0 1 0 0,0 1-1 0 0,0 0 0 0 0,0 0 0 0 0,1 1 1 0 0,-1-1-1 0 0,1 1 0 0 0,-1 1 0 0 0,1-1 1 0 0,-1 1-1 0 0,1 0 0 0 0,9 2 0 0 0,72 17 2993 0 0,-69-18-2465 0 0,-15-2-643 0 0,-2 1 1 0 0,0 0-59 0 0,15-1 424 0 0,-13 1-3593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7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 7567 0 0,'7'7'418'0'0,"-1"1"-1"0"0,0 0 0 0 0,0 0 1 0 0,-1 0-1 0 0,7 14 0 0 0,16 46 5955 0 0,-23-55-5201 0 0,3 12 345 0 0,-1 0 0 0 0,-2 0 0 0 0,0 1 1 0 0,-2 0-1 0 0,-1-1 0 0 0,-1 28 0 0 0,-2-32-1113 0 0,-2 0-1 0 0,0 0 1 0 0,-6 21 0 0 0,3-16 191 0 0,-1 5-127 0 0,0 1 0 0 0,-3-2 0 0 0,0 1 0 0 0,-19 35 0 0 0,21-51-467 0 0,4-6 0 0 0,-1-1 0 0 0,0 1 0 0 0,0-1 0 0 0,-10 10 0 0 0,10-12-41 0 0,4-4-49 0 0,0 0 0 0 0,-1 0 0 0 0,0 0 0 0 0,1-1 0 0 0,-1 1 0 0 0,0 0 0 0 0,0-1 0 0 0,0 0 0 0 0,0 1 0 0 0,0-1 0 0 0,0 0 0 0 0,0 0 0 0 0,0 0 0 0 0,-1 0 0 0 0,-3 1 0 0 0,5-2-309 0 0,0-1 0 0 0,0 1 0 0 0,0-1 0 0 0,0 1 0 0 0,0-1 0 0 0,0 1 0 0 0,0-1 0 0 0,0 1 0 0 0,0-1 0 0 0,0 0 0 0 0,0 0 0 0 0,-1-1 0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7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6559 0 0,'-2'9'259'0'0,"0"0"0"0"0,-6 13 0 0 0,-4 13 1747 0 0,-5 74 7074 0 0,12-53-5217 0 0,3 55-1 0 0,4-40-592 0 0,16 108 0 0 0,-16-171-3245 0 0,-1 0-16 0 0,0 0 0 0 0,1 1 0 0 0,1-1 1 0 0,-1 0-1 0 0,6 10 0 0 0,1-2-9 0 0,-6-13 0 0 0,-1 0 0 0 0,0-1 0 0 0,1 1 0 0 0,0 0 0 0 0,0-1 0 0 0,0 0 0 0 0,4 3 0 0 0,8 2 0 0 0,-12-7-190 0 0,-1 0 0 0 0,1 0 0 0 0,0 0 0 0 0,0 0 0 0 0,0 0 0 0 0,0 0 1 0 0,0-1-1 0 0,0 1 0 0 0,0-1 0 0 0,0 0 0 0 0,0 0 0 0 0,-1 0 0 0 0,4-2 0 0 0,1-1-1269 0 0,-1 1-1 0 0,0-1 1 0 0,-1 0 0 0 0,9-8-1 0 0,-1 0-8352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8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8927 0 0,'2'3'687'0'0,"19"42"266"0"0,17 38 12208 0 0,-25-48-9898 0 0,-2-7-1352 0 0,-10-26-1185 0 0,8 23-484 0 0,-8-24-994 0 0,0 1-311 0 0,6 5-1260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8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0 2303 0 0,'-1'5'23'0'0,"-1"-1"-1"0"0,0 0 0 0 0,0 0 0 0 0,0 0 0 0 0,-1 0 0 0 0,1 0 1 0 0,-1 0-1 0 0,0-1 0 0 0,-6 7 0 0 0,-17 16 13639 0 0,27-24-13021 0 0,2 8-52 0 0,-2-8-43 0 0,1 1-134 0 0,5 8 66 0 0,0 1-1 0 0,0-1 1 0 0,-1 1 0 0 0,0 1 0 0 0,-1-1-1 0 0,-1 1 1 0 0,0 0 0 0 0,-1 0 0 0 0,0 0-1 0 0,-1 1 1 0 0,0-1 0 0 0,-1 0 0 0 0,-2 28-1 0 0,-7 43 1861 0 0,-19 134 1889 0 0,11-56-3070 0 0,16-146-1152 0 0,1-4-159 0 0,-1-10-647 0 0,13-8-2566 0 0,-2-2-3753 0 0,-3-4-2073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9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1 316 9903 0 0,'0'0'763'0'0,"3"0"-499"0"0,63-8 10525 0 0,0 1-2950 0 0,-3 3-4775 0 0,-60 4-2951 0 0,0 0-85 0 0,43 0-55 0 0,-43 0-366 0 0,0-1 0 0 0,0 1 1 0 0,-1-1-1 0 0,1 0 0 0 0,0 0 0 0 0,0 0 0 0 0,2-1 0 0 0,7-3-5936 0 0,7-1-3664 0 0</inkml:trace>
  <inkml:trace contextRef="#ctx0" brushRef="#br0" timeOffset="1">510 59 10103 0 0,'11'-1'1212'0'0,"0"-1"0"0"0,20-5 0 0 0,-8 2 2602 0 0,39-7-292 0 0,38-7 5383 0 0,-31 8-6118 0 0,-51 10-4719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9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0 9271 0 0,'-19'81'3276'0'0,"-13"38"6649"0"0,0-3-1369 0 0,15-39-7401 0 0,16-74-1062 0 0</inkml:trace>
  <inkml:trace contextRef="#ctx0" brushRef="#br0" timeOffset="1">59 216 12207 0 0,'2'1'943'0'0,"33"3"-200"0"0,56-9 10445 0 0,-88 5-10909 0 0,36-5 3381 0 0,57-15-1 0 0,-93 19-3643 0 0,-1 1-483 0 0,5-1-85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0:59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0 116 7975 0 0,'0'0'611'0'0,"3"-1"-398"0"0,49-10 5459 0 0,54-10 8857 0 0,-93 19-14173 0 0,0 1 132 0 0,1-1-1 0 0,-1 0 0 0 0,0-1 0 0 0,0 0 1 0 0,0-2-1 0 0,19-8 0 0 0,-17 0-2905 0 0,1-11-6765 0 0,-8 10 56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1:00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11375 0 0,'21'45'1319'0'0,"9"25"10386"0"0,-5-12-4172 0 0,-22-51-7195 0 0,7 25 155 0 0,-10-32-493 0 0,0 1-21 0 0,0 0 0 0 0,0-1 0 0 0,0 1 0 0 0,1 0 0 0 0,-1 0-1 0 0,0-1 1 0 0,1 1 0 0 0,-1 0 0 0 0,0-1 0 0 0,1 1 0 0 0,-1 0-1 0 0,1-1 1 0 0,0 2 0 0 0,0-2-159 0 0,1 1 0 0 0,-1-1 0 0 0,0 1 0 0 0,1-1 0 0 0,-1 0 0 0 0,0 0 1 0 0,0 0-1 0 0,1 0 0 0 0,-1 0 0 0 0,0 0 0 0 0,1 0 0 0 0,-1 0 0 0 0,0 0 0 0 0,0 0 0 0 0,1-1 0 0 0,-1 1 0 0 0,0-1 0 0 0,2 0 1 0 0,1-1-1493 0 0,0 1 0 0 0,-1-1 1 0 0,1 0-1 0 0,-1 0 1 0 0,5-4-1 0 0,3-4-6572 0 0</inkml:trace>
  <inkml:trace contextRef="#ctx0" brushRef="#br0" timeOffset="1">203 51 10047 0 0,'-13'16'963'0'0,"-33"45"15515"0"0,49-59-17007 0 0,0 0-480 0 0,-1 0 1146 0 0,3 3-11 0 0,0 0-1 0 0,0 1 1 0 0,0 0-1 0 0,-1 0 1 0 0,0 0 0 0 0,0 0-1 0 0,-1 0 1 0 0,0 1-1 0 0,0-1 1 0 0,0 1 0 0 0,-1 0-1 0 0,0 0 1 0 0,-1 0-1 0 0,1 0 1 0 0,-1 0-1 0 0,0 1 1 0 0,-1-1 0 0 0,0 0-1 0 0,0 0 1 0 0,-2 9-1 0 0,-30 204 3508 0 0,23-164-3223 0 0,-4 79-410 0 0,12-124-1456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1:00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 7111 0 0,'-5'47'734'0'0,"2"-27"210"0"0,1 0 0 0 0,1 26 0 0 0,1-34 199 0 0,1 12 2444 0 0,1 0 0 0 0,9 42-1 0 0,-2-31-1613 0 0,-2-3-368 0 0,2-1 1 0 0,0 1-1 0 0,3-2 1 0 0,18 39-1 0 0,-25-61-1558 0 0,-2-1-25 0 0,1-1 1 0 0,0 1 0 0 0,1-1 0 0 0,-1 0-1 0 0,10 10 1 0 0,-13-15-82 0 0,1 1 0 0 0,-1-1 1 0 0,1 1-1 0 0,-1-1 0 0 0,1 0 0 0 0,0 0 0 0 0,-1 0 1 0 0,1 0-1 0 0,0 0 0 0 0,0 0 0 0 0,0-1 0 0 0,0 1 1 0 0,-1 0-1 0 0,1-1 0 0 0,0 0 0 0 0,4 1 0 0 0,-1-1-478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31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0 3335 0 0,'0'0'258'0'0,"-1"2"10"0"0,-23 31 3526 0 0,15-19-1578 0 0,-17 17 0 0 0,21-24-1438 0 0,0 0 0 0 0,0 0 0 0 0,-4 9 1 0 0,0-2 3323 0 0,9-11-2833 0 0,0-3-1144 0 0,-1 1-1 0 0,1-1 1 0 0,0 0-1 0 0,0 1 1 0 0,0-1-1 0 0,0 1 1 0 0,0-1-1 0 0,0 0 1 0 0,0 1-1 0 0,0-1 1 0 0,0 1-1 0 0,0-1 1 0 0,0 1-1 0 0,0-1 1 0 0,0 0-1 0 0,0 1 1 0 0,0-1-1 0 0,0 1 1 0 0,0-1-1 0 0,1 0 1 0 0,-1 1-1 0 0,0-1 1 0 0,1 1-1 0 0,3 1 103 0 0,0-1-1 0 0,0 1 1 0 0,0-1-1 0 0,1 0 0 0 0,-1 0 1 0 0,1-1-1 0 0,-1 0 1 0 0,0 1-1 0 0,1-1 1 0 0,-1-1-1 0 0,1 1 1 0 0,4-2-1 0 0,10-1 1060 0 0,28-11-1 0 0,-13 4 115 0 0,-32 9-923 0 0,1 0 3 0 0,9-2-45 0 0,0-1 0 0 0,14-7 0 0 0,-25 11-543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1:00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 6335 0 0,'1'3'486'0'0,"26"58"1417"0"0,-17-34 3717 0 0,11 44 0 0 0,-17-55-3411 0 0,-2-1 0 0 0,0 1-1 0 0,0 0 1 0 0,-2 23 0 0 0,-1-27-1819 0 0,-1 0-1 0 0,0 0 0 0 0,-6 20 1 0 0,-2-5-362 0 0,0-1 1 0 0,-2-1 0 0 0,-1 0 0 0 0,-2-1-1 0 0,0 0 1 0 0,-20 24 0 0 0,32-44-140 0 0,-1 0 0 0 0,0 0-1 0 0,0 0 1 0 0,0 0 0 0 0,0 0 0 0 0,-9 5-1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1:02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1 2383 0 0,'4'11'212'0'0,"0"0"1"0"0,-1 1-1 0 0,2 12 0 0 0,3 12 2709 0 0,-3-19-1326 0 0,0 1 0 0 0,-2-1 0 0 0,0 1 1 0 0,-1 0-1 0 0,-1 0 0 0 0,-1 31 0 0 0,-1-40-1050 0 0,0 2 141 0 0,0 1-1 0 0,-1-1 0 0 0,0 1 1 0 0,-1-1-1 0 0,0 0 0 0 0,-1 0 1 0 0,0 0-1 0 0,-1-1 0 0 0,-6 11 1 0 0,-11 14 112 0 0,-2-1 1 0 0,-1-2 0 0 0,-2 0-1 0 0,-46 43 1 0 0,71-74-711 0 0,3-4-2551 0 0,8-17-14162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1:02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3311 0 0,'1'-1'95'0'0,"1"0"-1"0"0,0 0 0 0 0,0 0 0 0 0,0 0 0 0 0,0 0 0 0 0,0 0 0 0 0,0 1 0 0 0,0-1 0 0 0,2 1 1 0 0,5-3 1065 0 0,-5 2-201 0 0,0 0 0 0 0,0 0 0 0 0,0 0 0 0 0,0 1 0 0 0,1-1 0 0 0,-1 1 1 0 0,0 0-1 0 0,5 1 0 0 0,9-1 2523 0 0,-9-1-1643 0 0,-8 1-578 0 0,1 0-254 0 0,0 1-840 0 0,0 0 0 0 0,0-1 0 0 0,0 1-1 0 0,0 0 1 0 0,0 0 0 0 0,-1 0 0 0 0,1 0 0 0 0,0 1 0 0 0,0-1 0 0 0,-1 0 0 0 0,1 1 0 0 0,-1-1 0 0 0,1 1 0 0 0,-1-1 0 0 0,0 1-1 0 0,0 0 1 0 0,0 0 0 0 0,0-1 0 0 0,0 1 0 0 0,0 0 0 0 0,0 0 0 0 0,0 0 0 0 0,-1 0 0 0 0,1 0 0 0 0,-1 0 0 0 0,1 0 0 0 0,-1 0-1 0 0,0 0 1 0 0,0 1 0 0 0,0-1 0 0 0,-1 4 0 0 0,-5 56 1273 0 0,2 0 0 0 0,3 1 0 0 0,15 121 0 0 0,-1-85-1429 0 0,-5 1-1 0 0,-4 137 1 0 0,-6-218-11 0 0,-1-1 0 0 0,-1 1 0 0 0,-8 27 0 0 0,5-23 0 0 0,5-16 0 0 0,-1-1 0 0 0,1 1 0 0 0,-2 0 0 0 0,1-1 0 0 0,-1 0 0 0 0,0 0 0 0 0,0 0 0 0 0,0 0 0 0 0,-1-1 0 0 0,0 1 0 0 0,-6 4 0 0 0,4-4 0 0 0,5-4 0 0 0,0-1 0 0 0,0 1 0 0 0,1-1 0 0 0,-1 0 0 0 0,0 0 0 0 0,0 0 0 0 0,-1 0 0 0 0,1 0 0 0 0,0 0 0 0 0,0 0 0 0 0,0-1 0 0 0,0 1 0 0 0,-1-1 0 0 0,-3 1 0 0 0,-1-1 0 0 0,18-5 0 0 0,19-5 0 0 0,2 4 0 0 0,104-31 0 0 0,-132 35 0 0 0,-3 2 0 0 0,-1 0 0 0 0,1 0 0 0 0,0 0 0 0 0,-1-1 0 0 0,1 1 0 0 0,-1 0 0 0 0,1 0 0 0 0,-1 0 0 0 0,1-1 0 0 0,-1 1 0 0 0,1 0 0 0 0,-1-1 0 0 0,0 1 0 0 0,1 0 0 0 0,-1-1 0 0 0,1 1 0 0 0,0-1 0 0 0,0-1-307 0 0,-2-2-2440 0 0,-10-14-3227 0 0,2 3-4222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1:41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5327 0 0,'51'1'1646'0'0,"0"2"0"0"0,0 2-1 0 0,84 20 1 0 0,-17 12 1207 0 0,-74-25-1368 0 0,34 7 929 0 0,-10-9-884 0 0,1-3 0 0 0,89-1 0 0 0,-119-5-1109 0 0,-1 1 0 0 0,1 3-1 0 0,-1 1 1 0 0,65 18-1 0 0,-19 7 561 0 0,-60-21-676 0 0,1-1 0 0 0,34 8 0 0 0,-47-15-180 0 0,10 3 313 0 0,41 3 0 0 0,241 1 1098 0 0,-126-11-460 0 0,-137-1-707 0 0,0-2 1 0 0,53-14-1 0 0,-5 0-26 0 0,119-9 0 0 0,438-8-234 0 0,-210 44-109 0 0,-293 5 0 0 0,112 6 0 0 0,174 21 0 0 0,-45-7 0 0 0,-78-16 0 0 0,-133-4 0 0 0,189 13 0 0 0,48-17 0 0 0,-364-10 0 0 0,375-17 0 0 0,70 0 0 0 0,-308 18 0 0 0,310 2 0 0 0,-28-7 0 0 0,-97-1 0 0 0,-61 7 0 0 0,227-1 0 0 0,-395-2 0 0 0,319-2 0 0 0,-95 15 0 0 0,371 35 0 0 0,-289-40 0 0 0,-83 0 0 0 0,-60-1 0 0 0,33 3 0 0 0,-1-1 0 0 0,85-14 0 0 0,-136 1 0 0 0,-201 8 0 0 0,0 4 0 0 0,0 3 0 0 0,-1 3 0 0 0,82 24 0 0 0,-73-12-429 0 0,226 45-8309 0 0,-217-57-1399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25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2847 0 0,'1'2'214'0'0,"23"47"693"0"0,-13-23 2880 0 0,8 28 0 0 0,-19-52-2800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28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1 255 4287 0 0,'2'-2'332'0'0,"19"-13"910"0"0,0 1-1 0 0,1 1 0 0 0,30-13 1 0 0,70-37 7978 0 0,-52 28-4758 0 0,68-30 1219 0 0,-98 43-4443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29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4631 0 0,'1'2'360'0'0,"6"16"270"0"0,-1 0 0 0 0,-1 0 0 0 0,0 0 0 0 0,-2 0-1 0 0,2 21 1 0 0,-1-13 539 0 0,-2 23 1393 0 0,-2-42-2318 0 0,0 1 0 0 0,0 0-1 0 0,0-1 1 0 0,1 1 0 0 0,0-1-1 0 0,1 1 1 0 0,0-1 0 0 0,0 0-1 0 0,5 11 1 0 0,-6-16-113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29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 5351 0 0,'5'-1'158'0'0,"-3"0"-101"0"0,0 1 0 0 0,0-1 0 0 0,-1 0 0 0 0,1 0 0 0 0,0 1 0 0 0,-1-1 0 0 0,1-1 0 0 0,-1 1 1 0 0,1 0-1 0 0,2-3 0 0 0,42-34 8660 0 0,-27 26-5356 0 0,-17 11-2257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30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4199 0 0,'5'7'77'0'0,"-1"0"-1"0"0,-1 0 0 0 0,1 0 0 0 0,-1 0 0 0 0,0 1 0 0 0,3 12 0 0 0,1 3 499 0 0,-6-18-251 0 0,0 1-1 0 0,0-1 0 0 0,0 1 0 0 0,0 8 0 0 0,3 16 1593 0 0,-4-26-1392 0 0,1 0 0 0 0,-1 0 0 0 0,1 0 0 0 0,-2 7 0 0 0,2 12 1467 0 0,-1-6 83 0 0,0-7-6473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30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1 859 4143 0 0,'43'-7'-215'0'0,"103"-21"5265"0"0,-125 22-3792 0 0,-1 0 0 0 0,0-2 0 0 0,-1 0 1 0 0,1-1-1 0 0,18-13 0 0 0,61-50 4136 0 0,5-4-1065 0 0,-89 67-3932 0 0,1 0-1 0 0,0 0 1 0 0,0 2-1 0 0,1 0 1 0 0,18-4 0 0 0,-30 9-288 0 0,1 2-1 0 0,0-1 1 0 0,-1 0 0 0 0,1 1 0 0 0,0 0 0 0 0,-1 1 0 0 0,12 1-1 0 0,-15-2 44 0 0,1 1-21 0 0,20 9 82 0 0,-21-9-309 0 0,11 3-278 0 0,-12-3 154 0 0,0-1 0 0 0,1 0 1 0 0,-1 0-1 0 0,1 1 0 0 0,-1-1 0 0 0,0 0 1 0 0,1 0-1 0 0,-1 0 0 0 0,3-1 0 0 0,17-8-9542 0 0</inkml:trace>
  <inkml:trace contextRef="#ctx0" brushRef="#br0" timeOffset="1">933 5 5903 0 0,'0'0'624'0'0,"16"0"1600"0"0,-1-2 1616 0 0,-2-1-2504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32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 9703 0 0,'2'1'4138'0'0,"5"4"343"0"0,-5-4-3537 0 0,-1-1-765 0 0,0 1 0 0 0,0 0 0 0 0,0 0 0 0 0,0-1-1 0 0,0 1 1 0 0,0 0 0 0 0,0 0 0 0 0,0 0 0 0 0,-1 0 0 0 0,1 0 0 0 0,0 0 0 0 0,0 0 0 0 0,-1 0 0 0 0,1 0 0 0 0,-1 0 0 0 0,1 1 0 0 0,-1-1 0 0 0,1 0-1 0 0,-1 2 1 0 0,6 12-1272 0 0,-33 40-3137 0 0,27-54 3846 0 0,-2 1 45 0 0,26-18-410 0 0,18-17 1763 0 0,-38 29-806 0 0,-3 3 22 0 0,0 0 0 0 0,0 0 0 0 0,0 0 0 0 0,0 0 0 0 0,0 0-1 0 0,0 0 1 0 0,0 1 0 0 0,0-1 0 0 0,0 0 0 0 0,1 1 0 0 0,0-2 0 0 0,-1 4 92 0 0,-1-2-270 0 0,0 1-1 0 0,1 0 0 0 0,-1 0 0 0 0,0 0 1 0 0,0-1-1 0 0,0 1 0 0 0,1 0 0 0 0,-1 0 1 0 0,0 0-1 0 0,0 0 0 0 0,0-1 0 0 0,0 1 1 0 0,-1 1-1 0 0,-26 48 1846 0 0,37-41-1961 0 0,-9-8 61 0 0,1-1 1 0 0,-1 1-1 0 0,0-1 0 0 0,1 1 0 0 0,-1-1 1 0 0,0 0-1 0 0,1 1 0 0 0,-1-1 1 0 0,0 0-1 0 0,1 0 0 0 0,-1 0 0 0 0,1 0 1 0 0,-1 0-1 0 0,0 0 0 0 0,1-1 0 0 0,-1 1 1 0 0,0 0-1 0 0,1-1 0 0 0,-1 1 0 0 0,0-1 1 0 0,0 1-1 0 0,1-1 0 0 0,-1 0 0 0 0,2-1 1 0 0,3-1-2 0 0,15-8 4 0 0,12-3 183 0 0,-32 13-102 0 0,1 0-14 0 0,-16 14-58 0 0,-35 35 267 0 0,32-27-202 0 0,3-5-71 0 0,-15 16 0 0 0,-57 60 392 0 0,6-7 378 0 0,79-84-674 0 0,-2 2-2 0 0,0 0-1 0 0,0 0 1 0 0,0 1-1 0 0,-3 4 1 0 0,3 2 2664 0 0,6-9-2352 0 0,3 0-214 0 0,1 0 0 0 0,-1 0 0 0 0,1-1 0 0 0,0 0 0 0 0,-1 0 0 0 0,1 0 0 0 0,0-1 0 0 0,-1 0 0 0 0,1-1 0 0 0,6-1 0 0 0,14-6 723 0 0,27-13 1 0 0,-28 11-616 0 0,-4 1-287 0 0,30-19 0 0 0,-32 17-15 0 0,35-15 1 0 0,-50 26-2 0 0,19-11 0 0 0,-16 7 12 0 0,30-16-83 0 0,-30 16-234 0 0,-7 4-110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30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6127 0 0,'2'2'472'0'0,"8"11"86"0"0,16 26 0 0 0,6 10 5290 0 0,-9-18-3468 0 0,-22-29-1954 0 0,2-1-136 0 0,21 9-1011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31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78 6679 0 0,'3'-1'514'0'0,"15"-4"-363"0"0,-7 2 416 0 0,1-1 0 0 0,-1 0 0 0 0,0-1-1 0 0,0 0 1 0 0,15-9 0 0 0,-20 9 546 0 0,0 2 1 0 0,0-1-1 0 0,8-2 1 0 0,3-3 929 0 0,-15 8-1252 0 0,0 0-205 0 0,19-6 1378 0 0,-20 7-1276 0 0,0 2-488 0 0,0 0-155 0 0,0 0 1 0 0,-1 1-1 0 0,1-1 0 0 0,0 1 0 0 0,-1-1 0 0 0,0 1 0 0 0,0-1 1 0 0,0 1-1 0 0,0-1 0 0 0,0 1 0 0 0,0-1 0 0 0,-1 1 0 0 0,1-1 1 0 0,-1 1-1 0 0,1-1 0 0 0,-1 1 0 0 0,-1 2 0 0 0,-3 4 52 0 0,0 0 0 0 0,0-1 0 0 0,-8 10-1 0 0,-4 6-59 0 0,10-14 0 0 0,0-1-1 0 0,-15 15 0 0 0,-1 0 155 0 0,-39 42 463 0 0,43-46-430 0 0,18-20-119 0 0,14-9 72 0 0,45-34 1170 0 0,-18 8 309 0 0,-38 33-1445 0 0,9-7 462 0 0,-5 6-424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31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2127 0 0,'2'2'160'0'0,"1"5"-96"0"0,0 0 0 0 0,-1 0 0 0 0,3 14 0 0 0,-1-8 667 0 0,0 10 930 0 0,-4-19-1252 0 0,1-1 0 0 0,-1 1 0 0 0,1 0 1 0 0,0-1-1 0 0,16 15 15332 0 0,-14-21-17664 0 0,2-1 2603 0 0,0-1 0 0 0,0-1 0 0 0,0 1 0 0 0,7-12 0 0 0,1-3 312 0 0,6-12 385 0 0,-19 31-1143 0 0,2-2-46 0 0,-1 1-122 0 0,1 1-18 0 0,-1-1-1 0 0,0 0 1 0 0,0 1 0 0 0,0-1 0 0 0,0 0-1 0 0,0 0 1 0 0,0 0 0 0 0,0-4 361 0 0,0 4-945 0 0,-1 1 125 0 0,3-10-458 0 0,-3 6-2658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31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0 738 2759 0 0,'4'1'207'0'0,"15"3"143"0"0,27 1 0 0 0,59-2 8947 0 0,-76-4-3970 0 0,53-8 0 0 0,28-14-364 0 0,-60 12-3760 0 0,-28 7-738 0 0,-7 1-180 0 0,0 0 0 0 0,0-1 0 0 0,17-8 0 0 0,-24 9-600 0 0,0 0-1 0 0,-1-1 1 0 0,0-1 0 0 0,0 1-1 0 0,12-10 1 0 0,-15 10-1286 0 0,0 0 1 0 0,0 0 0 0 0,-1 0-1 0 0,1 0 1 0 0,4-8 0 0 0,-1-5-6991 0 0</inkml:trace>
  <inkml:trace contextRef="#ctx0" brushRef="#br0" timeOffset="1">676 0 1951 0 0,'1'10'97'0'0,"-1"0"0"0"0,0-1 0 0 0,0 1 0 0 0,-1-1-1 0 0,0 1 1 0 0,-1-1 0 0 0,-4 13 0 0 0,0 1 1464 0 0,-33 132 10479 0 0,1-7-5456 0 0,24-91-6553 0 0,10-41-7107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32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6391 0 0,'0'0'492'0'0,"3"-1"-322"0"0,12-5-76 0 0,0 1 2769 0 0,25-11 1 0 0,-38 15-1547 0 0,0 0-917 0 0,0 0 0 0 0,0 0-1 0 0,1 1 1 0 0,-1-1 0 0 0,0-1-1 0 0,4-1 1 0 0,0-1 346 0 0,-4 4-195 0 0,9-4 33 0 0,2-1-1177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32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0 143 6911 0 0,'3'-2'528'0'0,"16"-12"406"0"0,20-17-1 0 0,-26 20 1875 0 0,1 1-1 0 0,27-15 1 0 0,-19 12-872 0 0,-20 12-1283 0 0,-1 0-577 0 0,-1 0-1 0 0,1 0 1 0 0,0 0 0 0 0,0 0-1 0 0,0 0 1 0 0,0 0 0 0 0,0 1 0 0 0,0-1-1 0 0,0 0 1 0 0,1 0 0 0 0,0 0 51 0 0,7-6 297 0 0,-7 5-140 0 0,0 1-58 0 0,13-13 73 0 0,-14 13-716 0 0</inkml:trace>
  <inkml:trace contextRef="#ctx0" brushRef="#br0" timeOffset="1">73 152 6335 0 0,'-1'21'560'0'0,"-4"2"-448"0"0,2 1-112 0 0,1 1 0 0 0,0-1 600 0 0,-1-1 96 0 0,0-5 16 0 0,1-4 8 0 0,1-2-448 0 0,-1-6 72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32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4319 0 0,'1'2'332'0'0,"21"54"1762"0"0,-7-19 7519 0 0,2-45-13969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33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5959 0 0,'0'0'458'0'0,"1"0"-301"0"0,30-1 692 0 0,6-1 3621 0 0,-35 3-4394 0 0,0 0-1 0 0,-1 0 1 0 0,1 0 0 0 0,-1 0 0 0 0,1 0 0 0 0,-1 0 0 0 0,1 1 0 0 0,-1-1 0 0 0,0 0 0 0 0,0 1 0 0 0,0-1-1 0 0,2 4 1 0 0,-2-2 0 0 0,-1-1-1 0 0,1 1 1 0 0,-1 0-1 0 0,1 0 1 0 0,-1 0-1 0 0,0-1 1 0 0,0 1 0 0 0,-1 5-1 0 0,0 8 252 0 0,-2 98 1942 0 0,2-71-1730 0 0,1-24-10 0 0,1 26 1 0 0,2-7 258 0 0,-1-18-104 0 0,0 1 1 0 0,5 21-1 0 0,2-2 460 0 0,12 40 1845 0 0,-18-71-2654 0 0,0 0 1 0 0,1-1 0 0 0,0 1 0 0 0,0-1 0 0 0,1 0 0 0 0,8 11 0 0 0,4 10 422 0 0,-15-27-651 0 0,0-1-3 0 0,0 1-71 0 0,1 1-5 0 0,16 1 102 0 0,-18-4-211 0 0,0 1 0 0 0,1-1 1 0 0,-1 0-1 0 0,1 0 0 0 0,-1 0 0 0 0,0 0 1 0 0,1 0-1 0 0,-1 0 0 0 0,0 0 1 0 0,1-1-1 0 0,-1 1 0 0 0,0 0 0 0 0,1-1 1 0 0,-1 1-1 0 0,0-1 0 0 0,0 0 0 0 0,1 1 1 0 0,-1-1-1 0 0,0 0 0 0 0,1 0 1 0 0,0-1-60 0 0,0 0 0 0 0,-1 0 1 0 0,1 0-1 0 0,-1 0 0 0 0,0 0 0 0 0,1-1 1 0 0,-1 1-1 0 0,0 0 0 0 0,0 0 1 0 0,1-4-1 0 0,0-5-2101 0 0,0 0 0 0 0,0 0 1 0 0,0-21-1 0 0,-2 29 1141 0 0,1-18-5372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33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0 261 4951 0 0,'0'0'382'0'0,"2"-1"-250"0"0,21-8 126 0 0,-9 4 2070 0 0,1 1 0 0 0,17-2 0 0 0,-30 5-1706 0 0,0 1-129 0 0,18 0 435 0 0,-18 0-513 0 0,0 1-21 0 0,-1 0-326 0 0,0 0 0 0 0,1 0 0 0 0,-1 0 0 0 0,0 0 0 0 0,0 0 0 0 0,0 0 0 0 0,0 0 0 0 0,0 0 0 0 0,0 1 0 0 0,0-1 0 0 0,0 0 0 0 0,-1 1 0 0 0,1-1 0 0 0,0 1 0 0 0,-1-1 0 0 0,1 0 0 0 0,-1 1 0 0 0,1-1 0 0 0,-1 1 0 0 0,0 0 0 0 0,0-1 0 0 0,0 1 0 0 0,0-1 0 0 0,0 1-1 0 0,0-1 1 0 0,0 3 0 0 0,-2 6 113 0 0,1 0 0 0 0,-1-1 0 0 0,-5 12 0 0 0,2-1 94 0 0,-17 59 1394 0 0,8-32-92 0 0,14-45-537 0 0,9-14-1267 0 0,2-11-1078 0 0,-4 8-4113 0 0,0 0-1352 0 0</inkml:trace>
  <inkml:trace contextRef="#ctx0" brushRef="#br0" timeOffset="1">243 38 5959 0 0,'0'0'458'0'0,"3"-2"-301"0"0,37-16 892 0 0,-30 13 371 0 0,1 2 0 0 0,0 0 0 0 0,21-3 0 0 0,-30 5 507 0 0,0 2-1007 0 0,0 0-745 0 0,0-1-1 0 0,0 1 1 0 0,0 0 0 0 0,-1 0-1 0 0,1-1 1 0 0,-1 1 0 0 0,1 1-1 0 0,0-1 1 0 0,-1 0 0 0 0,0 0-1 0 0,1 0 1 0 0,-1 1 0 0 0,0-1-1 0 0,0 1 1 0 0,2 1 0 0 0,-1 1 88 0 0,-1-1 1 0 0,0 1-1 0 0,1 0 1 0 0,-1 0-1 0 0,0-1 1 0 0,-1 1-1 0 0,1 5 1 0 0,0 11 470 0 0,-1 0 0 0 0,-1-1 0 0 0,-4 24 1 0 0,-7 31 179 0 0,10-67-1070 0 0,0 1 1 0 0,-1-1-1 0 0,1 0 1 0 0,-1 0 0 0 0,-1 0-1 0 0,1 0 1 0 0,-8 10-1 0 0,5-11-894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34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7199 0 0,'4'7'109'0'0,"1"0"-1"0"0,-1 1 1 0 0,0-1-1 0 0,-1 1 1 0 0,0 0-1 0 0,0 0 1 0 0,2 12-1 0 0,0 4 904 0 0,0 30 0 0 0,-3-31 734 0 0,8 39 0 0 0,3 3 644 0 0,-13-63-1892 0 0,2 5 82 0 0,-2-3-1378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32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7199 0 0,'21'78'1853'0'0,"-1"41"5609"0"0,-11-63-3612 0 0,15 58 0 0 0,-22-109-3681 0 0,0 0-649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34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4287 0 0,'-16'174'3088'0'0,"12"-141"-1282"0"0,2-12 173 0 0,-1 23-1 0 0,3-38-1432 0 0,0-1 0 0 0,1 1-1 0 0,-1-1 1 0 0,1 1 0 0 0,0-1-1 0 0,1 1 1 0 0,-1-1 0 0 0,1 0 0 0 0,3 6-1 0 0,-3-9-278 0 0,-1 1-1 0 0,1-1 1 0 0,0 1-1 0 0,0-1 0 0 0,1 0 1 0 0,-1 0-1 0 0,0 0 1 0 0,1-1-1 0 0,-1 1 1 0 0,1 0-1 0 0,-1-1 0 0 0,1 1 1 0 0,0-1-1 0 0,0 0 1 0 0,0 0-1 0 0,0 0 1 0 0,-1-1-1 0 0,1 1 0 0 0,0-1 1 0 0,0 1-1 0 0,6-1 1 0 0,-1 0 10 0 0,0 0 0 0 0,1-1 1 0 0,-1 0-1 0 0,0 0 0 0 0,0 0 0 0 0,14-5 1 0 0,-15 3-148 0 0,0 1 0 0 0,0-1 0 0 0,0 0 0 0 0,0-1 1 0 0,0 0-1 0 0,-1 0 0 0 0,0 0 0 0 0,1-1 0 0 0,-2 0 0 0 0,1 0 0 0 0,0 0 1 0 0,4-7-1 0 0,-9 10-230 0 0,0 0-76 0 0,1-1-404 0 0,0 0-1 0 0,-1-1 1 0 0,0 0 0 0 0,0 1 0 0 0,1-5 0 0 0,1-8-7068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6:34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0 117 2015 0 0,'4'0'147'0'0,"19"-3"1388"0"0,1-1 0 0 0,-1-1 0 0 0,0-1-1 0 0,0-1 1 0 0,-1-1 0 0 0,0-2 0 0 0,0 0-1 0 0,32-20 1 0 0,-24 16-896 0 0,-17 9-466 0 0,-10 4-41 0 0,-1-1-4 0 0,0 1-91 0 0,1-1 0 0 0,-1 1 1 0 0,1 0-1 0 0,0-1 0 0 0,0 1 0 0 0,-1 1 0 0 0,1-1 0 0 0,0 0 0 0 0,0 1 0 0 0,5-1 0 0 0,3 4 39 0 0,-8-1-50 0 0,0 0-1 0 0,0 0 1 0 0,0 0 0 0 0,-1 0-1 0 0,1 1 1 0 0,-1 0-1 0 0,0-1 1 0 0,0 1-1 0 0,0 0 1 0 0,0 0 0 0 0,0 0-1 0 0,1 5 1 0 0,12 15 309 0 0,-10-16-192 0 0,0 1-1 0 0,-1-1 0 0 0,6 15 1 0 0,7 10 266 0 0,-10-18-40 0 0,0 0-1 0 0,-1 1 1 0 0,-1-1 0 0 0,5 21 0 0 0,-2-3 180 0 0,5 18 246 0 0,-9-40-590 0 0,-2 1 0 0 0,3 11 0 0 0,2 13 229 0 0,8 33 222 0 0,-14-64-697 0 0,0 0 0 0 0,0 0 0 0 0,-1 0 1 0 0,1 0-1 0 0,-1 7 0 0 0,-5 3-739 0 0,3-9 613 0 0,1-3-39 0 0,-1 0-1 0 0,1 0 1 0 0,0 0-1 0 0,-1 0 1 0 0,1-1-1 0 0,-1 1 1 0 0,1-1-1 0 0,-1 1 1 0 0,0-1-1 0 0,0 0 1 0 0,1 1-1 0 0,-1-1 1 0 0,0 0-1 0 0,0 0 1 0 0,0 0-1 0 0,-1-1 1 0 0,1 1-1 0 0,0 0 1 0 0,0-1-1 0 0,0 1 1 0 0,-1-1-1 0 0,1 0 1 0 0,-3 0-1 0 0,-7 1-1082 0 0,-1-1 0 0 0,-24-4 0 0 0,23 3 527 0 0,6 0 314 0 0,1 0-1 0 0,-1-1 1 0 0,1 0-1 0 0,0 0 1 0 0,-11-5 0 0 0,15 6 313 0 0,0-1 1 0 0,-1 0 0 0 0,1 0-1 0 0,0 0 1 0 0,0 0-1 0 0,0 0 1 0 0,0-1 0 0 0,0 1-1 0 0,1-1 1 0 0,-1 0-1 0 0,1 0 1 0 0,-3-3 0 0 0,4 2-121 0 0,1-6 220 0 0,2 7 101 0 0,0-1 0 0 0,-1 1-1 0 0,2 0 1 0 0,-1 0 0 0 0,0 0 0 0 0,0 0-1 0 0,1 1 1 0 0,0-1 0 0 0,-1 1-1 0 0,1-1 1 0 0,0 1 0 0 0,4-2-1 0 0,6-4 1009 0 0,22-10 0 0 0,43-16 3666 0 0,23-10 2223 0 0,-84 35-6154 0 0,0-1 0 0 0,-1 0 0 0 0,25-21 0 0 0,-28 20-2166 0 0,1 2-4444 0 0,3 0-2502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01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1 104 4975 0 0,'2'-1'6658'0'0,"5"1"-4999"0"0,-1-1 1 0 0,0 1 0 0 0,1 0-1 0 0,-1 1 1 0 0,1 0-1 0 0,-1 0 1 0 0,11 3 0 0 0,-7-2-543 0 0,0 0 1 0 0,18 1 0 0 0,-24-3-814 0 0,1 1 0 0 0,0 0 0 0 0,-1 0 0 0 0,0 1 0 0 0,1-1 0 0 0,-1 1 0 0 0,0 0 0 0 0,0 0 0 0 0,0 0 0 0 0,5 3 0 0 0,-5-2-223 0 0,0 0 0 0 0,1-1-1 0 0,0 1 1 0 0,0-1-1 0 0,-1-1 1 0 0,1 1 0 0 0,7 1-1 0 0,3-2 82 0 0,-11-1-124 0 0,0 1 0 0 0,0-1 0 0 0,0 1 0 0 0,0 0 0 0 0,0 0 0 0 0,0 0 0 0 0,0 0 0 0 0,5 3 0 0 0,-7-3-36 0 0,0 0-1 0 0,1 0 0 0 0,-1-1 0 0 0,0 1 0 0 0,1-1 0 0 0,-1 1 1 0 0,0-1-1 0 0,1 0 0 0 0,-1 0 0 0 0,3 0 0 0 0,16 2-3 0 0,-18-2 2 0 0,3 2 0 0 0,-1-1 0 0 0,0 0 0 0 0,0 0 0 0 0,1 0 0 0 0,-1-1 0 0 0,0 0 0 0 0,9 0 0 0 0,-12 0 0 0 0,0 0 0 0 0,1 0 0 0 0,-1 0 0 0 0,1 0 0 0 0,-1 1 0 0 0,0-1 0 0 0,1 1 0 0 0,-1-1 0 0 0,0 1 0 0 0,3 1 0 0 0,-2-1 0 0 0,-1 0 0 0 0,1 0 0 0 0,0 0 0 0 0,0 0 0 0 0,0-1 0 0 0,5 1 0 0 0,-3-1 0 0 0,-1 0 0 0 0,0 0 0 0 0,1 0 0 0 0,-1 1 0 0 0,0 0 0 0 0,1 0 0 0 0,-1 0 0 0 0,0 0 0 0 0,0 0 0 0 0,8 5 0 0 0,-9-5 0 0 0,-2 0 0 0 0,0 0 0 0 0,0-1 0 0 0,1 1 0 0 0,-1 0 0 0 0,0-1 0 0 0,1 1 0 0 0,-1-1 0 0 0,0 0 0 0 0,1 1 0 0 0,-1-1 0 0 0,1 0 0 0 0,1 0 0 0 0,31 3 0 0 0,-21-2 0 0 0,-4 0 0 0 0,0 0 0 0 0,0 1 0 0 0,14 3 0 0 0,1-1 0 0 0,0-1 0 0 0,0-1 0 0 0,1-1 0 0 0,24-3 0 0 0,2 1 0 0 0,59-7 0 0 0,-4-2 0 0 0,-6-1 0 0 0,-49 9 0 0 0,47 0 0 0 0,-9-1 0 0 0,13 1 0 0 0,90-3 0 0 0,-124 0 0 0 0,281-17 0 0 0,-86 22 0 0 0,-1 22 0 0 0,-36-2 0 0 0,-74-12 0 0 0,279-21 0 0 0,-280 0 0 0 0,84-10 0 0 0,-17 4 0 0 0,-151 14 0 0 0,-42 4 0 0 0,36 4 0 0 0,-13 0 0 0 0,-17-1 0 0 0,-6 0 0 0 0,-2-6 0 0 0,-5-4 0 0 0,-17 7-45 0 0,0 0 0 0 0,-1-1-1 0 0,1 1 1 0 0,0 0 0 0 0,0 0 0 0 0,0 0-1 0 0,-1 0 1 0 0,1-1 0 0 0,0 1 0 0 0,-1 0 0 0 0,1-1-1 0 0,-1 1 1 0 0,0-1 0 0 0,1 1 0 0 0,-1 0-1 0 0,0-1 1 0 0,0 1 0 0 0,0-1 0 0 0,0 1 0 0 0,0 0-1 0 0,0-1 1 0 0,0 1 0 0 0,-1-1 0 0 0,1 1-1 0 0,-1-3 1 0 0,-2-4-899 0 0,-1 0 0 0 0,1 1 0 0 0,-8-12 0 0 0,-2-5-3132 0 0,1-5-6120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02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0 143 1951 0 0,'2'-1'147'0'0,"43"-13"8793"0"0,44-19 0 0 0,-55 19-5838 0 0,0 0 809 0 0,39-23 0 0 0,-71 36-3433 0 0,-1-2 178 0 0,3 3-578 0 0,2-12 364 0 0,-5 8-1107 0 0,1-5 1546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02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4287 0 0,'1'17'1782'0'0,"0"1"-1"0"0,5 24 1 0 0,1 8 2597 0 0,-4-6-1904 0 0,2 43 1142 0 0,-2-1-869 0 0,-1 23 391 0 0,-1 79 2747 0 0,-1-187-5848 0 0,0-1 0 0 0,0 1 0 0 0,0 0 0 0 0,0-1 0 0 0,0 1 0 0 0,1 0 0 0 0,-1-1 0 0 0,0 1 0 0 0,0 0 0 0 0,0-1 0 0 0,0 1 0 0 0,1 0 0 0 0,-1-1 0 0 0,0 1 0 0 0,1-1 0 0 0,-1 1 0 0 0,0 0 0 0 0,1-1 0 0 0,0 1 0 0 0,0 1 89 0 0,0-2-127 0 0,-1 1 0 0 0,0-1 0 0 0,0 0 0 0 0,0 1 0 0 0,1-1 0 0 0,-1 0 1 0 0,0 0-1 0 0,0 1 0 0 0,0-1 0 0 0,1 0 0 0 0,-1 0 0 0 0,0 0 0 0 0,1 1 0 0 0,-1-1 0 0 0,0 0 0 0 0,1 0 0 0 0,-1 0 0 0 0,0 0 1 0 0,1 0-1 0 0,-1 1 0 0 0,0-1 0 0 0,1 0 0 0 0,-1 0 0 0 0,0 0 0 0 0,1 0 0 0 0,-1 0 0 0 0,0 0 0 0 0,1 0 0 0 0,-1 0 0 0 0,0 0 0 0 0,1-1 1 0 0,-1 1-1 0 0,1 0 0 0 0,-1 0 0 0 0,0 0 0 0 0,0 0 0 0 0,1 0 0 0 0,-1 0 0 0 0,0-1 0 0 0,1 1 0 0 0,-1 0 0 0 0,0 0 0 0 0,1-1 1 0 0,-1 1-1 0 0,0 0 0 0 0,0 0 0 0 0,0-1 0 0 0,1 1 0 0 0,-1-1 0 0 0,0 1 0 0 0,8-9 0 0 0,-2-4 0 0 0,-1 1 0 0 0,0-1 0 0 0,-1 0 0 0 0,-1-1 0 0 0,0 1 0 0 0,1-19 0 0 0,3-5 0 0 0,35-164-2304 0 0,-29 149-4279 0 0,-10 41 3705 0 0,6-23-6181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03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6335 0 0,'5'8'321'0'0,"-1"1"0"0"0,0 0 0 0 0,4 12 0 0 0,-4-10 1205 0 0,-3-8-877 0 0,0 0 0 0 0,-1 0 0 0 0,1 0 1 0 0,-1 0-1 0 0,0 0 0 0 0,0 3 0 0 0,2 12 2193 0 0,-2-11-1989 0 0,1-1-1 0 0,0 1 1 0 0,-1 0-1 0 0,-1-1 0 0 0,1 1 1 0 0,-2 10-1 0 0,-13 41 2657 0 0,4-19-1946 0 0,7-23-753 0 0,-12 28 1 0 0,12-36-526 0 0,4-6-158 0 0,1-5-538 0 0,11-41-1986 0 0,-6 19 878 0 0,1 1 0 0 0,16-39 0 0 0,-7 30 976 0 0,-9 18 402 0 0,-1 1 0 0 0,2 0 0 0 0,0 1 0 0 0,13-17 0 0 0,-3 6 480 0 0,-17 23-138 0 0,12-7 201 0 0,-12 7-335 0 0,1 0 122 0 0,-1 0 0 0 0,1 0 0 0 0,0 1 0 0 0,0-1 0 0 0,-1 1 0 0 0,1-1 0 0 0,0 1 0 0 0,0 0 0 0 0,0-1 0 0 0,0 1 0 0 0,0 0 0 0 0,-1 0-1 0 0,1 1 1 0 0,0-1 0 0 0,0 0 0 0 0,0 1 0 0 0,0-1 0 0 0,-1 1 0 0 0,1-1 0 0 0,0 1 0 0 0,0 0 0 0 0,-1 0 0 0 0,1 0 0 0 0,-1 0 0 0 0,3 1 0 0 0,3 4 530 0 0,1 0-1 0 0,-1 0 1 0 0,11 13 0 0 0,-13-13-622 0 0,6 7 223 0 0,0 0-1 0 0,-1 0 1 0 0,-1 1-1 0 0,-1 0 0 0 0,0 1 1 0 0,0 0-1 0 0,-1 0 1 0 0,6 22-1 0 0,-6-14-312 0 0,-2-9-7 0 0,0 2 1 0 0,-1-1-1 0 0,3 31 0 0 0,1 34 0 0 0,25 107 0 0 0,-27-164 0 0 0,-3-15 0 0 0,-1-1 0 0 0,-1 1 0 0 0,1 0 0 0 0,-1 0 0 0 0,-1 0 0 0 0,1 0 0 0 0,-2 13 0 0 0,-2-11 0 0 0,-5 0 0 0 0,-5 0 0 0 0,7-9 0 0 0,3-1 0 0 0,-11-1 0 0 0,8-2 0 0 0,0-1 0 0 0,0 1 0 0 0,0-1 0 0 0,1 0 0 0 0,-1 0 0 0 0,1 0 0 0 0,0-1 0 0 0,0 0 0 0 0,1 0 0 0 0,-6-8 0 0 0,-7-11 0 0 0,-15-27 0 0 0,23 35 0 0 0,-100-182-2705 0 0,104 188 2511 0 0,1 1 0 0 0,1 0-1 0 0,0-1 1 0 0,0 0 0 0 0,1 0 0 0 0,-2-19 0 0 0,3 27 229 0 0,1-2 69 0 0,-1-1 0 0 0,1 0 0 0 0,0 0 0 0 0,0 0 0 0 0,0 0 0 0 0,1 1 0 0 0,1-9 0 0 0,-1 11 113 0 0,-1 1-75 0 0,1 0 1 0 0,0 0-1 0 0,-1 0 0 0 0,1 0 0 0 0,0 0 1 0 0,-1 0-1 0 0,1 0 0 0 0,0 0 0 0 0,0 0 1 0 0,0 1-1 0 0,0-1 0 0 0,0 0 0 0 0,0 1 1 0 0,0-1-1 0 0,1 0 0 0 0,1 5-114 0 0,-1 1-1 0 0,0 0 1 0 0,0 0-1 0 0,-1 0 1 0 0,1 0-1 0 0,-1 0 1 0 0,0 0-1 0 0,0 1 1 0 0,-1-1-1 0 0,0 0 1 0 0,0 0-1 0 0,0 7 1 0 0,-3 10 133 0 0,-8 35 1 0 0,7-37-139 0 0,-1-1-23 0 0,-9 22 0 0 0,1-1 0 0 0,9-29 0 0 0,1-1 0 0 0,-2 0 0 0 0,1 0 0 0 0,-8 13 0 0 0,11-22 0 0 0,-8 18 0 0 0,2 1 0 0 0,3-9 0 0 0,12-16 0 0 0,-1 0 0 0 0,0 0 0 0 0,7-7 0 0 0,2-7-1046 0 0,0-1-1 0 0,-1 0 1 0 0,22-41 0 0 0,-4 6-3797 0 0,-12 23-5353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03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4975 0 0,'0'0'388'0'0,"1"2"-254"0"0,10 27 2869 0 0,26 75 9628 0 0,-16-33-8287 0 0,-7-17-1914 0 0,-3 0 0 0 0,8 94-1 0 0,-18-138-2562 0 0,-1-9-574 0 0,15-16-9614 0 0,-6 3 1013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04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1 139 11775 0 0,'0'0'908'0'0,"3"-1"-594"0"0,33-11 402 0 0,26-3 7221 0 0,-37 8-4999 0 0,-12 3-619 0 0,22-10 0 0 0,-17 7-987 0 0,2-4 398 0 0,-18 10-1427 0 0,10-7-204 0 0,-4 4-84 0 0,-4 1-7 0 0,0 0 0 0 0,0 0-1 0 0,0-1 1 0 0,-1 1 0 0 0,1-1 0 0 0,-1 1-1 0 0,4-6 1 0 0,7-12-141 0 0,-13 20-561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04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3711 0 0,'1'2'284'0'0,"7"16"1424"0"0,0 1-1 0 0,-2 0 0 0 0,0 0 0 0 0,-1 1 1 0 0,0-1-1 0 0,1 28 0 0 0,-4-18 2464 0 0,-2 45 0 0 0,-7-6-1612 0 0,-10 61 1240 0 0,14-97-2985 0 0,3-27-662 0 0,0 1 1 0 0,0-1-1 0 0,-1 1 0 0 0,0 0 0 0 0,-2 5 1 0 0,2-9 216 0 0,3-4-361 0 0,4-5-230 0 0,-1 0 1 0 0,0 0-1 0 0,-1 0 1 0 0,1-1-1 0 0,-2 0 1 0 0,1 0-1 0 0,-1 0 0 0 0,0 0 1 0 0,3-17-1 0 0,-1-3-1374 0 0,0-50 0 0 0,0 7-496 0 0,-3 34 1481 0 0,-1 33 661 0 0,0 1 0 0 0,0 0-1 0 0,0 0 1 0 0,0 0 0 0 0,0 0-1 0 0,1-1 1 0 0,0 2 0 0 0,-1-1-1 0 0,1 0 1 0 0,0 0-1 0 0,0 1 1 0 0,5-5 0 0 0,-6 6 190 0 0,-1 0-196 0 0,1 0-1 0 0,0 0 1 0 0,-1 0 0 0 0,1 0-1 0 0,0 1 1 0 0,-1-1 0 0 0,1 0 0 0 0,0 1-1 0 0,0-1 1 0 0,0 0 0 0 0,1 0-1 0 0,-1 0 42 0 0,7-4 191 0 0,-1 0 0 0 0,1 0 1 0 0,0 1-1 0 0,0 0 0 0 0,1 1 0 0 0,9-3 0 0 0,-16 5-66 0 0,0 1-9 0 0,3 0-87 0 0,0 0 0 0 0,0 0 0 0 0,-1 0 0 0 0,1 1 0 0 0,0 0 0 0 0,-1 0 0 0 0,1 0 0 0 0,0 0 0 0 0,-1 1 0 0 0,0 0 0 0 0,1 0 0 0 0,-1 0 0 0 0,0 0 0 0 0,0 1 0 0 0,0 0 0 0 0,0 0 0 0 0,4 4 0 0 0,-4-3 96 0 0,0 0 0 0 0,0 1 0 0 0,0-1 0 0 0,0 1 0 0 0,-1 0 0 0 0,0 0 0 0 0,4 8 0 0 0,14 41 304 0 0,-10-25-476 0 0,-2-4-37 0 0,-2 1 0 0 0,0 0 0 0 0,5 49 0 0 0,-10-62-1 0 0,1 0 0 0 0,-3-13-2 0 0,1 0 0 0 0,-1 1-1 0 0,0-1 1 0 0,0 0 0 0 0,0 0 0 0 0,0 1 0 0 0,0-1-1 0 0,0 0 1 0 0,0 1 0 0 0,0-1 0 0 0,1 0 0 0 0,-1 1-1 0 0,0-1 1 0 0,0 0 0 0 0,-1 0 0 0 0,1 1 0 0 0,0-1-1 0 0,0 0 1 0 0,0 1 0 0 0,0-1 0 0 0,0 0 0 0 0,0 0-1 0 0,0 1 1 0 0,0-1 0 0 0,0 0 0 0 0,-1 0 0 0 0,1 1-1 0 0,0-1 1 0 0,0 0 0 0 0,0 0 0 0 0,-1 1 0 0 0,1-1-1 0 0,0 0 1 0 0,0 0 0 0 0,0 0 0 0 0,-1 0-1 0 0,1 1 1 0 0,0-1 0 0 0,0 0 0 0 0,-1 0 0 0 0,1 0-1 0 0,0 0 1 0 0,-1 0 0 0 0,1 0 0 0 0,0 0 0 0 0,0 0-1 0 0,-1 0 1 0 0,1 0 0 0 0,0 1 0 0 0,-1-2 0 0 0,1 1-1 0 0,0 0 1 0 0,0 0 0 0 0,-1 0 0 0 0,1 0 0 0 0,0 0-1 0 0,-1 0 1 0 0,1 0 0 0 0,0 0 0 0 0,0 0 0 0 0,-1 0-1 0 0,1-1 1 0 0,0 1 0 0 0,0 0 0 0 0,-1 0 0 0 0,1 0-1 0 0,0-1 1 0 0,0 1 0 0 0,-16-7-1885 0 0,1 0 0 0 0,0-1 0 0 0,1 0 0 0 0,0-2 1 0 0,-23-19-1 0 0,-5-2-1080 0 0,32 23 2383 0 0,1 0 0 0 0,-1 0-1 0 0,-7-10 1 0 0,1 1 211 0 0,15 16 399 0 0,0 0 1 0 0,1 0-1 0 0,-1 0 0 0 0,1 0 1 0 0,-1 0-1 0 0,1 0 1 0 0,0 0-1 0 0,-1 0 1 0 0,1 0-1 0 0,0-1 1 0 0,0 1-1 0 0,0 0 1 0 0,-1 0-1 0 0,1 0 1 0 0,1 0-1 0 0,-1 0 1 0 0,0 0-1 0 0,0-1 1 0 0,0 1-1 0 0,0 0 0 0 0,1 0 1 0 0,-1 0-1 0 0,1-1 1 0 0,1-5 2552 0 0,0 5-1826 0 0,5-2 2942 0 0,-4 8-3356 0 0,-1 0 0 0 0,0 0 0 0 0,0 0 1 0 0,0 1-1 0 0,1 6 0 0 0,-3-10-275 0 0,0 1-1 0 0,0-1 1 0 0,0 1 0 0 0,0-1 0 0 0,0 1 0 0 0,-1-1 0 0 0,1 0 0 0 0,-1 1-1 0 0,1-1 1 0 0,-1 0 0 0 0,1 1 0 0 0,-1-1 0 0 0,-1 2 0 0 0,-1 2 154 0 0,-4 13 451 0 0,6-16-341 0 0,0-1-28 0 0,-12 17 224 0 0,10-9-452 0 0,2 0-7 0 0,1-7 102 0 0,2-2-87 0 0,1 2-70 0 0,0 0-5 0 0,14 0-4 0 0,-14-1 1 0 0,-2-1 1 0 0,0 0 0 0 0,0 0 0 0 0,0 0 0 0 0,0 0-1 0 0,0 1 1 0 0,0-2 0 0 0,0 1 0 0 0,0 0 0 0 0,0 0 0 0 0,0 0-1 0 0,0 0 1 0 0,0-1 0 0 0,0 1 0 0 0,0 0 0 0 0,-1-1 0 0 0,1 1 0 0 0,1-1-1 0 0,8-1 9 0 0,-4 9 0 0 0,-4-5 0 0 0,-1 0 1 0 0,0 0 0 0 0,0 1 0 0 0,0-1-1 0 0,-1 0 1 0 0,1 0 0 0 0,-1 1 0 0 0,1-1-1 0 0,0 4 1 0 0,-4 5-12 0 0,-3 2 0 0 0,-1-1 0 0 0,0 1 0 0 0,-1-1 0 0 0,-1-1 0 0 0,0 1 0 0 0,-12 11 0 0 0,-5 8 0 0 0,19-21 2 0 0,-2-1 1 0 0,1 1-1 0 0,-1-2 0 0 0,-1 1 0 0 0,0-1 1 0 0,-20 13-1 0 0,28-20 34 0 0,-1 1 0 0 0,1-1 0 0 0,-1 1 0 0 0,1 0 1 0 0,-5 4-1 0 0,7-6-32 0 0,0 0 1 0 0,0 0 0 0 0,0 0-1 0 0,0 0 1 0 0,0 0 0 0 0,0 0 0 0 0,0 0-1 0 0,0 0 1 0 0,0 0 0 0 0,0 1-1 0 0,-1-1 1 0 0,1 0 0 0 0,0 0-1 0 0,0 0 1 0 0,0 0 0 0 0,0 0-1 0 0,0 0 1 0 0,0 0 0 0 0,0 0 0 0 0,0 0-1 0 0,0 0 1 0 0,0 0 0 0 0,0 0-1 0 0,0 0 1 0 0,0 0 0 0 0,0 1-1 0 0,0-1 1 0 0,0 0 0 0 0,0 0-1 0 0,0 0 1 0 0,0 0 0 0 0,0 0 0 0 0,0 0-1 0 0,0 0 1 0 0,0 0 0 0 0,0 0-1 0 0,0 0 1 0 0,0 0 0 0 0,0 1-1 0 0,0-1 1 0 0,0 0 0 0 0,0 0-1 0 0,0 0 1 0 0,0 0 0 0 0,0 0 0 0 0,0 0-1 0 0,0 0 1 0 0,1 0 0 0 0,-1 0-1 0 0,0 0 1 0 0,0 0 0 0 0,0 0-1 0 0,0 0 1 0 0,0 0 0 0 0,0 0-1 0 0,0 0 1 0 0,0 0 0 0 0,0 0 0 0 0,0 0-1 0 0,0 1 1 0 0,0-1 0 0 0,0 0-1 0 0,1 0 1 0 0,12-5 286 0 0,13-6 138 0 0,31-12 1483 0 0,-54 23-1648 0 0,3-2-96 0 0,134-47 163 0 0,-134 47-331 0 0,2 0 0 0 0,0-1 0 0 0,16-2 0 0 0,14-2 0 0 0,-23 3 0 0 0,34-5 0 0 0,-2 3 0 0 0,27 0 0 0 0,-66 5-352 0 0,1 0 0 0 0,-1-1 1 0 0,1 0-1 0 0,-1 0 0 0 0,11-5 0 0 0,-9 2-1031 0 0,-1 0-1 0 0,0 0 1 0 0,-1-1 0 0 0,10-8-1 0 0,1-2-8812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05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 8375 0 0,'-3'10'153'0'0,"0"0"-1"0"0,1 0 0 0 0,0 0 0 0 0,0 0 0 0 0,1 0 0 0 0,1 1 1 0 0,0 12-1 0 0,-1 12 1918 0 0,1-15 846 0 0,2 27 0 0 0,0 12 1393 0 0,-2-52-3823 0 0,0-1 0 0 0,1 1-1 0 0,0-1 1 0 0,3 13-1 0 0,-2-13-50 0 0,-1 0 0 0 0,0 1-1 0 0,0-1 1 0 0,0 9 0 0 0,-2-2 104 0 0,1-5-151 0 0,0-1-1 0 0,0 0 0 0 0,0 1 1 0 0,1-1-1 0 0,3 14 1 0 0,-3-15-69 0 0,0-1 1 0 0,0 1-1 0 0,-1 9 1 0 0,0-12-173 0 0,0 1-1 0 0,1 0 1 0 0,-1 0-1 0 0,1-1 1 0 0,-1 1-1 0 0,1-1 1 0 0,0 1 0 0 0,0 0-1 0 0,2 3 1 0 0,-2-6-116 0 0,-1-1 0 0 0,1 1 1 0 0,-1 0-1 0 0,1 0 0 0 0,-1 0 0 0 0,0 0 1 0 0,1 0-1 0 0,-1 0 0 0 0,0 0 1 0 0,0 0-1 0 0,0 0 0 0 0,0 0 0 0 0,0 0 1 0 0,0 0-1 0 0,0 1 0 0 0,0 1-3 0 0,0 0 0 0 0,0 0 0 0 0,0 0 1 0 0,0 0-1 0 0,1-1 0 0 0,-1 1 0 0 0,1 0 0 0 0,2 5 0 0 0,-1 1-28 0 0,2-4 0 0 0,-15-34 0 0 0,9 23 0 0 0,-1-1 0 0 0,0 1 0 0 0,0-1 0 0 0,-6-7 0 0 0,-2-4 0 0 0,-10-12-138 0 0,17 25 85 0 0,0 0 1 0 0,0 0 0 0 0,0-1-1 0 0,-4-9 1 0 0,-9-11-205 0 0,14 22 180 0 0,0 0 1 0 0,0 0-1 0 0,1-1 1 0 0,-4-6-1 0 0,1 1-70 0 0,4 9 157 0 0,0 0 1 0 0,1 0-1 0 0,-1 0 1 0 0,1 0-1 0 0,-1 0 1 0 0,1 0-1 0 0,-1 0 1 0 0,1 0-1 0 0,-1 0 0 0 0,1 0 1 0 0,0 0-1 0 0,0-1 1 0 0,0 1-1 0 0,0 0 1 0 0,-1 0-1 0 0,2-1 1 0 0,-1-6 63 0 0,0 5-70 0 0,0-5 9 0 0,2 6-12 0 0,13-10-4 0 0,-1-2 155 0 0,28-22 1 0 0,-37 32-134 0 0,-4 3 82 0 0,3-1 10 0 0,13-11 1 0 0,3 1-7 0 0,3 1-63 0 0,0 1 0 0 0,1 1-1 0 0,31-8 1 0 0,-51 15-42 0 0,1 1 0 0 0,-1 0 0 0 0,1 0 0 0 0,-1 0 0 0 0,1 1 0 0 0,-1-1 0 0 0,1 1 0 0 0,7 1 0 0 0,-1 0 0 0 0,7 1 0 0 0,1 1 0 0 0,-1 0 0 0 0,1 2 0 0 0,-2 0 0 0 0,21 8 0 0 0,-21-7 0 0 0,9 5 0 0 0,0 1 0 0 0,-1 0 0 0 0,44 32 0 0 0,-67-43 0 0 0,0 1 0 0 0,0-1 0 0 0,-1 1 0 0 0,1 0 0 0 0,0 0 0 0 0,-1 0 0 0 0,3 3 0 0 0,9 13 0 0 0,-2-8 0 0 0,-10-6 0 0 0,-1-1 0 0 0,4 3 0 0 0,0 6 0 0 0,-5 13 0 0 0,1-22 0 0 0,-1 4 0 0 0,1-3 0 0 0,-1-1 0 0 0,1 0 0 0 0,-1 1 0 0 0,0-1 0 0 0,0 0 0 0 0,0 0 0 0 0,-4 6 0 0 0,2 2 0 0 0,-1-1 0 0 0,-1 0 0 0 0,0 0 0 0 0,0-1 0 0 0,-1 1 0 0 0,0-1 0 0 0,-1 0 0 0 0,1-1 0 0 0,-2 0 0 0 0,1 0 0 0 0,-10 8 0 0 0,9-11 0 0 0,1-1 0 0 0,-1 1 0 0 0,0-1 0 0 0,0-1 0 0 0,-1 0 0 0 0,1 0 0 0 0,-1 0 0 0 0,1-1 0 0 0,-1 0 0 0 0,0-1 0 0 0,0 0 0 0 0,0 0 0 0 0,0-1 0 0 0,0 0 0 0 0,0-1 0 0 0,0 0 0 0 0,0 0 0 0 0,-11-4 0 0 0,5 1 0 0 0,1-1 0 0 0,0 0 0 0 0,0-1 0 0 0,1 0 0 0 0,-1-1 0 0 0,2-1 0 0 0,-1 0 0 0 0,1-1 0 0 0,0 0 0 0 0,-13-13 0 0 0,23 19 0 0 0,0-1 0 0 0,-1 1 0 0 0,2 0 0 0 0,-1 0 0 0 0,0-1 0 0 0,0 1 0 0 0,1-1 0 0 0,0 0 0 0 0,0 1 0 0 0,0-1 0 0 0,0 0 0 0 0,1 0 0 0 0,-1 1 0 0 0,1-1 0 0 0,0 0 0 0 0,0 0 0 0 0,0 0 0 0 0,1 0 0 0 0,1-6 0 0 0,6-2 0 0 0,6-1 0 0 0,1 4 0 0 0,5 2 0 0 0,1 5 0 0 0,15 9 0 0 0,-8 2 0 0 0,-19-3 0 0 0,-3 0 0 0 0,5 3 0 0 0,-8-6 0 0 0,6 16 0 0 0,-8-17 0 0 0,1 3 0 0 0,-5 10 0 0 0,2-11 0 0 0,-12 19 0 0 0,10-20 0 0 0,1 0 0 0 0,0 0 0 0 0,-1-1 0 0 0,1 1 0 0 0,-6 3 0 0 0,-6 4 0 0 0,9-10 0 0 0,2 0 0 0 0,-7-3 0 0 0,8 1-172 0 0,0 1-1 0 0,1-1 1 0 0,-1 0 0 0 0,0 0-1 0 0,1 0 1 0 0,-1-1 0 0 0,1 1-1 0 0,0 0 1 0 0,-1 0 0 0 0,1-1-1 0 0,0 1 1 0 0,1-1 0 0 0,-1 1 0 0 0,0-1-1 0 0,1 1 1 0 0,-1-1 0 0 0,1 0-1 0 0,0 1 1 0 0,0-1 0 0 0,0 1-1 0 0,0-1 1 0 0,0 0 0 0 0,1 1-1 0 0,-1-1 1 0 0,2-4 0 0 0,1-3-1255 0 0,0 0 1 0 0,1 0 0 0 0,0 0-1 0 0,1 1 1 0 0,6-11 0 0 0,1-1-7112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33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3711 0 0,'-2'8'145'0'0,"0"0"-1"0"0,0 0 0 0 0,-1 0 1 0 0,0 0-1 0 0,-6 13 0 0 0,-4 3 3433 0 0,0 0 9771 0 0,16-23-12646 0 0,2-1-501 0 0,1 0 0 0 0,0 0 0 0 0,0-1 0 0 0,-1 0 0 0 0,1 0-1 0 0,0 0 1 0 0,7-3 0 0 0,40-19 430 0 0,-12 5 117 0 0,-5 1-120 0 0,-34 16-470 0 0,0 0 9 0 0,10-1 167 0 0,-7 5 338 0 0,-5-2-622 0 0,0 1-1 0 0,0 0 1 0 0,0 0 0 0 0,0 0-1 0 0,-1 0 1 0 0,1 0 0 0 0,0 0-1 0 0,-1 0 1 0 0,0-1-1 0 0,0 4 1 0 0,-3 3 70 0 0,1 1-1 0 0,-2-1 1 0 0,1 0-1 0 0,-1 0 1 0 0,-7 9-1 0 0,-32 36 157 0 0,20-25-261 0 0,-26 39 68 0 0,49-66-22 0 0,1-1-42 0 0,0 1 0 0 0,0-1 0 0 0,0 0 0 0 0,1 0-1 0 0,-1 0 1 0 0,0 1 0 0 0,0-1 0 0 0,0 0 0 0 0,0 0 0 0 0,1 0 0 0 0,-1 0 0 0 0,0 1-1 0 0,0-1 1 0 0,0 0 0 0 0,0 0 0 0 0,1 0 0 0 0,-1 0 0 0 0,0 0 0 0 0,0 0-1 0 0,1 0 1 0 0,-1 0 0 0 0,0 1 0 0 0,0-1 0 0 0,0 0 0 0 0,1 0 0 0 0,-1 0 0 0 0,0 0-1 0 0,0 0 1 0 0,1 0 0 0 0,-1 0 0 0 0,0 0 0 0 0,0 0 0 0 0,1-1 0 0 0,-1 1 0 0 0,0 0-1 0 0,0 0 1 0 0,0 0 0 0 0,1 0 0 0 0,17-5 213 0 0,21-13-17 0 0,-29 12-174 0 0,1 0 0 0 0,0 1 1 0 0,1 0-1 0 0,17-4 0 0 0,-19 6 158 0 0,1 1-1 0 0,-1 0 0 0 0,1 1 0 0 0,19-1 1 0 0,-26 3-153 0 0,-1-1-1 0 0,0 0 1 0 0,0 1 0 0 0,0 0 0 0 0,1 0 0 0 0,-1 0 0 0 0,0 0 0 0 0,0 0 0 0 0,0 0 0 0 0,0 1 0 0 0,-1-1 0 0 0,1 1 0 0 0,0 0 0 0 0,-1 0 0 0 0,1 0 0 0 0,-1 0 0 0 0,1 1 0 0 0,-1-1-1 0 0,0 1 1 0 0,3 4 0 0 0,-1 0-12 0 0,0 0 0 0 0,-1 0 0 0 0,0 0 0 0 0,-1 0 0 0 0,1 0 0 0 0,1 10 0 0 0,3 47 237 0 0,-3-25-205 0 0,-1-13-66 0 0,-1 0 0 0 0,-1 0 0 0 0,-1 0 0 0 0,-2 1 0 0 0,0-1 0 0 0,-2 0 0 0 0,-12 43 0 0 0,12-58 0 0 0,-2-2 0 0 0,-3-3 0 0 0,7-6-35 0 0,1 1 0 0 0,0-1 0 0 0,0 0 0 0 0,0 0 0 0 0,-1-1 0 0 0,1 1 0 0 0,0 0 0 0 0,0 0 1 0 0,0 0-1 0 0,0-1 0 0 0,0 1 0 0 0,-1-1 0 0 0,1 1 0 0 0,0-1 0 0 0,0 1 0 0 0,0-1 0 0 0,0 1 0 0 0,0-1 0 0 0,0 0 0 0 0,0 0 0 0 0,1 0 0 0 0,-1 1 0 0 0,0-1 0 0 0,0 0 0 0 0,1 0 1 0 0,-1 0-1 0 0,-1-2 0 0 0,-2-4-500 0 0,0 1 0 0 0,-6-15 0 0 0,4 4-1799 0 0,-8-29 0 0 0,7 20 713 0 0,1 0-1135 0 0,-4-49-1 0 0,2 18 446 0 0,8 55 2253 0 0,-2-21-486 0 0,2 9 525 0 0,0 12 1122 0 0,-1 5-753 0 0,-30 85 3370 0 0,17-47-2152 0 0,-1-1 0 0 0,-27 51 0 0 0,33-73-1233 0 0,6-12-443 0 0,0-1-1 0 0,0 1 0 0 0,0-1 0 0 0,-8 10 0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06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74 3655 0 0,'7'-2'264'0'0,"1"1"-1"0"0,-1-1 0 0 0,1 1 0 0 0,-1 0 0 0 0,14 1 0 0 0,-12 0 1642 0 0,1 1 0 0 0,-1 1 0 0 0,1 0-1 0 0,10 4 1 0 0,-6-1-100 0 0,0 1 1 0 0,0 0-1 0 0,0 1 0 0 0,-1 1 0 0 0,0 0 1 0 0,18 15-1 0 0,0 6 1704 0 0,-29-31-4175 0 0,0 0 529 0 0,0-1 1 0 0,0 1 0 0 0,0 0-1 0 0,0-1 1 0 0,-1 0-1 0 0,1 1 1 0 0,-1-1 0 0 0,0 0-1 0 0,1 0 1 0 0,-1 1-1 0 0,0-1 1 0 0,-1 0 0 0 0,1 0-1 0 0,-1 0 1 0 0,1 0-1 0 0,-1 0 1 0 0,0-1 0 0 0,0 1-1 0 0,0 0 1 0 0,0 0-1 0 0,-1 0 1 0 0,1 0 0 0 0,-1 0-1 0 0,0 0 1 0 0,0 0 0 0 0,-2-4-1 0 0,-2-7-369 0 0,4 11 432 0 0,1 0 0 0 0,-1 1 0 0 0,0-1 0 0 0,0 0 0 0 0,-1 1 0 0 0,1-1 1 0 0,-1 0-1 0 0,1 1 0 0 0,-1 0 0 0 0,0-1 0 0 0,0 1 0 0 0,-3-3 0 0 0,3 3 67 0 0,-1-1-31 0 0,-7-12 10 0 0,5 6 330 0 0,8 4 384 0 0,-1 4-551 0 0,-1 1-1 0 0,1-1 1 0 0,0 1 0 0 0,0 0-1 0 0,0-1 1 0 0,-1 1 0 0 0,1 0-1 0 0,2 0 1 0 0,14 1 286 0 0,-14-1-111 0 0,0 1-50 0 0,4 1-5 0 0,0 1 1 0 0,0-1-1 0 0,-1 1 0 0 0,1 1 1 0 0,0-1-1 0 0,8 7 1 0 0,-14-8 85 0 0,-2-2-325 0 0,0 0 0 0 0,0 0 0 0 0,0 0 0 0 0,0 1 0 0 0,0-1 0 0 0,0 0 0 0 0,0 0-1 0 0,0 0 1 0 0,1 0 0 0 0,-1 1 0 0 0,0-1 0 0 0,0 0 0 0 0,0 0 0 0 0,0 0 0 0 0,0 0 0 0 0,0 0 0 0 0,0 1 0 0 0,0-1 0 0 0,0 0 0 0 0,1 0 0 0 0,-1 0-1 0 0,0 0 1 0 0,0 0 0 0 0,0 0 0 0 0,0 1 0 0 0,0-1 0 0 0,1 0 0 0 0,-1 0 0 0 0,0 0 0 0 0,0 0 0 0 0,1 0 0 0 0,-1 0-1 0 0,0 0 0 0 0,0 0 0 0 0,1 0 0 0 0,-1 1 0 0 0,0-1 0 0 0,1 0 0 0 0,-1 0 0 0 0,0 0 0 0 0,0 0 0 0 0,0 1 0 0 0,1-1 0 0 0,-1 0 1 0 0,0 0-1 0 0,0 1 0 0 0,0-1 0 0 0,1 0 0 0 0,-1 0 0 0 0,0 1 0 0 0,0-1 0 0 0,0 0 0 0 0,0 0 0 0 0,0 1 0 0 0,0-1 0 0 0,0 0 0 0 0,0 1 0 0 0,1-1 0 0 0,-1 0 0 0 0,0 1 0 0 0,0-1 1 0 0,0 0-1 0 0,-1 0 0 0 0,1 1 0 0 0,0 4 53 0 0,0-1 0 0 0,-1 1 0 0 0,0-1 0 0 0,0 1 0 0 0,0-1 0 0 0,-1 0 0 0 0,1 1 0 0 0,-1-1 1 0 0,0 0-1 0 0,0 0 0 0 0,-5 6 0 0 0,-2 2 68 0 0,0-1 0 0 0,-14 14 0 0 0,21-23-48 0 0,-8 4 11 0 0,8-4-90 0 0,-2 3-4 0 0,13-7-6 0 0,2-1 1 0 0,16-2 0 0 0,-4 0 0 0 0,-15 5 0 0 0,-8 0 0 0 0,0 0 0 0 0,0 1 0 0 0,0-1 0 0 0,1 0 0 0 0,-1 0 0 0 0,0 1 0 0 0,0-1 0 0 0,0 0 0 0 0,0 1 0 0 0,0-1 0 0 0,0 0 0 0 0,0 0 0 0 0,0 1 0 0 0,0-1 0 0 0,0 0 0 0 0,0 0 0 0 0,0 1 0 0 0,0-1 0 0 0,0 0 0 0 0,0 1 0 0 0,0-1 0 0 0,0 0 0 0 0,0 0 0 0 0,0 1 0 0 0,-1-1 0 0 0,0 4 0 0 0,-1 1 0 0 0,0-1 0 0 0,0-1 0 0 0,-1 1 0 0 0,1 0 0 0 0,-1 0 0 0 0,0-1 0 0 0,-4 4 0 0 0,-31 28 0 0 0,19-19 0 0 0,-116 118 0 0 0,26-18 0 0 0,105-111-6 0 0,-1 0 0 0 0,0-1 0 0 0,0 0-1 0 0,0 0 1 0 0,0 0 0 0 0,0-1 0 0 0,-1 1 0 0 0,0-1 0 0 0,0-1-1 0 0,0 1 1 0 0,0-1 0 0 0,-7 2 0 0 0,1-1 6 0 0,12-3 0 0 0,0 0 0 0 0,0 0 0 0 0,0 0 0 0 0,-1 1 0 0 0,1-1 0 0 0,0 0 0 0 0,0 0 0 0 0,0 0 0 0 0,-1 0 0 0 0,1 0 0 0 0,0 0 0 0 0,0 0 0 0 0,0 0 0 0 0,-1 0 0 0 0,1 0 0 0 0,0 0 0 0 0,0 0 0 0 0,0 0 0 0 0,-1-1 0 0 0,1 1 0 0 0,0 0 0 0 0,0 0 0 0 0,0 0 0 0 0,0 0 0 0 0,-1 0 0 0 0,1 0 0 0 0,0 0 0 0 0,0 0 0 0 0,0-1 0 0 0,0 1 0 0 0,0 0 0 0 0,-1 0 0 0 0,1 0 0 0 0,0 0 0 0 0,0 0 0 0 0,0-1 0 0 0,0 1 0 0 0,0 0 0 0 0,0 0 0 0 0,0 0 0 0 0,0-1 0 0 0,0 1 0 0 0,0-2 2 0 0,1 0 0 0 0,-1 0 0 0 0,1 1 0 0 0,0-1 1 0 0,0 0-1 0 0,0 1 0 0 0,0-1 0 0 0,0 0 0 0 0,1 1 0 0 0,-1-1 0 0 0,0 1 0 0 0,1 0 1 0 0,-1-1-1 0 0,4-1 0 0 0,28-20 42 0 0,-24 18-40 0 0,22-14-4 0 0,60-25 0 0 0,38-5 0 0 0,-56 22 0 0 0,-47 17 0 0 0,2-1 0 0 0,0 1 0 0 0,1 2 0 0 0,33-5 0 0 0,-57 12 0 0 0,-9 7 0 0 0,-5 2-1414 0 0,-1-1 1 0 0,0-1-1 0 0,0 0 1 0 0,-20 9-1 0 0,3-1-3283 0 0,1 1-4362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07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26 3655 0 0,'2'2'278'0'0,"11"5"388"0"0,21 10-1 0 0,-22-12 1190 0 0,-1 0-1 0 0,-1 1 1 0 0,1 0-1 0 0,14 12 1 0 0,8 4 3242 0 0,-28-19-4398 0 0,0-1 1 0 0,0 1-1 0 0,-1 0 1 0 0,0 0-1 0 0,1 0 1 0 0,-1 0-1 0 0,-1 1 1 0 0,1 0-1 0 0,0 0 1 0 0,3 6-1 0 0,-6-9 323 0 0,0 1-561 0 0,6 14 254 0 0,-7-14-386 0 0,-5 8 290 0 0,4-9-716 0 0,-1-1 0 0 0,1 0 0 0 0,-1 0 0 0 0,1 1 0 0 0,-1-1 1 0 0,1 0-1 0 0,-1 0 0 0 0,0 0 0 0 0,1-1 0 0 0,-1 1 0 0 0,1 0 1 0 0,-1-1-1 0 0,1 1 0 0 0,-3-1 0 0 0,3 0-6 0 0,0 1-545 0 0,-2-2-15 0 0,-9-4-173 0 0,1-2 0 0 0,0 1 0 0 0,-18-17 0 0 0,28 22 765 0 0,0 1 1 0 0,0-1-1 0 0,0 0 0 0 0,0 0 0 0 0,0 0 0 0 0,0 0 0 0 0,1 0 1 0 0,-1 1-1 0 0,1-1 0 0 0,-1 0 0 0 0,1-1 0 0 0,0 1 1 0 0,0 0-1 0 0,0 0 0 0 0,0 0 0 0 0,0 0 0 0 0,0 0 0 0 0,1 0 1 0 0,-1 0-1 0 0,1 0 0 0 0,-1 0 0 0 0,1 0 0 0 0,0 0 1 0 0,1-3-1 0 0,1-2-23 0 0,0 1 1 0 0,1-1 0 0 0,0 1-1 0 0,0 0 1 0 0,8-9 0 0 0,-10 11 84 0 0,0 1 4 0 0,13-8 24 0 0,-10 8 68 0 0,0 0 1 0 0,1 1-1 0 0,0-1 0 0 0,-1 1 1 0 0,1 0-1 0 0,0 1 0 0 0,0-1 1 0 0,0 1-1 0 0,0 0 0 0 0,7 1 1 0 0,11-1 1309 0 0,31 5 0 0 0,-23-2-243 0 0,-24-1-499 0 0,1-1-1 0 0,-1 1 1 0 0,12 3 0 0 0,-19-3 198 0 0,0 1-706 0 0,0-1 0 0 0,0 1 0 0 0,0 0 0 0 0,-1-1 0 0 0,1 1-1 0 0,-1 0 1 0 0,1 0 0 0 0,-1-1 0 0 0,0 1 0 0 0,1 3 0 0 0,-2-1-95 0 0,1 0 0 0 0,0 0 0 0 0,-1 0 0 0 0,0 0 0 0 0,0 0 0 0 0,0-1 0 0 0,-1 1 0 0 0,1 0 0 0 0,-1 0 0 0 0,0-1 0 0 0,0 1 0 0 0,0-1 0 0 0,0 0 0 0 0,-1 1 0 0 0,-2 2 0 0 0,-5 5-52 0 0,0 0 0 0 0,-20 15 0 0 0,28-24 0 0 0,1-2 0 0 0,0 1 0 0 0,0 0 0 0 0,1-1 0 0 0,-1 1 0 0 0,0 0 0 0 0,0-1 0 0 0,0 1 0 0 0,0-1 0 0 0,0 0 0 0 0,0 1 0 0 0,0-1 0 0 0,-2 1 0 0 0,-21 6 0 0 0,9-2 0 0 0,0-2-49 0 0,13-4-29 0 0,0 0 0 0 0,-1 0 0 0 0,1 1 1 0 0,0-1-1 0 0,0-1 0 0 0,-4-1 0 0 0,5 3 21 0 0,0-1-308 0 0,-5-6-689 0 0,6 7 988 0 0,-1-1 0 0 0,1 1 1 0 0,0 0-1 0 0,0 0 0 0 0,0-1 0 0 0,-1 1 0 0 0,1 0 0 0 0,0 0 0 0 0,0-1 0 0 0,0 1 1 0 0,-1 0-1 0 0,1 0 0 0 0,0 0 0 0 0,-1-1 0 0 0,1 1 0 0 0,0 0 0 0 0,0 0 1 0 0,-1 0-1 0 0,1 0 0 0 0,0 0 0 0 0,-1 0 0 0 0,1 0 0 0 0,0 0 0 0 0,-1 0 1 0 0,1 0-1 0 0,0 0 0 0 0,-1 0 0 0 0,1 0 0 0 0,-10 15 19 0 0,10-14-6 0 0,1-1-75 0 0,10 4 73 0 0,-9-4 38 0 0,14 2 78 0 0,4 3 38 0 0,-12-2-88 0 0,-6-3 19 0 0,0 1-303 0 0,1 0 260 0 0,20 2-70 0 0,-18-2 65 0 0,20-2 20 0 0,-11 0-2 0 0,-4 2 0 0 0,-9 3-11 0 0,-2-3 1 0 0,0 1-1 0 0,1-1 0 0 0,-1 0 1 0 0,0 0-1 0 0,1 0 0 0 0,-1 0 1 0 0,0 0-1 0 0,0 1 0 0 0,0-1 1 0 0,0-1-1 0 0,0 1 0 0 0,0 0 1 0 0,0 0-1 0 0,-1 0 0 0 0,1 0 1 0 0,-2 0-1 0 0,-8 7-149 0 0,-25 17 180 0 0,-67 37 1 0 0,63-40 347 0 0,-59 43-1 0 0,65-40 462 0 0,-52 28 2114 0 0,93-55-2807 0 0,66-18-87 0 0,109-16-1 0 0,18-3-13 0 0,-137 24-35 0 0,59-16 0 0 0,9-2 0 0 0,-71 20 0 0 0,-9 3 0 0 0,-8 2 0 0 0,47-26 0 0 0,-53 23 0 0 0,0-9 0 0 0,-3 4 0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18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1 163 6127 0 0,'2'8'133'0'0,"5"13"132"0"0,-7-21-256 0 0,0 1 1 0 0,1 0-1 0 0,-1-1 1 0 0,1 1 0 0 0,-1 0-1 0 0,1-1 1 0 0,0 1-1 0 0,-1-1 1 0 0,1 1 0 0 0,-1-1-1 0 0,1 1 1 0 0,0-1-1 0 0,-1 0 1 0 0,1 1 0 0 0,0-1-1 0 0,0 0 1 0 0,-1 1-1 0 0,1-1 1 0 0,0 0 0 0 0,0 0-1 0 0,-1 0 1 0 0,1 0 0 0 0,0 0-1 0 0,1 0 1 0 0,111 0 3692 0 0,-55 1-1000 0 0,2-1 396 0 0,121-2 6595 0 0,-14-12-5918 0 0,-16 2-2424 0 0,-83 6-650 0 0,16-1-10 0 0,-51 5-595 0 0,-21 1-56 0 0,0 0 0 0 0,1 1 0 0 0,18 2 0 0 0,-21 0-36 0 0,1-1 0 0 0,-1-1 0 0 0,1 1 0 0 0,0-1 1 0 0,0-1-1 0 0,-1 0 0 0 0,12-3 0 0 0,4 1-4 0 0,40-1 0 0 0,-8 2 0 0 0,-6-2 0 0 0,126-8 0 0 0,-123 7 0 0 0,91-17 0 0 0,7-1 0 0 0,74 6 0 0 0,167-22 0 0 0,-374 37 0 0 0,253-19 0 0 0,-242 19 0 0 0,153 4 0 0 0,73 19 0 0 0,-65-10 0 0 0,-110-5 0 0 0,19 1 0 0 0,171 7 0 0 0,-160-7 0 0 0,-14-2 0 0 0,205 22 0 0 0,-100-10 0 0 0,26 11 0 0 0,53 5 0 0 0,-155-13 0 0 0,112 13 0 0 0,-195-27 0 0 0,86 23 0 0 0,-111-25 0 0 0,1-1 0 0 0,1 0 0 0 0,21 0 0 0 0,26 3 0 0 0,-33 0 0 0 0,-16-2 0 0 0,37 2 0 0 0,128-8 0 0 0,84-13 0 0 0,-235 12 0 0 0,37 0 0 0 0,-45 3 0 0 0,0-1 0 0 0,41-8 0 0 0,44-11 0 0 0,25-6 0 0 0,-113 21 0 0 0,1-2 0 0 0,-1-1 0 0 0,37-18 0 0 0,-54 23-176 0 0,-1 1 0 0 0,1-1 0 0 0,-1 0 0 0 0,0 0 0 0 0,0 0 1 0 0,0-1-1 0 0,0 1 0 0 0,0-1 0 0 0,-1 0 0 0 0,0 0 0 0 0,4-6 0 0 0,-5 6-188 0 0,-1 1 0 0 0,0 0 0 0 0,0 0 0 0 0,0-1 0 0 0,0 1 0 0 0,0-1 0 0 0,-1 1 0 0 0,0-1 0 0 0,1 1 0 0 0,-1-1 0 0 0,0 1-1 0 0,-1-1 1 0 0,1 1 0 0 0,-1 0 0 0 0,0-1 0 0 0,1 1 0 0 0,-2-1 0 0 0,0-3 0 0 0,-11-24-9832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19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1 321 3223 0 0,'46'9'154'0'0,"53"1"-1"0"0,-8-1 1067 0 0,33 8 1461 0 0,61 3 5721 0 0,-104-15-2231 0 0,149-10-1 0 0,-184 1-5377 0 0,-1-3 0 0 0,0-1 1 0 0,0-2-1 0 0,44-16 0 0 0,-31 3-584 0 0,-2-3 0 0 0,106-66 0 0 0,35-25-5379 0 0,-138 83 1312 0 0,6-5-6338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20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5783 0 0,'4'-1'444'0'0,"55"-10"211"0"0,-17 5 3282 0 0,46-7 9354 0 0,-86 13-12383 0 0,8-1 639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20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3599 0 0,'4'2'96'0'0,"0"1"-3"0"0,6 14 92 0 0,-5-8 806 0 0,0 0 0 0 0,-1 1 0 0 0,0-1 0 0 0,-1 1 0 0 0,0 0 0 0 0,-1-1-1 0 0,0 1 1 0 0,0 1 0 0 0,-1-1 0 0 0,0 0 0 0 0,-1 0 0 0 0,-1 13 0 0 0,0-9-243 0 0,-1-1 0 0 0,0 0 0 0 0,-1 0 0 0 0,0 0-1 0 0,-1 0 1 0 0,-1-1 0 0 0,-7 16 0 0 0,5-12-326 0 0,6-13-348 0 0,0 0 0 0 0,0 0 0 0 0,-1 0 0 0 0,1 0-1 0 0,-4 4 1 0 0,5-7-102 0 0,0 0 0 0 0,0 1 1 0 0,0-1-1 0 0,0 0 0 0 0,0 0 0 0 0,0 0 0 0 0,0 0 0 0 0,0 0 0 0 0,0 1 0 0 0,0-1 1 0 0,0 0-1 0 0,0 0 0 0 0,0 0 0 0 0,0 0 0 0 0,-1 0 0 0 0,1 0 0 0 0,0 0 0 0 0,0 1 0 0 0,0-1 1 0 0,0 0-1 0 0,0 0 0 0 0,0 0 0 0 0,0 0 0 0 0,0 0 0 0 0,-1 0 0 0 0,1 0 0 0 0,0 0 1 0 0,0 0-1 0 0,0 0 0 0 0,0 0 0 0 0,0 0 0 0 0,0 0 0 0 0,-1 0 0 0 0,1 0 0 0 0,0 0 1 0 0,0 1-1 0 0,0-2 0 0 0,0 1 0 0 0,0 0 0 0 0,-1 0 0 0 0,1 0 0 0 0,0 0 0 0 0,0 0 1 0 0,0 0-1 0 0,0 0 0 0 0,0 0 0 0 0,-1 0 0 0 0,1 0 0 0 0,0 0 0 0 0,0 0 0 0 0,0 0 1 0 0,0 0-1 0 0,0 0 0 0 0,0 0 0 0 0,0-1 0 0 0,-1 1 0 0 0,1 0 0 0 0,0 0 0 0 0,0 0 1 0 0,0 0-1 0 0,0 0 0 0 0,0 0 0 0 0,0 0 0 0 0,0-1 0 0 0,0-8-2584 0 0,6-36-3636 0 0,-5 44 6041 0 0,-1-1 0 0 0,1 0 0 0 0,-1 0 0 0 0,0 0 0 0 0,0 1 0 0 0,0-1 0 0 0,0 0 0 0 0,-1-3-1 0 0,1 3 184 0 0,0 1 0 0 0,0-1-1 0 0,0 1 1 0 0,0 0-1 0 0,0-1 1 0 0,0 1 0 0 0,0 0-1 0 0,0-1 1 0 0,0 1-1 0 0,1-1 1 0 0,-1 1 0 0 0,1 0-1 0 0,-1-1 1 0 0,1 1-1 0 0,-1 0 1 0 0,2-2 0 0 0,15-29 653 0 0,-10 17-1 0 0,-7 14 237 0 0,2-3-192 0 0,-1 0 0 0 0,1 0-1 0 0,-1 0 1 0 0,1 0-1 0 0,1 0 1 0 0,3-5 0 0 0,-3 5-43 0 0,12-15 2210 0 0,-14 18-2708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21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8407 0 0,'2'2'646'0'0,"6"8"-721"0"0,16 23 1445 0 0,-21-29-620 0 0,0 1-1 0 0,-1-1 0 0 0,0 1 1 0 0,0 0-1 0 0,0 0 1 0 0,1 6-1 0 0,4 8 1689 0 0,-5-16-2183 0 0,-1 0 0 0 0,0-1 0 0 0,0 1 0 0 0,0 0 0 0 0,0 0 0 0 0,0 5 0 0 0,-1-3-436 0 0,4 32 2859 0 0,-1-25-4578 0 0,2 0-3844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21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1 848 2759 0 0,'5'-1'207'0'0,"68"-21"940"0"0,49-7 7470 0 0,119-45 4758 0 0,-110 30-7845 0 0,-71 25-4902 0 0,19-6-124 0 0,-49 17-504 0 0,-1-5 0 0 0,-21 10-1069 0 0,0-1-1 0 0,12-7 1 0 0,-12 6-985 0 0,-1 0 1 0 0,0-1-1 0 0,0 0 1 0 0,9-11-1 0 0,-1 1-6302 0 0</inkml:trace>
  <inkml:trace contextRef="#ctx0" brushRef="#br0" timeOffset="1">1108 5 4055 0 0,'3'-2'151'0'0,"0"0"-190"0"0,18 1 2051 0 0,15 6 6151 0 0,-35-5-7810 0 0,0 0 0 0 0,0 1 0 0 0,-1-1 0 0 0,1 0 1 0 0,0 0-1 0 0,0 1 0 0 0,0-1 0 0 0,0 0 0 0 0,-1 1 0 0 0,1-1 0 0 0,0 0 0 0 0,0 1 0 0 0,0 0 1 0 0,0 0-23 0 0,-1-1 1 0 0,1 1-1 0 0,0-1 1 0 0,-1 1 0 0 0,1-1-1 0 0,0 0 1 0 0,0 1 0 0 0,-1-1-1 0 0,1 0 1 0 0,0 0 0 0 0,0 1-1 0 0,-1-1 1 0 0,2 0-1 0 0,-3 11-7701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21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2383 0 0,'2'2'180'0'0,"26"28"165"0"0,-16-18 2926 0 0,0 0 0 0 0,0 2-1 0 0,-2-1 1 0 0,16 26 0 0 0,-25-36-2981 0 0,1 0 0 0 0,-1 0 0 0 0,0 1 0 0 0,-1-1 0 0 0,1 0 0 0 0,-1 1 0 0 0,1-1 0 0 0,-1 0 0 0 0,0 1 0 0 0,0-1 0 0 0,0 1 0 0 0,-2 5 0 0 0,2-7 485 0 0,1-2-707 0 0,0 1 0 0 0,1-1 1 0 0,-1 0-1 0 0,0 0 0 0 0,1 0 0 0 0,-1 0 0 0 0,0 0 0 0 0,0 0 0 0 0,1 0 0 0 0,-1-1 1 0 0,0 1-1 0 0,0 0 0 0 0,1-1 0 0 0,-1 1 0 0 0,1-1 0 0 0,0 0-106 0 0,-1 1-783 0 0,14-12-7623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22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1 134 2359 0 0,'5'-7'174'0'0,"7"2"-328"0"0,16-6 3542 0 0,129-56 7492 0 0,-43 24-1905 0 0,-112 43-8217 0 0,7 0 3320 0 0,-12 8-3886 0 0,-1-1-1 0 0,1 0 1 0 0,-1 0 0 0 0,0-1 0 0 0,-1 1 0 0 0,0-1 0 0 0,-7 8 0 0 0,-45 41 450 0 0,49-49-579 0 0,-6 7-26 0 0,2-3-26 0 0,1 0-1 0 0,-18 22 1 0 0,0 4-11 0 0,-20 28 0 0 0,43-51 0 0 0,7-4 0 0 0,-1-9 0 0 0,0 0 0 0 0,0 0 0 0 0,0 0 0 0 0,0 0 0 0 0,0 1 0 0 0,1-1 0 0 0,-1 0 0 0 0,0 0 0 0 0,0 0 0 0 0,0 0 0 0 0,0 0 0 0 0,0 0 0 0 0,0 0 0 0 0,0 0 0 0 0,0 1 0 0 0,0-1 0 0 0,0 0 0 0 0,0 0 0 0 0,0 0 0 0 0,0 0 0 0 0,0 0 0 0 0,0 0 0 0 0,0 0 0 0 0,0 1 0 0 0,0-1 0 0 0,0 0 0 0 0,0 0 0 0 0,0 0 0 0 0,0 0 0 0 0,0 0 0 0 0,0 0 0 0 0,0 0 0 0 0,0 0 0 0 0,0 1 0 0 0,0-1 0 0 0,0 0 0 0 0,0 0 0 0 0,-1 0 0 0 0,1 0 0 0 0,0 0 0 0 0,0 0 0 0 0,0 0 0 0 0,0 0 0 0 0,0 0 0 0 0,0 0 0 0 0,0 1 0 0 0,0-1 0 0 0,0 0 0 0 0,-1 0 0 0 0,1 0 0 0 0,0 0 0 0 0,0 0 0 0 0,0 0 0 0 0,0-1 0 0 0,0 1 0 0 0,0 0 0 0 0,0 0 0 0 0,0 0 0 0 0,0 0 0 0 0,0 0 0 0 0,0-1 0 0 0,0 1 0 0 0,0 0 0 0 0,0 0 0 0 0,0 0 0 0 0,0 0 0 0 0,0 0 0 0 0,0 0 0 0 0,0-1 0 0 0,0 1 0 0 0,0 0 0 0 0,0 0 0 0 0,0 0 0 0 0,0 0 0 0 0,0 0 0 0 0,0 0 0 0 0,0-1 0 0 0,0 1 0 0 0,0 0 0 0 0,0 0 0 0 0,0 0 0 0 0,1 0 0 0 0,-1 0 0 0 0,0 0 0 0 0,0 0 0 0 0,0 0 0 0 0,0-1 0 0 0,0 1 0 0 0,0 0 0 0 0,0 0 0 0 0,1 0 0 0 0,-1 0 0 0 0,0 0 0 0 0,0 0 0 0 0,0 0 0 0 0,0 0 0 0 0,0 0 0 0 0,0 0 0 0 0,1 0 0 0 0,-1 0 0 0 0,0 0 0 0 0,8-3 0 0 0,-4 1 0 0 0,-1 1 0 0 0,0-1 0 0 0,0 0 0 0 0,1 1 0 0 0,-1-1 0 0 0,5-5 0 0 0,23-15 0 0 0,-25 19 0 0 0,21-18 0 0 0,6-8 0 0 0,-9 5-91 0 0,-23 22-378 0 0,8-5-918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33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1 111 3423 0 0,'70'-26'1907'0'0,"37"-4"10726"0"0,-41 13-6044 0 0,-64 16-6421 0 0,0 1-1 0 0,-1 0 0 0 0,1-1 0 0 0,-1 0 1 0 0,1 1-1 0 0,-1-1 0 0 0,1 0 0 0 0,-1 0 1 0 0,2-2-1 0 0,6-2 270 0 0,21-12 349 0 0,-29 16-911 0 0,5-4-563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22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410 1 8895 0 0,'5'7'625'0'0,"-1"-3"-352"0"0,-1 1 0 0 0,0-1-1 0 0,0 1 1 0 0,-1 0 0 0 0,0 0 0 0 0,1 0 0 0 0,-2 1 0 0 0,3 6-1 0 0,2 12 3871 0 0,1 8 872 0 0,-6-27-3793 0 0,-1 0 0 0 0,1-1 0 0 0,1 1 0 0 0,1 5 0 0 0,-1-6-857 0 0,-1-1 0 0 0,0 0 0 0 0,0 1-1 0 0,0-1 1 0 0,-1 1 0 0 0,1-1 0 0 0,-1 1 0 0 0,0 5 0 0 0,0 1 48 0 0,3-13 173 0 0,5-19 482 0 0,-6 16-895 0 0,1-3-693 0 0,0 1 0 0 0,0-1 0 0 0,-1 0 0 0 0,1-11 1 0 0,-1 6-1839 0 0,-2-1-1 0 0,0 1 1 0 0,-3-28 0 0 0,0 24-6594 0 0</inkml:trace>
  <inkml:trace contextRef="#ctx0" brushRef="#br0" timeOffset="1">93 252 4111 0 0,'-15'13'368'0'0,"-4"1"-296"0"0,-6 3-72 0 0,7-3 0 0 0,2-4 184 0 0</inkml:trace>
  <inkml:trace contextRef="#ctx0" brushRef="#br0" timeOffset="2">164 195 4031 0 0,'2'2'40'0'0,"1"-1"-1"0"0,-1 0 0 0 0,1 0 1 0 0,-1 0-1 0 0,1 0 0 0 0,-1 0 0 0 0,1 0 1 0 0,-1-1-1 0 0,1 1 0 0 0,0-1 1 0 0,0 1-1 0 0,-1-1 0 0 0,1 0 0 0 0,5-1 1 0 0,0 1 2924 0 0,-1 0 576 0 0,197 11 4900 0 0,-5 0 1875 0 0,-68-16-7428 0 0,-114 4-3591 0 0,-1-2 1 0 0,31-8-1 0 0,-38 8-161 0 0,-1 0 1 0 0,0-1-1 0 0,0 1 1 0 0,0-1-1 0 0,-1-1 0 0 0,1 0 1 0 0,7-6-1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31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0 165 6415 0 0,'3'0'69'0'0,"0"0"0"0"0,0-1 0 0 0,-1 1-1 0 0,1-1 1 0 0,0 0 0 0 0,0 0-1 0 0,-1 0 1 0 0,1 0 0 0 0,-1-1 0 0 0,5-2-1 0 0,25-21 1624 0 0,-14 10 1040 0 0,-14 13-2137 0 0,12-11 1818 0 0,1 1 1 0 0,0 1-1 0 0,0 1 1 0 0,1 1-1 0 0,31-12 1 0 0,-16 6-673 0 0,-31 14-1098 0 0,0 1-508 0 0,13-7-92 0 0,-13 2-150 0 0,-2 4 49 0 0,0 0-91 0 0,-5-3-2395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31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4863 0 0,'0'0'375'0'0,"1"2"-244"0"0,3 4 481 0 0,0 1-1 0 0,-1 0 1 0 0,0 0 0 0 0,-1 0 0 0 0,0 0 0 0 0,3 14 0 0 0,-5-17-521 0 0,18 115 6605 0 0,-14-98-5043 0 0,-2 0 1 0 0,0 43-1 0 0,0-2 1078 0 0,-1-41-1507 0 0,-2 0 1 0 0,-5 39 0 0 0,-1 14 1182 0 0,7-72-2343 0 0,0 0 0 0 0,0 0 0 0 0,0 0-1 0 0,1-1 1 0 0,-1 1 0 0 0,0 0 0 0 0,1 0 0 0 0,-1 0 0 0 0,1-1-1 0 0,1 4 1 0 0,-1-5-81 0 0,-1 1 0 0 0,0-1-1 0 0,1 1 1 0 0,-1-1 0 0 0,1 1 0 0 0,-1-1-1 0 0,1 1 1 0 0,-1-1 0 0 0,1 1 0 0 0,-1-1-1 0 0,1 0 1 0 0,-1 0 0 0 0,1 1-1 0 0,-1-1 1 0 0,1 0 0 0 0,0 0 0 0 0,-1 1-1 0 0,1-1 1 0 0,0 0 0 0 0,0 0 0 0 0,2 0-315 0 0,-1-1 0 0 0,1 1 0 0 0,-1-1 1 0 0,0 1-1 0 0,1-1 0 0 0,-1 0 0 0 0,0 0 1 0 0,1 0-1 0 0,-1 0 0 0 0,0-1 0 0 0,0 1 1 0 0,4-4-1 0 0,-3 3-1170 0 0,0-1-1 0 0,0 0 1 0 0,0 0 0 0 0,0 0 0 0 0,2-4 0 0 0,4-7-5964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31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0 116 2071 0 0,'0'0'5'0'0,"1"-1"0"0"0,-1 1-1 0 0,0-1 1 0 0,1 1-1 0 0,-1 0 1 0 0,0-1-1 0 0,1 1 1 0 0,-1 0-1 0 0,1-1 1 0 0,-1 1-1 0 0,1 0 1 0 0,-1 0-1 0 0,0-1 1 0 0,1 1-1 0 0,-1 0 1 0 0,1 0-1 0 0,-1 0 1 0 0,1 0-1 0 0,-1 0 1 0 0,1 0-1 0 0,-1 0 1 0 0,1 0-1 0 0,-1 0 1 0 0,1 0-1 0 0,0 0 1 0 0,10-1 1792 0 0,10-4 664 0 0,2 0-273 0 0,1-1 0 0 0,-1-1-1 0 0,0-1 1 0 0,31-17 0 0 0,23-13 73 0 0,-70 35-2062 0 0,0 0 0 0 0,1 1 0 0 0,-1 0 0 0 0,16-2 0 0 0,-20 3-126 0 0,-2 1 82 0 0,2 1-101 0 0,-1 0-1 0 0,1 0 1 0 0,-1 0 0 0 0,0 0-1 0 0,0 1 1 0 0,0-1 0 0 0,1 1-1 0 0,-1-1 1 0 0,-1 1 0 0 0,1 0-1 0 0,0 0 1 0 0,0 0 0 0 0,-1 0-1 0 0,1 0 1 0 0,-1 0 0 0 0,2 4-1 0 0,1 2 209 0 0,0-1 1 0 0,-1 2-1 0 0,4 13 0 0 0,-1 3 761 0 0,3 35-1 0 0,-4-17-307 0 0,6 44 613 0 0,-2-51-734 0 0,-6-28-410 0 0,-1-1-1 0 0,0 1 1 0 0,1 11-1 0 0,3 7 274 0 0,-5-22-385 0 0,0 0 0 0 0,0 0-1 0 0,0 0 1 0 0,-1 1 0 0 0,1-1 0 0 0,-1 0 0 0 0,0 5 0 0 0,-5 44 1272 0 0,6-38-624 0 0,-1-14-677 0 0,0-1-1 0 0,1 1 1 0 0,-1 0 0 0 0,0 0 0 0 0,0 0 0 0 0,0 0 0 0 0,0 0 0 0 0,0 0 0 0 0,0 0 0 0 0,0-1 0 0 0,0 1 0 0 0,-1 0 0 0 0,1 0 0 0 0,0 0 0 0 0,0 0 0 0 0,-1-1 0 0 0,1 1 0 0 0,-1 1 0 0 0,-10 18 506 0 0,11-19-546 0 0,0-1-1 0 0,-1 0 0 0 0,1 1 1 0 0,0-1-1 0 0,0 0 0 0 0,-1 1 0 0 0,1-1 1 0 0,0 0-1 0 0,-1 0 0 0 0,1 1 1 0 0,0-1-1 0 0,-1 0 0 0 0,1 0 0 0 0,-1 0 1 0 0,1 1-1 0 0,0-1 0 0 0,-1 0 1 0 0,1 0-1 0 0,-1 0 0 0 0,1 0 0 0 0,0 0 1 0 0,-1 0-1 0 0,1 0 0 0 0,-2 0 1 0 0,2 0-2 0 0,-1 0-20 0 0,1 0-1 0 0,-1 1 1 0 0,1-1 0 0 0,-1 0 0 0 0,1 0-1 0 0,-1 0 1 0 0,1 0 0 0 0,0 0 0 0 0,-1 0-1 0 0,1 0 1 0 0,-1 0 0 0 0,1 0 0 0 0,-1 0-1 0 0,1 0 1 0 0,-1 0 0 0 0,1 0-1 0 0,0 0 1 0 0,-1 0 0 0 0,1 0 0 0 0,-1-1-1 0 0,1 1 1 0 0,-1 0 0 0 0,1 0 0 0 0,0-1-1 0 0,-1 1 1 0 0,1 0 0 0 0,0 0-1 0 0,-1-1 1 0 0,1 1 0 0 0,0 0 0 0 0,-1-1-1 0 0,1 1 1 0 0,0 0 0 0 0,0-1 0 0 0,-1 1-1 0 0,1-1 1 0 0,0 0 0 0 0,-1 1-282 0 0,-13-19-2550 0 0,6 5-4914 0 0,1 2-1346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32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0 6967 0 0,'0'3'535'0'0,"6"22"439"0"0,-2 0 0 0 0,0 0 0 0 0,-2 0 0 0 0,-1 0 0 0 0,-2 29 0 0 0,-22 129 5151 0 0,19-162-5318 0 0,-2-1 0 0 0,0 0-1 0 0,-1 0 1 0 0,-1-1-1 0 0,-18 33 1 0 0,9-30 143 0 0,6-9-741 0 0,10-12-182 0 0,-1 0 0 0 0,1 1 0 0 0,0-1 0 0 0,-1 0 0 0 0,0 0 0 0 0,1 0 0 0 0,-1 0 0 0 0,0-1 0 0 0,1 1 0 0 0,-1 0 0 0 0,-3 0 0 0 0,0 0 50 0 0,2 1-64 0 0,-1-1 1 0 0,0 0-1 0 0,1 0 0 0 0,-1-1 1 0 0,0 1-1 0 0,0-1 0 0 0,0 0 1 0 0,1 0-1 0 0,-1 0 0 0 0,0-1 1 0 0,0 1-1 0 0,0-1 0 0 0,1 0 1 0 0,-1 0-1 0 0,0 0 0 0 0,1-1 1 0 0,-1 1-1 0 0,1-1 0 0 0,-4-2 0 0 0,2 1-66 0 0,-1 0-1 0 0,1-1 1 0 0,1 1-1 0 0,-1-1 1 0 0,0-1-1 0 0,1 1 1 0 0,0 0-1 0 0,0-1 1 0 0,0 0-1 0 0,1 0 1 0 0,-4-6-1 0 0,5 6 7 0 0,0-1 1 0 0,0 1-1 0 0,1-1 0 0 0,-1 1 1 0 0,1-1-1 0 0,0 0 0 0 0,1 1 1 0 0,-1-1-1 0 0,1 0 0 0 0,1 0 1 0 0,-1 1-1 0 0,1-1 0 0 0,0 0 1 0 0,0 1-1 0 0,0-1 0 0 0,1 1 1 0 0,0-1-1 0 0,0 1 0 0 0,0 0 1 0 0,1 0-1 0 0,0 0 0 0 0,6-9 1 0 0,7-4-179 0 0,0 2 1 0 0,28-23-1 0 0,-36 34 243 0 0,-1-1 0 0 0,2 1-1 0 0,-1 1 1 0 0,1 0 0 0 0,-1 0-1 0 0,1 0 1 0 0,0 1 0 0 0,18-3-1 0 0,14 1 621 0 0,1 2 1 0 0,42 2-1 0 0,-56 1-200 0 0,5-1 405 0 0,36-7 0 0 0,-33 3 162 0 0,-13 1-412 0 0,-17 2-396 0 0,-1 1 1 0 0,1 0 0 0 0,0 1 0 0 0,0-1 0 0 0,0 1 0 0 0,9 1-1 0 0,-12-1-41 0 0,0 1 0 0 0,-1 0-1 0 0,1 0 1 0 0,-1 0-1 0 0,1 0 1 0 0,-1 0 0 0 0,0 1-1 0 0,1-1 1 0 0,2 3-1 0 0,6 7 40 0 0,-11-6-191 0 0,0-3 21 0 0,2 4 7 0 0,-1-4-175 0 0,-1 0 0 0 0,1 0 0 0 0,-1 0 0 0 0,0 0 0 0 0,1 0 1 0 0,-1 0-1 0 0,0-1 0 0 0,0 1 0 0 0,0 2 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32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0 7367 0 0,'-4'10'506'0'0,"0"-1"-1"0"0,0-1 1 0 0,-1 1-1 0 0,0-1 1 0 0,-1 1 0 0 0,0-1-1 0 0,-11 11 1 0 0,-7 10 2899 0 0,-5 12-1508 0 0,-35 44 5060 0 0,66-85-6844 0 0,0 0-1 0 0,0-1 1 0 0,0 0 0 0 0,0 1-1 0 0,0-1 1 0 0,0 0 0 0 0,0 0-1 0 0,3-2 1 0 0,3-1 88 0 0,3-2 68 0 0,0 0 0 0 0,-1 0 1 0 0,12-10-1 0 0,-10 8 153 0 0,22-13 0 0 0,-10 8-53 0 0,1 0-100 0 0,1 1 0 0 0,28-9 0 0 0,0 2 455 0 0,-52 18-439 0 0,0 2 128 0 0,-2-2-394 0 0,0 1-1 0 0,1 0 0 0 0,-1 0 0 0 0,0 0 0 0 0,0 0 1 0 0,1 0-1 0 0,-1 0 0 0 0,0 0 0 0 0,0 0 1 0 0,1 0-1 0 0,-1 0 0 0 0,0 0 0 0 0,0 0 1 0 0,0 0-1 0 0,1 0 0 0 0,-1 0 0 0 0,0 0 1 0 0,0 0-1 0 0,1 0 0 0 0,-1 1 0 0 0,0-1 0 0 0,0 0 1 0 0,0 0-1 0 0,1 0 0 0 0,-1 0 0 0 0,0 0 1 0 0,0 0-1 0 0,0 1 0 0 0,0-1 0 0 0,1 0 1 0 0,-1 0-1 0 0,0 1 0 0 0,1 1 53 0 0,-1 1 0 0 0,0 0 0 0 0,1 0 0 0 0,-1 0 0 0 0,0 0 0 0 0,-1-1-1 0 0,1 1 1 0 0,0 0 0 0 0,-1 0 0 0 0,1 0 0 0 0,-1-1 0 0 0,0 1 0 0 0,0 0 0 0 0,-2 2 0 0 0,-21 43 570 0 0,18-39-531 0 0,-9 18 110 0 0,-25 48 448 0 0,37-65-618 0 0,3-9-49 0 0,0-1-1 0 0,0 1 0 0 0,0-1 1 0 0,0 1-1 0 0,0-1 0 0 0,0 1 1 0 0,0-1-1 0 0,0 1 1 0 0,0-1-1 0 0,0 1 0 0 0,1-1 1 0 0,-1 1-1 0 0,0-1 0 0 0,0 1 1 0 0,0-1-1 0 0,1 1 0 0 0,-1-1 1 0 0,1 1-1 0 0,0 0 0 0 0,1 0 0 0 0,-1-1 0 0 0,0 1 0 0 0,1-1 0 0 0,-1 1 0 0 0,1-1 0 0 0,-1 0 0 0 0,1 1 0 0 0,-1-1 0 0 0,1 0 0 0 0,-1 0 0 0 0,1 0 0 0 0,-1 0 0 0 0,1 0 0 0 0,-1 0 0 0 0,1 0 0 0 0,-1-1 0 0 0,1 1 0 0 0,-1-1 0 0 0,1 1 0 0 0,1-2 0 0 0,32-14 0 0 0,-32 14 0 0 0,9-5 0 0 0,0 1 0 0 0,-1 0 0 0 0,2 0 0 0 0,-1 1 0 0 0,1 1 0 0 0,0 0 0 0 0,0 1 0 0 0,17-2 0 0 0,-17 6 0 0 0,-10-1 0 0 0,-1 1 0 0 0,0 0 0 0 0,0 0 0 0 0,1-1 0 0 0,-1 2 0 0 0,0-1 0 0 0,0 0 0 0 0,0 0 0 0 0,0 1 0 0 0,-1-1 0 0 0,1 1 0 0 0,0-1 0 0 0,-1 1 0 0 0,1 0 0 0 0,-1 0 0 0 0,1 0 0 0 0,-1-1 0 0 0,0 2 0 0 0,0-1 0 0 0,0 0 0 0 0,0 0 0 0 0,0 0 0 0 0,0 0 0 0 0,0 1 0 0 0,-1-1 0 0 0,1 0 0 0 0,-1 0 0 0 0,0 1 0 0 0,0-1 0 0 0,0 0 0 0 0,0 4 0 0 0,-1 6 0 0 0,0 0 0 0 0,-1 1 0 0 0,0-1 0 0 0,-7 18 0 0 0,7-23 0 0 0,-7 17 0 0 0,-1 1 0 0 0,-1-2 0 0 0,-1 0 0 0 0,-1 0 0 0 0,-26 33 0 0 0,6-18 0 0 0,12-16 0 0 0,13-14-3 0 0,-1 0 1 0 0,-1-1-1 0 0,0 0 0 0 0,1 0 1 0 0,-2-1-1 0 0,1-1 0 0 0,-1 1 1 0 0,-17 5-1 0 0,21-9-115 0 0,0 0 1 0 0,1-1-1 0 0,-1 1 1 0 0,0-1-1 0 0,0 0 1 0 0,1-1-1 0 0,-9 0 0 0 0,12 0-420 0 0,0-1 0 0 0,0 1-1 0 0,0-1 1 0 0,-1 0 0 0 0,1 0-1 0 0,0 0 1 0 0,-3-2 0 0 0,3 2-524 0 0,1-1 1 0 0,-1 0-1 0 0,1 1 1 0 0,0-1 0 0 0,0 0-1 0 0,0 0 1 0 0,0 0 0 0 0,0 0-1 0 0,-2-3 1 0 0,-7-12-6294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33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1 4487 0 0,'-1'2'347'0'0,"-2"15"614"0"0,-1 1 0 0 0,-1-1-1 0 0,-1 0 1 0 0,0 0 0 0 0,-16 29-1 0 0,-55 76 6509 0 0,67-110-6457 0 0,0 0 0 0 0,-17 15 0 0 0,11-12-208 0 0,12-10-668 0 0,2-3-124 0 0,1-1-1 0 0,-1 1 0 0 0,0-1 1 0 0,1 1-1 0 0,-1-1 0 0 0,0 0 1 0 0,0 0-1 0 0,0 0 0 0 0,0 0 1 0 0,0 0-1 0 0,-3 1 0 0 0,2-18-12591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33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4863 0 0,'0'1'138'0'0,"7"7"2216"0"0,-5-5-128 0 0,23 23 2383 0 0,-23-24-2748 0 0,-1 2-179 0 0,11 30 1342 0 0,-11-30-2678 0 0,0 0 0 0 0,0 0 0 0 0,-1 1 0 0 0,1-1 0 0 0,-1 0 0 0 0,0 1 0 0 0,0-1 0 0 0,-1 0 0 0 0,1 0 0 0 0,-1 1 0 0 0,0-1 0 0 0,-2 4 0 0 0,1 8 446 0 0,1-16-850 0 0,1 0 0 0 0,0 0 0 0 0,0 1 0 0 0,0-1 0 0 0,0 0 1 0 0,0 0-1 0 0,0 0 0 0 0,0 1 0 0 0,0-1 0 0 0,0 0 0 0 0,0 0 1 0 0,0 0-1 0 0,0 1 0 0 0,0-1 0 0 0,0 0 0 0 0,0 0 1 0 0,1 0-1 0 0,-1 1 0 0 0,0-1 0 0 0,0 0 0 0 0,0 0 0 0 0,0 0 1 0 0,0 0-1 0 0,0 1 0 0 0,0-1 0 0 0,1 0 0 0 0,-1 0 1 0 0,0 0-1 0 0,0 0 0 0 0,0 0 0 0 0,0 1 0 0 0,0-1 0 0 0,1 0 1 0 0,-1 0-1 0 0,0 0 0 0 0,0 0 0 0 0,0 0 0 0 0,1 0 1 0 0,-1 0-1 0 0,0 0 0 0 0,0 0 0 0 0,0 0 0 0 0,1 0 0 0 0,-1 0 1 0 0,0 0-1 0 0,0 0 0 0 0,1 0 0 0 0,28-14-7719 0 0,-16 2 1066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34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363 1 4111 0 0,'-18'11'428'0'0,"-8"8"1116"0"0,25-18-698 0 0,-8-1 655 0 0,5 0 1482 0 0,5 1-2955 0 0,-1-1 0 0 0,1 0 0 0 0,-1 1 0 0 0,1-1 1 0 0,0 0-1 0 0,-1 1 0 0 0,1-1 0 0 0,0 0 0 0 0,-1 0 1 0 0,1 0-1 0 0,0 0 0 0 0,-1 0 0 0 0,1 0 0 0 0,0 0 1 0 0,-1 0-1 0 0,1 0 0 0 0,0 0 0 0 0,-1 0 0 0 0,1 0 0 0 0,0 0 1 0 0,-1 0-1 0 0,1-1 0 0 0,0 1 0 0 0,-1 0 0 0 0,1 0 1 0 0,0-1-1 0 0,-1 1 0 0 0,1-1 0 0 0,-1 1 0 0 0,1 0 1 0 0,-1-1-1 0 0,1 1 0 0 0,-1-1 0 0 0,1 0 0 0 0,0 1 7 0 0,-1-1-1 0 0,0 1 0 0 0,0 0 0 0 0,1-1 1 0 0,-1 1-1 0 0,0 0 0 0 0,0 0 0 0 0,1 0 0 0 0,-1-1 1 0 0,0 1-1 0 0,1 0 0 0 0,-1 0 0 0 0,0 0 1 0 0,1 0-1 0 0,-1 0 0 0 0,1 0 0 0 0,-1 0 1 0 0,0-1-1 0 0,1 1 0 0 0,-1 0 0 0 0,0 0 1 0 0,1 0-1 0 0,-1 0 0 0 0,1 1 0 0 0,-1-1 1 0 0,0 0-1 0 0,1 0 0 0 0,-1 0 0 0 0,0 0 1 0 0,1 0-1 0 0,0 1 247 0 0,0 2-235 0 0,-1-2-34 0 0,0-1 0 0 0,0 1 0 0 0,0-1 0 0 0,0 1 0 0 0,0 0 1 0 0,0-1-1 0 0,0 1 0 0 0,0-1 0 0 0,0 1 0 0 0,-1-1 0 0 0,1 1 0 0 0,0-1 1 0 0,0 1-1 0 0,0-1 0 0 0,-1 1 0 0 0,1-1 0 0 0,0 1 0 0 0,0-1 1 0 0,-1 1-1 0 0,1-1 0 0 0,0 1 0 0 0,-1-1 0 0 0,1 0 0 0 0,-1 1 0 0 0,1-1 1 0 0,0 1-1 0 0,-1-1 0 0 0,1 0 0 0 0,-1 0 0 0 0,1 1 0 0 0,-1-1 0 0 0,0 0 1 0 0,-1 1 6 0 0,0 1 0 0 0,1-1 1 0 0,-1 0-1 0 0,1 1 1 0 0,-1-1-1 0 0,1 1 1 0 0,0-1-1 0 0,-1 1 0 0 0,1-1 1 0 0,0 1-1 0 0,-1 2 1 0 0,1-1 11 0 0,-1-1 1 0 0,1 1-1 0 0,-1-1 1 0 0,0 0 0 0 0,0 0-1 0 0,0 0 1 0 0,0 0-1 0 0,-2 2 1 0 0,-1 1 46 0 0,0-1 0 0 0,0 1 0 0 0,1-1 0 0 0,-1 1 0 0 0,-5 10 0 0 0,-12 12 186 0 0,9-8-57 0 0,12-17-168 0 0,0 0 0 0 0,0-1 1 0 0,0 1-1 0 0,0 0 1 0 0,-1 0-1 0 0,1-1 0 0 0,0 1 1 0 0,-1-1-1 0 0,1 1 0 0 0,-1-1 1 0 0,0 0-1 0 0,-2 2 1 0 0,4-3-17 0 0,0 0 1 0 0,-1 1 0 0 0,1-1 0 0 0,0 0 0 0 0,0 1 0 0 0,0-1 0 0 0,-1 1 0 0 0,1-1 0 0 0,0 0 0 0 0,0 1-1 0 0,0-1 1 0 0,0 0 0 0 0,0 1 0 0 0,0-1 0 0 0,0 1 0 0 0,0-1 0 0 0,0 0 0 0 0,0 1 0 0 0,0-1 0 0 0,0 1 0 0 0,0 0 310 0 0,0-1-329 0 0,0 0 0 0 0,0 0 1 0 0,1 1-1 0 0,-1-1 1 0 0,0 0-1 0 0,0 0 1 0 0,0 0-1 0 0,0 0 1 0 0,1 0-1 0 0,-1 0 0 0 0,0 0 1 0 0,0 0-1 0 0,1 0 1 0 0,-1 0-1 0 0,0 0 1 0 0,0 0-1 0 0,0 0 0 0 0,1 0 1 0 0,-1 0-1 0 0,0 0 1 0 0,0 0-1 0 0,0 0 1 0 0,1 0-1 0 0,-1 0 1 0 0,0 0-1 0 0,0 0 0 0 0,0 0 1 0 0,1-1-1 0 0,-1 1 1 0 0,0 0-1 0 0,0 0 1 0 0,0 0-1 0 0,1 0 1 0 0,-1 0-1 0 0,0-1 0 0 0,0 1 1 0 0,0 0-1 0 0,0 0 1 0 0,0 0-1 0 0,0 0 1 0 0,1-1-1 0 0,-1 1 0 0 0,0 0 1 0 0,0 0-1 0 0,0 0 1 0 0,0-1-1 0 0,0 1 1 0 0,0 0-1 0 0,0 0 1 0 0,0 0-1 0 0,0-1 0 0 0,0 1 1 0 0,0 0-1 0 0,0 0 1 0 0,0-1-1 0 0,0 1 1 0 0,0 0-1 0 0,0 0 0 0 0,0 0 1 0 0,0-1-1 0 0,0 1 1 0 0,-1 0-1 0 0,1 0 1 0 0,0 0-1 0 0,0-1 1 0 0,0 1-1 0 0,0 0 0 0 0,-1 0 1 0 0,2 0 4 0 0,0 0 0 0 0,0 0-1 0 0,0 0 1 0 0,-1 0 0 0 0,1 0 0 0 0,0 0 0 0 0,0 0-1 0 0,-1 0 1 0 0,1 0 0 0 0,0 0 0 0 0,0 0 0 0 0,0 0 0 0 0,-1-1-1 0 0,2 1 1 0 0,5-7 27 0 0,-6 7-33 0 0,0-1 0 0 0,-1 0 0 0 0,1 1 0 0 0,0-1 0 0 0,-1 1 0 0 0,1-1 0 0 0,0 1 0 0 0,0-1 0 0 0,-1 1 0 0 0,1 0 0 0 0,0-1 0 0 0,0 1 0 0 0,0 0 0 0 0,0 0 0 0 0,-1-1 0 0 0,1 1 0 0 0,0 0 0 0 0,0 0 1 0 0,0 0-1 0 0,1 0 0 0 0,0 0 7 0 0,-1 0 0 0 0,1 0 1 0 0,-1-1-1 0 0,0 1 0 0 0,1-1 1 0 0,-1 1-1 0 0,0-1 0 0 0,0 1 1 0 0,1-1-1 0 0,-1 0 1 0 0,0 1-1 0 0,0-1 0 0 0,2-1 1 0 0,-2 0 14 0 0,1 1 1 0 0,0 0-1 0 0,0 0 0 0 0,-1 0 1 0 0,1 0-1 0 0,0 0 1 0 0,4-1-1 0 0,-5 2-16 0 0,0-1 1 0 0,0 1-1 0 0,-1 0 0 0 0,1-1 0 0 0,0 1 1 0 0,0-1-1 0 0,0 1 0 0 0,0-1 0 0 0,0 0 0 0 0,-1 1 1 0 0,1-1-1 0 0,0 0 0 0 0,-1 0 0 0 0,2-1 1 0 0,-2 2-1 0 0,1-1 0 0 0,-1 1 0 0 0,0-1 0 0 0,1 1 0 0 0,-1-1 0 0 0,1 1 0 0 0,-1-1 0 0 0,1 1 0 0 0,-1-1 1 0 0,1 1-1 0 0,0-1 0 0 0,-1 1 0 0 0,1 0 0 0 0,-1-1 0 0 0,1 1 0 0 0,0 0 0 0 0,-1 0 0 0 0,1 0 1 0 0,0-1-1 0 0,-1 1 0 0 0,1 0 0 0 0,0 0 0 0 0,-1 0 0 0 0,1 0 0 0 0,1 0 0 0 0,-2 0-7 0 0,1 0 0 0 0,-1 0-1 0 0,1 0 1 0 0,-1 0 0 0 0,1 0-1 0 0,-1-1 1 0 0,1 1 0 0 0,-1 0 0 0 0,1 0-1 0 0,-1-1 1 0 0,0 1 0 0 0,1 0-1 0 0,-1-1 1 0 0,1 1 0 0 0,-1 0 0 0 0,0-1-1 0 0,1 1 1 0 0,-1-1 0 0 0,0 1-1 0 0,1 0 1 0 0,-1-1 0 0 0,0 1-1 0 0,0-1 1 0 0,1 1 0 0 0,-1-1 0 0 0,0 1-1 0 0,0-1 1 0 0,0 1-3 0 0,0 0 1 0 0,0 0-1 0 0,0 0 1 0 0,1 1-1 0 0,-1-1 1 0 0,0 0-1 0 0,0 0 1 0 0,0 0-1 0 0,0 0 1 0 0,0 0-1 0 0,0 1 0 0 0,0-1 1 0 0,1 0-1 0 0,-1 0 1 0 0,0 0-1 0 0,0 0 1 0 0,0 0-1 0 0,0 0 1 0 0,0 0-1 0 0,1 0 1 0 0,-1 1-1 0 0,0-1 0 0 0,0 0 1 0 0,0 0-1 0 0,0 0 1 0 0,1 0-1 0 0,-1 0 1 0 0,0 0-1 0 0,0 0 1 0 0,0 0-1 0 0,0 0 1 0 0,1 0-1 0 0,-1 0 0 0 0,0 0 1 0 0,0 0-1 0 0,0 0 1 0 0,1 0-1 0 0,-1-1 1 0 0,0 1-1 0 0,0 0 1 0 0,0 0-1 0 0,0 0 1 0 0,0 0-1 0 0,1 0 1 0 0,-1 0-1 0 0,0 0 0 0 0,0 0 1 0 0,0 0-1 0 0,0-1 1 0 0,0 1-1 0 0,0 0 1 0 0,1 0-1 0 0,-1 0 1 0 0,0 0-1 0 0,0-1 1 0 0,0 1-1 0 0,0 0 0 0 0,0 0 1 0 0,0 0-1 0 0,0 0 1 0 0,0-1-1 0 0,0 1 0 0 0,0 0 1 0 0,0 0-1 0 0,0 0 0 0 0,0 0 0 0 0,0 0 0 0 0,0 0 0 0 0,0-1 0 0 0,0 1 1 0 0,0 0-1 0 0,0 0 0 0 0,0 0 0 0 0,0 0 0 0 0,0 0 0 0 0,0 0 0 0 0,0 0 1 0 0,0 0-1 0 0,0 0 0 0 0,0-1 0 0 0,0 1 0 0 0,0 0 0 0 0,0 0 0 0 0,0 0 1 0 0,0 0-1 0 0,-1 0 0 0 0,1 0 0 0 0,0 0 0 0 0,0 0 0 0 0,0 0 1 0 0,0 0-1 0 0,0 0 0 0 0,0 0 0 0 0,0 0 0 0 0,0 0 0 0 0,0 0 0 0 0,-1 0 1 0 0,1-1-1 0 0,0 1 0 0 0,0 0 0 0 0,0 0 0 0 0,0 0 0 0 0,0 0 0 0 0,0 0 1 0 0,0 0-1 0 0,0 0 0 0 0,-1 1 0 0 0,1-1 0 0 0,0 0 0 0 0,0 0 1 0 0,0 0-1 0 0,0 0 0 0 0,0 0 0 0 0,0 0 0 0 0,0 0 0 0 0,0 0 0 0 0,0 0 1 0 0,-1 0-1 0 0,1 0 0 0 0,0 0 0 0 0,0 0 0 0 0,-3 8 27 0 0,-1 2 33 0 0,-3-7 88 0 0,-3 4 80 0 0,5-2-151 0 0,3-2-20 0 0,0 0 0 0 0,-1 0 0 0 0,1-1 0 0 0,-1 1 0 0 0,0-1 0 0 0,0 0 0 0 0,0 1 0 0 0,-4 1 0 0 0,3-2-18 0 0,1 1 0 0 0,-1-1 1 0 0,1 1-1 0 0,-1 0 1 0 0,1 0-1 0 0,-3 4 1 0 0,-13 12 125 0 0,2-6-29 0 0,9-8-29 0 0,1 0-1 0 0,0 1 0 0 0,-13 13 0 0 0,-4 8 374 0 0,0-2 0 0 0,-41 33 0 0 0,59-54-218 0 0,1 1 0 0 0,-1 0 0 0 0,1 0 0 0 0,0 0-1 0 0,0 1 1 0 0,0-1 0 0 0,1 1 0 0 0,0 1 0 0 0,-5 7 0 0 0,9-13 282 0 0,9-2-62 0 0,-1-1 1 0 0,1 0 0 0 0,-1 0-1 0 0,12-5 1 0 0,-9 2-182 0 0,1 0-1 0 0,15-11 0 0 0,9-4 576 0 0,1 0 5 0 0,-19 10-294 0 0,20-8 0 0 0,44-22 423 0 0,-49 24-761 0 0,-14 6-202 0 0,39-17-23 0 0,-51 24-39 0 0,1 0 0 0 0,-1 1 0 0 0,9-1-1 0 0,-14 3-289 0 0,3-2 212 0 0,-1 1-3015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34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0 3367 0 0,'-4'26'664'0'0,"-10"34"0"0"0,-27 63 6282 0 0,1-5 640 0 0,39-112-7272 0 0,-1-1-1 0 0,1 1 1 0 0,-1-1-1 0 0,0 0 1 0 0,-1 1-1 0 0,1-1 1 0 0,-1 0-1 0 0,0-1 1 0 0,0 1-1 0 0,-1 0 1 0 0,1-1-1 0 0,-1 0 1 0 0,0 0-1 0 0,0 0 0 0 0,-1 0 1 0 0,-5 4-1 0 0,-6-1 925 0 0,11-5-661 0 0,10-5-589 0 0,-4 3 17 0 0,-1-1 0 0 0,0 1 0 0 0,1 0 0 0 0,-1 0 0 0 0,1-1 0 0 0,-1 1 0 0 0,0 0 0 0 0,1-1 0 0 0,-1 1 0 0 0,0-1 0 0 0,0 1 0 0 0,1 0 0 0 0,-1-1 0 0 0,0 1 1 0 0,0-1-1 0 0,0 1 0 0 0,1-1 0 0 0,-1 1 0 0 0,0-1 0 0 0,0 1 0 0 0,0 0 0 0 0,0-1 0 0 0,0 1 0 0 0,0-1 0 0 0,0 0 0 0 0,0 0-6 0 0,0 0 0 0 0,0 0-1 0 0,0 0 1 0 0,0 0 0 0 0,1 0 0 0 0,-1 0 0 0 0,0 0 0 0 0,1 0 0 0 0,-1 1 0 0 0,0-1 0 0 0,2-2-1 0 0,27-33-258 0 0,-25 30 179 0 0,0 1 0 0 0,1-1 0 0 0,0 1 0 0 0,9-8 0 0 0,13-13-115 0 0,-18 16 196 0 0,1 1 0 0 0,-1 1 0 0 0,18-12 0 0 0,-18 14 0 0 0,-8 5-6 0 0,15-11-2630 0 0,25-14 1 0 0,-49 30-4327 0 0,8-3 6369 0 0,-1-1 1 0 0,0 1-1 0 0,0 0 0 0 0,1 0 0 0 0,-2 1 1 0 0,-8 12-946 0 0,-10 10 1527 0 0,19-22 285 0 0,0 1 0 0 0,1-1 0 0 0,-1 0 0 0 0,0 1 0 0 0,1-1 0 0 0,0 0 0 0 0,-1 1 0 0 0,1 3 0 0 0,0-5 699 0 0,4 17 4074 0 0,-2-7-4253 0 0,0-1 0 0 0,0 1 1 0 0,-1 14-1 0 0,-1-13-493 0 0,-1 1 1 0 0,-3 23-1 0 0,2-31-296 0 0,1 0 0 0 0,0 0 0 0 0,-1 0 0 0 0,0 0 0 0 0,0 0 0 0 0,0-1 0 0 0,-1 1 0 0 0,0-1 0 0 0,0 0 0 0 0,-3 4 0 0 0,-4 3 60 0 0,-1 0 0 0 0,0-1 0 0 0,-1 0 0 0 0,0-1 0 0 0,-1-1 0 0 0,-16 10 1 0 0,18-13 549 0 0,0 0 0 0 0,-21 6 0 0 0,78-26 4440 0 0,32-9-3393 0 0,-4 5-776 0 0,-28 8 99 0 0,62-24 0 0 0,-52 14-985 0 0,-32 13 0 0 0,0-1 0 0 0,-1-1 0 0 0,31-18 0 0 0,-16 6 0 0 0,-31 17-59 0 0,-6 4-246 0 0,-3 12-9287 0 0,-1 1-220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33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0 4519 0 0,'-14'36'114'0'0,"-43"116"6527"0"0,32-83-1882 0 0,-6 22 1759 0 0,15-13-1157 0 0,16-78-5317 0 0,0 0 0 0 0,0 0 0 0 0,0 0 0 0 0,0 0-1 0 0,0 1 1 0 0,0-1 0 0 0,0 0 0 0 0,0 0 0 0 0,0 0-1 0 0,0 0 1 0 0,0 0 0 0 0,0 0 0 0 0,0 0 0 0 0,0 0-1 0 0,0 1 1 0 0,0-1 0 0 0,0 0 0 0 0,0 0 0 0 0,0 0 0 0 0,0 0-1 0 0,0 0 1 0 0,0 0 0 0 0,0 0 0 0 0,0 0 0 0 0,0 0-1 0 0,0 1 1 0 0,0-1 0 0 0,0 0 0 0 0,0 0 0 0 0,0 0-1 0 0,1 0 1 0 0,-1 0 0 0 0,0 0 0 0 0,0 0 0 0 0,0 0-1 0 0,0 0 1 0 0,0 0 0 0 0,0 0 0 0 0,0 0 0 0 0,0 0-1 0 0,0 0 1 0 0,1 0 0 0 0,-1 0 0 0 0,0 0 0 0 0,0 0-1 0 0,0 0 1 0 0,0 0 0 0 0,0 0 0 0 0,0 0 0 0 0,0 0-1 0 0,0 0 1 0 0,1 0 0 0 0,-1 0 0 0 0,0 0 0 0 0,0 0 0 0 0,0 0-1 0 0,0 0 1 0 0,0 0 0 0 0,0 0 0 0 0,0 0 0 0 0,0 0-1 0 0,0 0 1 0 0,1 0 0 0 0,-1 0 0 0 0,0 0 0 0 0,0-1-1 0 0,0 1 1 0 0,0 0 0 0 0,12-9 648 0 0,11-17-565 0 0,0-5-81 0 0,38-48 33 0 0,-49 66-56 0 0,0 1 0 0 0,1 0 1 0 0,26-19-1 0 0,-33 27-23 0 0,0 0 0 0 0,1 1 1 0 0,-1-1-1 0 0,1 1 0 0 0,0 0 0 0 0,0 1 1 0 0,0 0-1 0 0,1 0 0 0 0,-1 0 0 0 0,0 1 1 0 0,12-1-1 0 0,8 1 16 0 0,-24 1 17 0 0,1 0 0 0 0,-1-1 0 0 0,0 1 1 0 0,0 0-1 0 0,0 1 0 0 0,0-1 0 0 0,0 1 0 0 0,0-1 0 0 0,0 1 0 0 0,0 0 1 0 0,0 0-1 0 0,0 0 0 0 0,4 3 0 0 0,-1 5 124 0 0,-5-4-149 0 0,1 1 0 0 0,-1-1 0 0 0,0 0 0 0 0,0 1 0 0 0,0-1 0 0 0,-1 1 0 0 0,0-1 0 0 0,0 1 0 0 0,0-1 0 0 0,-2 8 0 0 0,-1 7 25 0 0,-8 27 1 0 0,-5-2-34 0 0,-26 55 0 0 0,40-95 0 0 0,0 0 15 0 0,-12 14-131 0 0,14-19 29 0 0,0 0 1 0 0,0 0 0 0 0,0 0 0 0 0,0 0-1 0 0,0 0 1 0 0,0 0 0 0 0,-1 0 0 0 0,1 0-1 0 0,0 0 1 0 0,0 0 0 0 0,0 1 0 0 0,0-1-1 0 0,0 0 1 0 0,-1 0 0 0 0,1 0-1 0 0,0 0 1 0 0,0 0 0 0 0,0 0 0 0 0,0 0-1 0 0,0 0 1 0 0,-1 0 0 0 0,1 0 0 0 0,0 0-1 0 0,0 0 1 0 0,0 0 0 0 0,0-1 0 0 0,0 1-1 0 0,-1 0 1 0 0,1 0 0 0 0,0 0 0 0 0,0 0-1 0 0,0 0 1 0 0,0 0 0 0 0,0 0 0 0 0,0 0-1 0 0,0 0 1 0 0,-1 0 0 0 0,1-1-1 0 0,0 1 1 0 0,0 0 0 0 0,0 0 0 0 0,0 0-1 0 0,0 0 1 0 0,0 0 0 0 0,0 0 0 0 0,0-1-1 0 0,0 1 1 0 0,0 0 0 0 0,0 0 0 0 0,0 0-1 0 0,0 0 1 0 0,0-1 0 0 0,-6-13-3071 0 0,0-21-6113 0 0,6 16 2442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45.6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2408 3655 0 0,'0'0'278'0'0,"1"-2"-182"0"0,52-103 2554 0 0,-36 69-2019 0 0,44-102 1248 0 0,41-113 2253 0 0,-44 99-2178 0 0,151-274 2980 0 0,31 17-1321 0 0,-93 164-1317 0 0,-90 145-1350 0 0,51-83 602 0 0,91-91 1292 0 0,-189 261-2673 0 0,43-59 709 0 0,-52 71-816 0 0,-2 3-1225 0 0,-2 4-78 0 0,-8 14-128 0 0,0-8-8216 0 0,0-4 1293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45.9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0 213 2039 0 0,'179'-92'4581'0'0,"-42"20"664"0"0,-113 60-3775 0 0,-14 6-706 0 0,0 1 0 0 0,0 0 0 0 0,1 1 0 0 0,-1 0 0 0 0,1 1 0 0 0,0 0 0 0 0,19-3 0 0 0,-28 6-617 0 0,-1 0-1 0 0,1 0 1 0 0,0 0 0 0 0,0 0-1 0 0,-1 1 1 0 0,1-1-1 0 0,0 0 1 0 0,-1 1 0 0 0,1-1-1 0 0,0 1 1 0 0,-1 0-1 0 0,1-1 1 0 0,-1 1 0 0 0,1 0-1 0 0,-1 0 1 0 0,1 0-1 0 0,-1 0 1 0 0,0 0-1 0 0,1 1 1 0 0,-1-1 0 0 0,0 0-1 0 0,0 0 1 0 0,0 1-1 0 0,0-1 1 0 0,0 1 0 0 0,0-1-1 0 0,0 1 1 0 0,0 0-1 0 0,-1-1 1 0 0,1 1 0 0 0,-1-1-1 0 0,1 1 1 0 0,-1 0-1 0 0,1 2 1 0 0,0 3 90 0 0,-1 0 0 0 0,1 1 0 0 0,-1-1 0 0 0,0 0 1 0 0,-1 0-1 0 0,-2 13 0 0 0,-1 1 95 0 0,-1-1 0 0 0,-2 0 1 0 0,-11 26-1 0 0,-27 59-1324 0 0,34-81-5420 0 0,2-1-2240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46.3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4319 0 0,'4'10'96'0'0,"0"0"0"0"0,-1 0 0 0 0,0 1 0 0 0,-1-1 0 0 0,2 13 0 0 0,-1 55 1627 0 0,0-10 354 0 0,14 332 10115 0 0,-17-367-11038 0 0,2 0-1 0 0,1 0 0 0 0,14 59 0 0 0,-17-90-1117 0 0,1 0-1 0 0,-1 0 1 0 0,1-1-1 0 0,0 1 0 0 0,-1 0 1 0 0,1 0-1 0 0,0-1 1 0 0,0 1-1 0 0,0-1 0 0 0,2 3 1 0 0,-2-3-132 0 0,2-1-116 0 0,10-2-1119 0 0,2-3-4579 0 0,0-3-1976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46.6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0 123 2303 0 0,'42'-16'45'0'0,"52"-32"6944"0"0,-78 39-6232 0 0,-10 6-308 0 0,0 1 1 0 0,0-1-1 0 0,14-2 0 0 0,7-3 843 0 0,56-19 1684 0 0,-81 26-2772 0 0,7 1 211 0 0,-6-1-325 0 0,0 1-1 0 0,0 0 1 0 0,0 0 0 0 0,0 0-1 0 0,0 0 1 0 0,0 1 0 0 0,-1-1 0 0 0,1 1-1 0 0,0-1 1 0 0,0 1 0 0 0,0 0-1 0 0,-1 0 1 0 0,1 1 0 0 0,0-1-1 0 0,-1 0 1 0 0,1 1 0 0 0,-1 0-1 0 0,4 3 1 0 0,4 5 102 0 0,0 1 1 0 0,-1 0-1 0 0,-1 0 0 0 0,0 1 1 0 0,-1 0-1 0 0,0 1 1 0 0,-1-1-1 0 0,0 1 0 0 0,6 21 1 0 0,1 12 698 0 0,9 68 1 0 0,-21-107-876 0 0,28 185 1973 0 0,-19-125-1172 0 0,8 38 611 0 0,-12-74-973 0 0,-2-7 371 0 0,15 44 0 0 0,-9-40-298 0 0,15 37 712 0 0,-24-63-1156 0 0,5 2-2519 0 0,-5-11-1260 0 0,-2 4 4083 0 0,-3-24-8682 0 0,-1 9 1211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47.0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62 4863 0 0,'1'-1'375'0'0,"6"-6"-63"0"0,1 1 0 0 0,-1 0 1 0 0,1 0-1 0 0,0 1 0 0 0,0 0 0 0 0,1 0 0 0 0,9-3 1 0 0,-12 5 174 0 0,0 1 1 0 0,1 0 0 0 0,-1 1 0 0 0,0-1 0 0 0,0 1 0 0 0,1 1 0 0 0,-1-1 0 0 0,1 1-1 0 0,-1 0 1 0 0,0 0 0 0 0,11 2 0 0 0,-15-1 276 0 0,2 1-129 0 0,0 0-537 0 0,0 0 1 0 0,0 1-1 0 0,0 0 0 0 0,0-1 1 0 0,0 1-1 0 0,-1 1 1 0 0,1-1-1 0 0,-1 0 1 0 0,0 1-1 0 0,0 0 1 0 0,0-1-1 0 0,-1 1 1 0 0,1 1-1 0 0,-1-1 1 0 0,0 0-1 0 0,0 0 0 0 0,0 1 1 0 0,-1-1-1 0 0,0 1 1 0 0,0-1-1 0 0,0 1 1 0 0,0 0-1 0 0,0-1 1 0 0,-1 1-1 0 0,0 7 1 0 0,-4 12 296 0 0,0 0 0 0 0,-1-1 0 0 0,-2 0 0 0 0,-14 37 0 0 0,6-27 593 0 0,-1-1 1 0 0,-28 42 0 0 0,36-64-266 0 0,1-1-1 0 0,-18 16 1 0 0,0 2 1234 0 0,24-27-1914 0 0,1 0 1 0 0,0 0-1 0 0,0 1 0 0 0,0-1 1 0 0,0 0-1 0 0,0 1 0 0 0,-1-1 1 0 0,1 0-1 0 0,0 0 0 0 0,0 0 0 0 0,0 1 1 0 0,-1-1-1 0 0,1 0 0 0 0,0 0 1 0 0,0 0-1 0 0,-1 1 0 0 0,1-1 1 0 0,0 0-1 0 0,0 0 0 0 0,-1 0 0 0 0,1 0 1 0 0,0 0-1 0 0,0 0 0 0 0,-1 0 1 0 0,1 1-1 0 0,0-1 0 0 0,-1 0 1 0 0,1 0-1 0 0,0 0 0 0 0,-1 0 0 0 0,1 0 1 0 0,0 0-1 0 0,0-1 0 0 0,-1 1 1 0 0,1 0-1 0 0,0 0 0 0 0,-1 0 1 0 0,1 0-5 0 0,0-1 0 0 0,-1 1 1 0 0,1-1-1 0 0,0 1 1 0 0,0-1-1 0 0,0 1 1 0 0,0-1-1 0 0,-1 1 1 0 0,1 0-1 0 0,0-1 1 0 0,0 1-1 0 0,0-1 1 0 0,0 1-1 0 0,0-1 0 0 0,0 1 1 0 0,0-1-1 0 0,1 1 1 0 0,-1-1-1 0 0,0 0 1 0 0,2-4 25 0 0,1-1 1 0 0,-1 0-1 0 0,1 1 1 0 0,1 0-1 0 0,-1 0 1 0 0,6-7-1 0 0,5-8 7 0 0,101-184-1801 0 0,-80 135-2297 0 0,0-2-4006 0 0,-19 39 1182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47.4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0 121 3567 0 0,'50'-41'697'0'0,"-33"26"2118"0"0,35-24 1 0 0,-46 35-2109 0 0,0 1-1 0 0,0 0 1 0 0,0 0-1 0 0,0 0 0 0 0,0 1 1 0 0,0 0-1 0 0,1 0 1 0 0,-1 1-1 0 0,1 0 0 0 0,12-1 1 0 0,-16 2-233 0 0,1 1 0 0 0,-1-1 0 0 0,1 1 0 0 0,-1-1 0 0 0,1 1 0 0 0,-1 0 0 0 0,7 3 0 0 0,-8-3 563 0 0,-1 1-80 0 0,6 7-151 0 0,-4-6-623 0 0,-1 0 0 0 0,1 0-1 0 0,-1 0 1 0 0,0 0-1 0 0,0 0 1 0 0,0 0 0 0 0,0 1-1 0 0,-1-1 1 0 0,1 1 0 0 0,-1-1-1 0 0,0 1 1 0 0,0-1-1 0 0,1 6 1 0 0,-3 1-40 0 0,1 0 1 0 0,-1 0-1 0 0,-1-1 0 0 0,1 1 0 0 0,-2 0 1 0 0,1-1-1 0 0,-1 0 0 0 0,-1 1 1 0 0,0-1-1 0 0,-8 13 0 0 0,9-17-112 0 0,1 0-281 0 0,-1 0 0 0 0,0-1-1 0 0,0 1 1 0 0,-1-1 0 0 0,1 0-1 0 0,-6 5 1 0 0,-2 5-1065 0 0,10-13 983 0 0,0 1 1 0 0,1-1 0 0 0,-1 1-1 0 0,-1-1 1 0 0,1 0 0 0 0,0 1-1 0 0,0-1 1 0 0,0 0 0 0 0,-1 0-1 0 0,-2 2 1 0 0,-5 1-2065 0 0,2-2-3120 0 0,-5 2-491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47.7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0 4111 0 0,'6'17'198'0'0,"0"1"0"0"0,-1-1 0 0 0,-1 1 0 0 0,2 20-1 0 0,-4-29 88 0 0,0 15 600 0 0,-1-1 1 0 0,-1 1 0 0 0,-5 40-1 0 0,2-36 73 0 0,-18 157 5670 0 0,2-64-1060 0 0,16-103-4469 0 0,3-18-884 0 0,-1 1-1 0 0,1 0 0 0 0,0 0 0 0 0,0 0 0 0 0,0 0 0 0 0,0 0 0 0 0,0 0 0 0 0,0 0 1 0 0,0 0-1 0 0,0-1 0 0 0,0 1 0 0 0,0 0 0 0 0,0 0 0 0 0,1 1 0 0 0,-1-2-189 0 0,1 0-1 0 0,-1 0 1 0 0,1 0-1 0 0,0 0 1 0 0,-1 0-1 0 0,1 0 1 0 0,-1 0-1 0 0,1 0 1 0 0,-1 0-1 0 0,1 0 1 0 0,0-1-1 0 0,-1 1 1 0 0,1 0-1 0 0,-1 0 1 0 0,1-1-1 0 0,-1 1 1 0 0,1 0-1 0 0,0-1 1 0 0,3-2-26 0 0,0-1 0 0 0,-1 1 0 0 0,1-1 0 0 0,0 0 0 0 0,-1 0 0 0 0,0 0 0 0 0,0-1 1 0 0,0 1-1 0 0,3-9 0 0 0,5-6-84 0 0,26-44-349 0 0,-23 39-247 0 0,24-35-1 0 0,-32 52 552 0 0,0 0-1 0 0,0 0 1 0 0,1 0-1 0 0,0 1 1 0 0,0 0-1 0 0,1 0 1 0 0,0 1-1 0 0,12-7 0 0 0,-17 10 142 0 0,0 1 0 0 0,0-1-1 0 0,0 0 1 0 0,0 1 0 0 0,1 0-1 0 0,-1 0 1 0 0,1 0-1 0 0,-1 0 1 0 0,0 0 0 0 0,1 1-1 0 0,0 0 1 0 0,-1-1 0 0 0,5 2-1 0 0,0-1 168 0 0,-5 0 110 0 0,-1 1 0 0 0,21 12 387 0 0,-22-13-643 0 0,-1 0 0 0 0,1 1 0 0 0,-1-1-1 0 0,1 1 1 0 0,-1-1 0 0 0,1 1 0 0 0,-1 0 0 0 0,0-1 0 0 0,1 1 0 0 0,-1-1 0 0 0,0 1 0 0 0,0 0 0 0 0,1-1 0 0 0,-1 1 0 0 0,0 0 0 0 0,0-1-1 0 0,0 1 1 0 0,0 0 0 0 0,0-1 0 0 0,0 1 0 0 0,0 1 0 0 0,0 0 71 0 0,1 4 50 0 0,-1 1 0 0 0,-1 0-1 0 0,1 0 1 0 0,-1 0 0 0 0,-1 0 0 0 0,1-1 0 0 0,-1 1-1 0 0,0 0 1 0 0,-5 8 0 0 0,-1 9 198 0 0,-2 5 156 0 0,-1 0 0 0 0,-22 41 0 0 0,23-54-191 0 0,-15 19 0 0 0,14-20-65 0 0,-12 20-1 0 0,19-28-268 0 0,0 0 0 0 0,-1-1 0 0 0,0 1 0 0 0,0-1-1 0 0,-1 0 1 0 0,1-1 0 0 0,-1 0 0 0 0,-1 1 0 0 0,1-2-1 0 0,-1 1 1 0 0,1-1 0 0 0,-1 0 0 0 0,-8 3 0 0 0,14-7-130 0 0,0 1 1 0 0,0-1-1 0 0,0 0 1 0 0,0 0-1 0 0,0 1 1 0 0,0-1-1 0 0,0 0 1 0 0,-1 0-1 0 0,1 0 0 0 0,0 0 1 0 0,0-1-1 0 0,0 1 1 0 0,0 0-1 0 0,0 0 1 0 0,0-1-1 0 0,0 1 1 0 0,0 0-1 0 0,0-1 1 0 0,0 1-1 0 0,0-1 1 0 0,-1-1-1 0 0,-14-13-3550 0 0,7 1-2433 0 0,3-2-1401 0 0</inkml:trace>
  <inkml:trace contextRef="#ctx0" brushRef="#br0" timeOffset="1">121 470 6647 0 0,'11'0'81'0'0,"0"-1"0"0"0,20 4-1 0 0,-15-1 1977 0 0,21 7-1 0 0,-4 1 3511 0 0,33 17-1 0 0,-20-10-2191 0 0,-30-12-1630 0 0,24 11 0 0 0,-21-8-611 0 0,0-1 0 0 0,36 9 0 0 0,-26-8-966 0 0,-17-4-109 0 0,-5-3-37 0 0,-1 1 0 0 0,1-1 1 0 0,0 0-1 0 0,-1 0 1 0 0,9 0-1 0 0,17-1-18 0 0,-16-4-4 0 0,-13 4-309 0 0,-1-1-1 0 0,1 0 1 0 0,-1-1 0 0 0,0 1-1 0 0,0 0 1 0 0,1-1 0 0 0,-1 1-1 0 0,0-1 1 0 0,0 0-1 0 0,-1 1 1 0 0,1-1 0 0 0,0 0-1 0 0,0 0 1 0 0,1-4 0 0 0,0 0-1425 0 0,0 1 0 0 0,-1-1 0 0 0,0 0 0 0 0,2-11 0 0 0,1 0-6692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48.1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122 0 7599 0 0,'6'10'137'0'0,"0"1"0"0"0,-1-1 0 0 0,7 20-1 0 0,-7-14 1024 0 0,-2 0 0 0 0,1 1-1 0 0,-2-1 1 0 0,1 20-1 0 0,-3-2 2513 0 0,-1 1 0 0 0,-12 65 0 0 0,7-71-2314 0 0,-12 32 0 0 0,-2 7 82 0 0,15-46-929 0 0,-1-1 0 0 0,-1 1-1 0 0,-11 23 1 0 0,-35 64 753 0 0,32-61-1691 0 0</inkml:trace>
  <inkml:trace contextRef="#ctx0" brushRef="#br0" timeOffset="1">225 500 1951 0 0,'3'0'147'0'0,"42"-2"687"0"0,-5 1 4640 0 0,-23 1 897 0 0,25 2-1 0 0,-29 1-4511 0 0,5-1-1728 0 0,-8-2-4794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48.5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1 5039 0 0,'3'2'388'0'0,"29"27"-146"0"0,-18-14 3362 0 0,17 22 0 0 0,-23-27-1433 0 0,-2 0-1 0 0,0 0 1 0 0,9 20-1 0 0,-11-22-1454 0 0,-2 0-1 0 0,1 0 0 0 0,1 13 0 0 0,-2-6 326 0 0,0 0 1 0 0,-1 16-1 0 0,-1-25-795 0 0,-1 0 0 0 0,1 0 0 0 0,-1 0 0 0 0,-1 0 0 0 0,1 0 0 0 0,-1-1 0 0 0,0 1 0 0 0,-4 8 0 0 0,4-8-30 0 0,-1 0 0 0 0,1-1 0 0 0,0 1 0 0 0,-1 7 0 0 0,2-6-22 0 0,-1-1-1 0 0,0 0 1 0 0,0 1 0 0 0,-5 7 0 0 0,2-3-16 0 0,0 0 0 0 0,1 0 0 0 0,-4 17 0 0 0,-5 15 46 0 0,-29 69-200 0 0,13-52-37 0 0,27-56-135 0 0,0 1 0 0 0,0-1 0 0 0,0 1 0 0 0,1-1 0 0 0,-2 10 0 0 0,2-7-3858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48.9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4087 0 0,'0'0'312'0'0,"4"0"-204"0"0,46 12 1575 0 0,72 27 16598 0 0,-113-36-16927 0 0,1 0 1 0 0,-1-1-1 0 0,17 1 0 0 0,19 4 1326 0 0,-41-6-2739 0 0,-2 0 112 0 0,1 0 1 0 0,-1-1-1 0 0,1 1 0 0 0,-1-1 1 0 0,1 0-1 0 0,4 1 1 0 0,40 1-1626 0 0,-37-2-6000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1:31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5095 0 0,'1'2'390'0'0,"5"8"193"0"0,-2-1 1 0 0,0 1-1 0 0,0 1 1 0 0,-1-1-1 0 0,0 0 1 0 0,0 1-1 0 0,1 15 1 0 0,1 17 2491 0 0,2 55 0 0 0,-6-29-865 0 0,0 38 1140 0 0,3 31 289 0 0,-4-129-3339 0 0,1 0-1 0 0,0-1 1 0 0,1 1 0 0 0,2 11-1 0 0,-1-7 84 0 0,-2-13-370 0 0,-1 1 0 0 0,0-1 0 0 0,0 1 0 0 0,1-1 0 0 0,-1 0 0 0 0,1 1 0 0 0,-1-1 0 0 0,0 0 0 0 0,1 1 0 0 0,-1-1 0 0 0,1 0 0 0 0,-1 1 0 0 0,1-1 0 0 0,-1 0 0 0 0,1 0 0 0 0,-1 0 0 0 0,1 1 0 0 0,-1-1 0 0 0,1 0 0 0 0,-1 0 0 0 0,1 0 0 0 0,-1 0 0 0 0,2 0 0 0 0,9 1-319 0 0,-11-1 273 0 0,1-1-229 0 0,1 0-1 0 0,-1 1 0 0 0,1-1 1 0 0,-1 0-1 0 0,0 0 0 0 0,0 0 0 0 0,1 0 1 0 0,-1 0-1 0 0,0 0 0 0 0,0 0 1 0 0,0-1-1 0 0,0 1 0 0 0,0 0 1 0 0,0 0-1 0 0,-1-1 0 0 0,2-1 0 0 0,-1 1-421 0 0,7-13-5040 0 0,-1-3-1415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34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11719 0 0,'1'2'902'0'0,"2"22"-574"0"0,-1-3 85 0 0,1-1 2737 0 0,-1 1 1 0 0,-2 41-1 0 0,-1-12-464 0 0,1 4-723 0 0,-1-26-682 0 0,4 40 0 0 0,0-39-882 0 0,-1-12-209 0 0,0 0 1 0 0,1 0 0 0 0,5 18 0 0 0,-3-17-382 0 0,1 2-1945 0 0,0-7-4648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49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33 6391 0 0,'1'7'241'0'0,"-1"-6"-214"0"0,0 1 0 0 0,0 0 0 0 0,0-1 0 0 0,0 1 0 0 0,0 0 0 0 0,0 0 0 0 0,0-1 0 0 0,0 1 0 0 0,-1 0 0 0 0,1-1 0 0 0,-1 1 0 0 0,0 0 0 0 0,1-1 0 0 0,-1 1 0 0 0,0-1 0 0 0,0 1 0 0 0,0-1 0 0 0,0 1 0 0 0,0-1 0 0 0,-1 2 0 0 0,2-3 99 0 0,-1 1-1 0 0,1 0 1 0 0,0 0-1 0 0,0-1 1 0 0,0 1-1 0 0,-1 0 1 0 0,1 0-1 0 0,0 0 1 0 0,0-1-1 0 0,0 1 1 0 0,0 0-1 0 0,0 0 0 0 0,1 0 1 0 0,-1-1-1 0 0,0 2 1 0 0,0-1-57 0 0,0-1 0 0 0,0 0-1 0 0,1 1 1 0 0,-1-1 0 0 0,0 0 0 0 0,0 1 0 0 0,0-1 0 0 0,0 0 0 0 0,0 0-1 0 0,0 1 1 0 0,1-1 0 0 0,-1 0 0 0 0,0 1 0 0 0,0-1 0 0 0,0 0 0 0 0,1 0-1 0 0,-1 1 1 0 0,0-1 0 0 0,0 0 0 0 0,1 0 0 0 0,-1 0 0 0 0,0 0 0 0 0,1 1-1 0 0,-1-1 1 0 0,0 0 0 0 0,0 0 0 0 0,1 0 0 0 0,-1 0 0 0 0,0 0 0 0 0,1 0-1 0 0,-1 0 1 0 0,0 0 0 0 0,1 0 0 0 0,-1 0 0 0 0,0 0 0 0 0,1 0 0 0 0,-1 0-1 0 0,0 0 1 0 0,1 0 0 0 0,-1 0 0 0 0,48-23 1546 0 0,14-5-457 0 0,-56 25-1081 0 0,79-25 992 0 0,-70 24-827 0 0,0 1 1 0 0,-1 1-1 0 0,1 0 0 0 0,16 0 1 0 0,-22 2 198 0 0,0 0 0 0 0,1 1 0 0 0,-1 0 0 0 0,13 3 0 0 0,-19-3 246 0 0,-1 1 45 0 0,2 0-524 0 0,-1 0 0 0 0,0 1 0 0 0,0 0 0 0 0,0 0 0 0 0,-1 0 0 0 0,5 5 1 0 0,-6-6-64 0 0,1 1 0 0 0,-1-1 0 0 0,0 1 0 0 0,0-1 1 0 0,0 1-1 0 0,0 0 0 0 0,0 0 0 0 0,-1-1 0 0 0,1 1 1 0 0,-1 0-1 0 0,0 0 0 0 0,0-1 0 0 0,0 1 0 0 0,0 0 1 0 0,0 0-1 0 0,0 0 0 0 0,-2 5 0 0 0,-1 0 166 0 0,0 0-1 0 0,0 1 1 0 0,-1-1-1 0 0,0 0 1 0 0,0-1-1 0 0,-1 1 1 0 0,-6 7 0 0 0,-44 46 900 0 0,29-34-795 0 0,18-19-221 0 0,-18 14-1 0 0,-5 4-32 0 0,6-1-64 0 0,-32 31 100 0 0,10-13-31 0 0,-10 9-849 0 0,55-51 551 0 0,1 1-1 0 0,-1-1 1 0 0,0 0-1 0 0,1 0 1 0 0,-1 0 0 0 0,0 0-1 0 0,0 0 1 0 0,1 0-1 0 0,-3 0 1 0 0,3-1-21 0 0,0 0-1 0 0,0 0 1 0 0,0 0-1 0 0,0 0 1 0 0,0 0 0 0 0,0 0-1 0 0,0 0 1 0 0,0 0-1 0 0,0 0 1 0 0,0-1 0 0 0,0 1-1 0 0,0 0 1 0 0,0-1-1 0 0,0 1 1 0 0,0-1 0 0 0,0 1-1 0 0,-1-1 1 0 0,2 0-3 0 0,0 1 1 0 0,-1-1-1 0 0,1 0 1 0 0,-1 1-1 0 0,1-1 1 0 0,0 1-1 0 0,-1-1 1 0 0,1 0-1 0 0,0 1 1 0 0,0-1-1 0 0,-1 0 1 0 0,1 1-1 0 0,0-1 1 0 0,0 0-1 0 0,0 1 1 0 0,0-1-1 0 0,0 0 1 0 0,0 0-1 0 0,0 0 1 0 0,0-2-425 0 0,-1-13-2661 0 0,1-1 1 0 0,1 1 0 0 0,3-21-1 0 0,0 15-568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50.2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153 23 3367 0 0,'12'-6'152'0'0,"1"1"-1"0"0,12-4 0 0 0,-23 8 333 0 0,1 1 165 0 0,20-2 796 0 0,-21 2-341 0 0,7 12 1426 0 0,-8-10-2298 0 0,0 0 0 0 0,-1 0 0 0 0,1 0 0 0 0,0 1 1 0 0,-1-1-1 0 0,1 0 0 0 0,-1 1 0 0 0,0-1 0 0 0,0 1 1 0 0,0-1-1 0 0,0 0 0 0 0,0 1 0 0 0,0-1 0 0 0,0 0 1 0 0,-1 1-1 0 0,0-1 0 0 0,-1 4 0 0 0,-1 3 368 0 0,0 1 0 0 0,-10 15 1 0 0,1-4 276 0 0,-1 0 0 0 0,-1-1 0 0 0,-1 0 0 0 0,-32 32 0 0 0,20-24-309 0 0,26-26-335 0 0,4-3-139 0 0,15-4-216 0 0,0 0 0 0 0,21-10 1 0 0,25-8 24 0 0,-21 10 107 0 0,-24 6 26 0 0,0 1 0 0 0,1 2-1 0 0,0 0 1 0 0,0 0 0 0 0,22 0-1 0 0,-33 4 105 0 0,-1 1 1 0 0,1-1-1 0 0,-1 2 0 0 0,1-1 0 0 0,-1 1 0 0 0,1 0 1 0 0,14 6-1 0 0,-21-7-35 0 0,0 0-1 0 0,1 0 1 0 0,-1 1 0 0 0,0-1-1 0 0,0 1 1 0 0,0-1 0 0 0,0 1-1 0 0,0 0 1 0 0,0 0 0 0 0,0 0 0 0 0,-1 0-1 0 0,1 0 1 0 0,-1 0 0 0 0,1 0-1 0 0,-1 0 1 0 0,0 1 0 0 0,0-1-1 0 0,0 0 1 0 0,0 1 0 0 0,0-1 0 0 0,0 1-1 0 0,-1-1 1 0 0,0 1 0 0 0,1-1-1 0 0,-1 1 1 0 0,0 0 0 0 0,0-1-1 0 0,0 1 1 0 0,-1 4 0 0 0,-3 9 293 0 0,0-1 0 0 0,-1 0 0 0 0,0 0 0 0 0,-1-1 0 0 0,-1 0 0 0 0,-9 15 0 0 0,-2 5 36 0 0,8-15-243 0 0,-2-1 0 0 0,0 0 0 0 0,-1 0 0 0 0,-1-1 0 0 0,-17 16 0 0 0,-84 69 703 0 0,87-82-1177 0 0,0 0 1 0 0,-1-2 0 0 0,-1-1-1 0 0,-36 14 1 0 0,64-30 65 0 0,0 0-1 0 0,-1 0 1 0 0,1-1 0 0 0,-1 1 0 0 0,1-1 0 0 0,-1 1-1 0 0,1-1 1 0 0,-1 0 0 0 0,1 0 0 0 0,-1 0 0 0 0,1 0 0 0 0,-1-1-1 0 0,1 1 1 0 0,-1-1 0 0 0,1 1 0 0 0,-1-1 0 0 0,1 0 0 0 0,-1 0-1 0 0,-1-1 1 0 0,1 0-562 0 0,1 1-1 0 0,-1-1 1 0 0,1 0-1 0 0,0 0 1 0 0,0 0-1 0 0,-1 0 0 0 0,2 0 1 0 0,-1 0-1 0 0,0-1 1 0 0,-1-2-1 0 0,-6-12-6276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50.5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1 574 6415 0 0,'32'-16'670'0'0,"-12"8"83"0"0,-17 7 199 0 0,1 0 1 0 0,0 1 0 0 0,0-1 0 0 0,-1 1 0 0 0,1 0 0 0 0,0-1 0 0 0,0 2-1 0 0,0-1 1 0 0,-1 0 0 0 0,1 1 0 0 0,4 1 0 0 0,13 5 685 0 0,2 4 892 0 0,4-1-2352 0 0,-23-9-344 0 0,1 0 0 0 0,-1-1 0 0 0,1 1 0 0 0,-1-1 0 0 0,1 0 0 0 0,5-1 0 0 0,13-2-4608 0 0,-20 3 3539 0 0,16-5-5845 0 0</inkml:trace>
  <inkml:trace contextRef="#ctx0" brushRef="#br0" timeOffset="1">706 5 5839 0 0,'13'-5'2868'0'0,"-8"6"-338"0"0,42 7 2680 0 0,-43-7-3186 0 0,1 0-229 0 0,11 3-47 0 0,-12-3 708 0 0,1 1-1878 0 0,35 14 400 0 0,-37-14-384 0 0,-2-2-644 0 0,0 0 59 0 0,-1-1 1 0 0,1 1-1 0 0,-1 0 1 0 0,1 0-1 0 0,-1 1 1 0 0,1-1-1 0 0,-1 0 1 0 0,1 0-1 0 0,-1 0 1 0 0,1 0-1 0 0,-1 0 1 0 0,1 1-1 0 0,-1-1 1 0 0,1 0-1 0 0,-1 0 1 0 0,1 1-1 0 0,-1-1 1 0 0,1 0-1 0 0,-1 1 1 0 0,1-1-1 0 0,3 3-1381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50.9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0 127 4831 0 0,'3'0'375'0'0,"46"-8"386"0"0,2-5 3803 0 0,51-22 7099 0 0,-54 18-9007 0 0,-39 14-2304 0 0,33-11 2450 0 0,45-10 0 0 0,-61 17-1619 0 0,-10 2-6572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51.3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42 104 6967 0 0,'-5'25'616'0'0,"-3"-3"-488"0"0,-3-4-128 0 0,4 0 0 0 0,6-2 1136 0 0,-3-3 208 0 0,-2-3 1648 0 0</inkml:trace>
  <inkml:trace contextRef="#ctx0" brushRef="#br0" timeOffset="1">195 57 9215 0 0,'2'3'707'0'0,"19"25"-640"0"0,10 12 2764 0 0,2-6 3798 0 0,-31-32-4759 0 0,2 0-218 0 0,6 2-1107 0 0,1-1-1 0 0,-1 0 1 0 0,1-1-1 0 0,-1 0 1 0 0,1-1-1 0 0,0 0 1 0 0,-1-1 0 0 0,1 0-1 0 0,0 0 1 0 0,-1-1-1 0 0,21-5 1 0 0,-27 4-387 0 0,1 0 1 0 0,-1 0 0 0 0,1-1-1 0 0,-1 0 1 0 0,0 0 0 0 0,0 0-1 0 0,0 0 1 0 0,0 0 0 0 0,-1-1-1 0 0,1 0 1 0 0,-1 0 0 0 0,0 0-1 0 0,3-5 1 0 0,-3 2-34 0 0,-1 0 0 0 0,0 0 1 0 0,0 0-1 0 0,-1 0 0 0 0,1 0 0 0 0,-2 0 1 0 0,1 0-1 0 0,-1-9 0 0 0,-2-15-6619 0 0,2 22 2829 0 0,0-4-6095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51.6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80 6159 0 0,'12'-3'724'0'0,"-1"-1"0"0"0,1-1 0 0 0,13-7-1 0 0,-13 6 4012 0 0,23-8-1 0 0,-32 13-2475 0 0,1 1-1570 0 0,0-1-1 0 0,-1 1 1 0 0,1-1 0 0 0,0 0 0 0 0,5-2-1 0 0,16-3 1690 0 0,55-12 110 0 0,-77 17-2229 0 0,25-2 80 0 0,-27 3-1141 0 0,7-1 1007 0 0</inkml:trace>
  <inkml:trace contextRef="#ctx0" brushRef="#br0" timeOffset="1">228 152 5727 0 0,'0'3'443'0'0,"-1"43"76"0"0,-9 69 9979 0 0,6-90-8574 0 0,-3 16 2701 0 0,-4 74-1 0 0,22-115-4426 0 0,-8-1-262 0 0,-1 0-1 0 0,1 0 1 0 0,-1 0 0 0 0,0 0 0 0 0,0 0 0 0 0,1-1 0 0 0,-1 1 0 0 0,0-1-1 0 0,0 1 1 0 0,-1-1 0 0 0,1 0 0 0 0,0 0 0 0 0,0 0 0 0 0,-1 0 0 0 0,1 0 0 0 0,-1 0-1 0 0,2-3 1 0 0,2-5-570 0 0,0 1 1 0 0,5-17-1 0 0,-4 10-1212 0 0,4-24-1 0 0,-5 2-6661 0 0,-4 25 2734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52.0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5095 0 0,'1'2'390'0'0,"1"26"206"0"0,8 47 9425 0 0,-2-46-8306 0 0,-7-27-1059 0 0,-1 0-206 0 0,14 40 346 0 0,-5-15-6788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52.4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0 666 7111 0 0,'4'-1'548'0'0,"76"-8"1083"0"0,-28 6 5559 0 0,93 8 0 0 0,-47-2-3090 0 0,-30-2-2094 0 0,-28 1-678 0 0,46-5-1 0 0,-70 1-1304 0 0,1 0 0 0 0,0-1 1 0 0,-1-1-1 0 0,0 0 0 0 0,22-9 0 0 0,-34 11-583 0 0,-1 0 0 0 0,0 0 1 0 0,0 0-1 0 0,0 0 0 0 0,0 0 1 0 0,-1 0-1 0 0,5-5 0 0 0,2-3-5196 0 0,2-4-4845 0 0</inkml:trace>
  <inkml:trace contextRef="#ctx0" brushRef="#br0" timeOffset="1">670 118 11775 0 0,'39'-19'1514'0'0,"-30"14"345"0"0,1 0-1 0 0,0 1 1 0 0,18-5-1 0 0,-7 4 821 0 0,-13 4-2014 0 0,0-1 1 0 0,0 0 0 0 0,-1 0-1 0 0,1 0 1 0 0,-1-1-1 0 0,1 0 1 0 0,-1-1 0 0 0,11-7-1 0 0,-12 8-366 0 0,0 0-1 0 0,0 0 1 0 0,1 0-1 0 0,-1 0 1 0 0,0 1-1 0 0,1 0 1 0 0,0 1-1 0 0,9-2 1 0 0,16-5 268 0 0,-13 0-590 0 0,-17 7-724 0 0,4 1-1243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52.7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187 1 3247 0 0,'0'2'251'0'0,"2"5"-115"0"0,0-1 1 0 0,-1 1-1 0 0,1 9 0 0 0,-1-5 1296 0 0,-1 1 1 0 0,0-1-1 0 0,-3 13 1 0 0,-1-1 1682 0 0,-1-1 1 0 0,-10 29-1 0 0,-56 134 5100 0 0,51-142-6607 0 0,-28 43 1 0 0,21-29-537 0 0,25-54-955 0 0,2-2-985 0 0,0-1 757 0 0,0 0 1 0 0,0 1-1 0 0,0-1 1 0 0,0 1-1 0 0,0-1 1 0 0,0 0-1 0 0,0 1 1 0 0,1-1-1 0 0,-1 0 1 0 0,0 1-1 0 0,0-1 1 0 0,0 0-1 0 0,0 1 1 0 0,1-1-1 0 0,-1 0 1 0 0,0 0-1 0 0,0 1 1 0 0,0-1-1 0 0,1 0 1 0 0,-1 0 0 0 0,0 1-1 0 0,1-1 1 0 0,-1 0-1 0 0,0 0 1 0 0,0 0-1 0 0,1 1 1 0 0,-1-1-1 0 0,0 0 1 0 0,1 0-1 0 0,-1 0 1 0 0,0 0-1 0 0,1 0 1 0 0,-1 0-1 0 0,1 0 1 0 0,-1 0-1 0 0,0 0 1 0 0,1 0-1 0 0,-1 0 1 0 0,0 0-1 0 0,1 0 1 0 0,-1 0-1 0 0,0 0 1 0 0,1 0 0 0 0,17-4-8384 0 0,-6-5 904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53.1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 7 10103 0 0,'0'0'29'0'0,"0"0"0"0"0,0-1-1 0 0,1 1 1 0 0,-1 0 0 0 0,0 0-1 0 0,0-1 1 0 0,0 1 0 0 0,0 0-1 0 0,0-1 1 0 0,0 1 0 0 0,0 0-1 0 0,1 0 1 0 0,-1-1 0 0 0,0 1-1 0 0,0 0 1 0 0,0 0-1 0 0,1 0 1 0 0,-1-1 0 0 0,0 1-1 0 0,0 0 1 0 0,1 0 0 0 0,-1 0-1 0 0,0 0 1 0 0,0 0 0 0 0,1-1-1 0 0,-1 1 1 0 0,0 0 0 0 0,0 0-1 0 0,1 0 1 0 0,-1 0 0 0 0,0 0-1 0 0,1 0 1 0 0,-1 0 0 0 0,0 0-1 0 0,1 0 1 0 0,-1 0 0 0 0,8 1 334 0 0,-6-1 1420 0 0,-1 1-1446 0 0,1-1 0 0 0,-1 0 0 0 0,0 0 0 0 0,0 1 0 0 0,0-1-1 0 0,0 0 1 0 0,0 1 0 0 0,0-1 0 0 0,1 1 0 0 0,-1 0 0 0 0,1 0 0 0 0,3 2 519 0 0,30 11 6296 0 0,-18-7-5695 0 0,-14-6-663 0 0,25 11 700 0 0,-25-11-1242 0 0,-1 0-86 0 0,8 4-19 0 0,-8-4-59 0 0,0 0-491 0 0,2 1 1389 0 0,0 1-4348 0 0</inkml:trace>
  <inkml:trace contextRef="#ctx0" brushRef="#br0" timeOffset="1">0 96 3367 0 0,'0'0'258'0'0,"2"0"-166"0"0,12-1 1861 0 0,19 1 11239 0 0,-22 1-12589 0 0,-9-1 801 0 0,0 2-247 0 0,1 0-838 0 0,0 0 0 0 0,0 1-1 0 0,0-1 1 0 0,0 1 0 0 0,-1 0 0 0 0,4 4 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1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4543 0 0,'-1'16'253'0'0,"2"0"-1"0"0,0 0 1 0 0,1 1-1 0 0,0-1 1 0 0,7 22-1 0 0,2 20 4644 0 0,-5-30-2235 0 0,1 17 474 0 0,-6-35-2193 0 0,0-1 0 0 0,1 0 0 0 0,4 13 0 0 0,-6-22-717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7:53.5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0 139 7975 0 0,'4'4'228'0'0,"-1"-1"-51"0"0,1 15 524 0 0,-3-15 632 0 0,1-2 455 0 0,0 1-1515 0 0,0-1 0 0 0,0 0 0 0 0,0 0 1 0 0,0 0-1 0 0,0 0 0 0 0,0 0 0 0 0,0-1 0 0 0,0 1 0 0 0,0 0 0 0 0,0-1 1 0 0,0 0-1 0 0,1 1 0 0 0,-1-1 0 0 0,0 0 0 0 0,0 0 0 0 0,0-1 0 0 0,1 1 0 0 0,-1 0 1 0 0,0-1-1 0 0,4 0 0 0 0,1-3-58 0 0,0 0 0 0 0,0-1 0 0 0,0 1 0 0 0,0-1 0 0 0,-1-1 0 0 0,0 1-1 0 0,0-1 1 0 0,0 0 0 0 0,-1 0 0 0 0,6-10 0 0 0,4-2-67 0 0,-13 15-136 0 0,1 0 1 0 0,15-4 37 0 0,-15 5-16 0 0,0 1 1 0 0,0 0 0 0 0,1 0 0 0 0,-1 1 0 0 0,1-1 0 0 0,-1 0-1 0 0,0 1 1 0 0,1 0 0 0 0,3 0 0 0 0,-1 0 71 0 0,-3 0 377 0 0,2 1 137 0 0,7 2 202 0 0,0-2 0 0 0,1 1-1 0 0,-1-2 1 0 0,21-1 0 0 0,-19 0-534 0 0,0-1 0 0 0,0-1 0 0 0,1-1 1 0 0,-2 0-1 0 0,1 0 0 0 0,-1-1 0 0 0,1-1 0 0 0,-1-1 0 0 0,15-9 0 0 0,-23 12-219 0 0,0 1 0 0 0,0 1 0 0 0,0-1-1 0 0,1 1 1 0 0,-1 0 0 0 0,1 0 0 0 0,-1 0-1 0 0,1 1 1 0 0,0-1 0 0 0,-1 2 0 0 0,1-1-1 0 0,0 0 1 0 0,0 1 0 0 0,0 0-1 0 0,-1 1 1 0 0,1-1 0 0 0,9 3 0 0 0,-13-2-49 0 0,-1 0 1 0 0,1-1-1 0 0,-1 1 1 0 0,1 0-1 0 0,-1 0 1 0 0,1 0 0 0 0,-1 0-1 0 0,1 1 1 0 0,-1-1-1 0 0,0 0 1 0 0,0 1-1 0 0,0-1 1 0 0,0 0-1 0 0,0 1 1 0 0,0-1 0 0 0,0 1-1 0 0,0 0 1 0 0,0-1-1 0 0,-1 1 1 0 0,2 3-1 0 0,-1 0 73 0 0,0 0-1 0 0,0 0 1 0 0,0 0-1 0 0,0 0 1 0 0,-1 9-1 0 0,-1 5 446 0 0,-8 33-1 0 0,0-3-1762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28.1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1633 4543 0 0,'18'-45'499'0'0,"1"2"0"0"0,50-80 0 0 0,-30 57 1068 0 0,243-397 7029 0 0,-131 229-6020 0 0,10-16 44 0 0,-127 198-1993 0 0,-16 22-11 0 0,1 2-1 0 0,1 0 0 0 0,27-27 0 0 0,28-28 1170 0 0,-14 13-297 0 0,-53 61-1198 0 0,0-1 1 0 0,6-11-1 0 0,1-1 526 0 0,-14 21-224 0 0,-3 1-542 0 0,0 1 0 0 0,0-1 0 0 0,0 1 0 0 0,0-1 0 0 0,0 1 0 0 0,1 0 0 0 0,-4 1 0 0 0,2 0-347 0 0,3-2-55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28.5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6415 0 0,'-1'26'341'0'0,"4"37"0"0"0,-1 5 993 0 0,0-8 1244 0 0,-1 19 1035 0 0,-4-8-559 0 0,1 0-327 0 0,0 65 1194 0 0,2-38-1719 0 0,2-76-1829 0 0,1-5 171 0 0,-2-16-513 0 0,2-5-724 0 0,3-6-280 0 0,0-8-1347 0 0,-2-3-3381 0 0,0-4-1975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29.0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5 105 2503 0 0,'-3'-12'187'0'0,"3"11"-157"0"0,-1 0 0 0 0,1 1-1 0 0,0-1 1 0 0,0 1 0 0 0,0-1 0 0 0,-1 1-1 0 0,1-1 1 0 0,0 0 0 0 0,0 1 0 0 0,0-1-1 0 0,0 0 1 0 0,0 1 0 0 0,0-1 0 0 0,0 1-1 0 0,1-1 1 0 0,-1 0 0 0 0,0 1 0 0 0,0-1-1 0 0,0 1 1 0 0,1-1 0 0 0,-1 1 0 0 0,0-1-1 0 0,0 0 1 0 0,1 1 0 0 0,-1-1 0 0 0,1 1 0 0 0,-1 0-1 0 0,1-2 1 0 0,0 1 212 0 0,1-1 90 0 0,0 0 0 0 0,0 0 0 0 0,0 0 0 0 0,0 1-1 0 0,0-1 1 0 0,0 1 0 0 0,0-1 0 0 0,5-2-1 0 0,11-7 1359 0 0,21-15 1877 0 0,-38 25-3427 0 0,0 0 0 0 0,1 0-1 0 0,-1 0 1 0 0,1 0 0 0 0,-1 0 0 0 0,1 1-1 0 0,-1-1 1 0 0,4-1 0 0 0,9-5 927 0 0,-11 7-801 0 0,0-1 0 0 0,1 0 0 0 0,-1 1 0 0 0,1 0-1 0 0,-1-1 1 0 0,1 1 0 0 0,-1 1 0 0 0,1-1 0 0 0,-1 0-1 0 0,5 2 1 0 0,-5-1-169 0 0,0 0 1 0 0,1 1-1 0 0,-1-1 0 0 0,0 1 0 0 0,0 0 0 0 0,0 0 1 0 0,0 0-1 0 0,-1 0 0 0 0,1 0 0 0 0,0 1 0 0 0,-1-1 1 0 0,0 1-1 0 0,1 0 0 0 0,-1-1 0 0 0,0 1 0 0 0,-1 0 1 0 0,1 0-1 0 0,0 0 0 0 0,-1 1 0 0 0,0-1 0 0 0,2 4 1 0 0,2 10 351 0 0,0 1 0 0 0,5 34 1 0 0,-7-36-337 0 0,21 199 1628 0 0,-20-152-1061 0 0,6 56 859 0 0,4 9 260 0 0,5 43 423 0 0,-13-119-1283 0 0,-5-31-271 0 0,6 24 0 0 0,-5-15-175 0 0,-2-23-323 0 0,0-6-4 0 0,0 0-182 0 0,1-1-1 0 0,-1 1 1 0 0,0-1-1 0 0,0 1 0 0 0,0-1 1 0 0,0 0-1 0 0,0 1 1 0 0,0-1-1 0 0,0 1 0 0 0,0-1 1 0 0,0 1-1 0 0,-1-1 1 0 0,1 1-1 0 0,0-1 0 0 0,0 1 1 0 0,0-1-1 0 0,-1 1 1 0 0,-3-7-623 0 0,0 0 0 0 0,1 0-1 0 0,0 0 1 0 0,0 0 0 0 0,0-1 0 0 0,1 1 0 0 0,-1-1 0 0 0,0-8 0 0 0,-5-10-2348 0 0,-1 0-2954 0 0,-5-2-1422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29.4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73 3711 0 0,'0'0'284'0'0,"1"-2"-186"0"0,14-39 2002 0 0,-15 40-1902 0 0,1 0-1 0 0,-1 0 1 0 0,1 1 0 0 0,-1-1 0 0 0,1 0 0 0 0,-1 0 0 0 0,1 1 0 0 0,0-1 0 0 0,-1 0-1 0 0,1 1 1 0 0,0-1 0 0 0,0 1 0 0 0,0-1 0 0 0,-1 1 0 0 0,1-1 0 0 0,0 1 0 0 0,0-1-1 0 0,0 1 1 0 0,1 0 0 0 0,16-4 1875 0 0,-16 4-1950 0 0,0 0 0 0 0,-1 0 1 0 0,1 0-1 0 0,0 0 0 0 0,-1 1 0 0 0,1-1 0 0 0,-1 1 0 0 0,1-1 0 0 0,-1 1 0 0 0,1-1 0 0 0,-1 1 0 0 0,1 0 0 0 0,-1 0 0 0 0,1 0 1 0 0,-1 0-1 0 0,0 0 0 0 0,0 0 0 0 0,1 0 0 0 0,-1 0 0 0 0,0 0 0 0 0,0 1 0 0 0,0-1 0 0 0,0 0 0 0 0,0 1 0 0 0,-1-1 0 0 0,1 1 0 0 0,0-1 1 0 0,-1 1-1 0 0,1 2 0 0 0,3 6 508 0 0,-2 0 1 0 0,0 0-1 0 0,2 19 1 0 0,-1-7-155 0 0,-3-13-252 0 0,1 0 0 0 0,-2 0-1 0 0,1 1 1 0 0,-1-1 0 0 0,-1 0 0 0 0,0 0-1 0 0,0 0 1 0 0,-1 0 0 0 0,-4 11-1 0 0,-3 14 825 0 0,9-31-749 0 0,0 0 0 0 0,0 0 0 0 0,0 0 0 0 0,-1 0 0 0 0,1 0-1 0 0,-1 0 1 0 0,0 0 0 0 0,1 0 0 0 0,-1 0 0 0 0,0-1 0 0 0,-4 4 0 0 0,5-5 381 0 0,1-3-625 0 0,1-1-1 0 0,0 1 1 0 0,-1 0-1 0 0,1 0 1 0 0,0-1 0 0 0,0 1-1 0 0,0 0 1 0 0,0 0-1 0 0,0 0 1 0 0,0 0-1 0 0,3-2 1 0 0,7-15-6 0 0,15-51-767 0 0,-21 54-141 0 0,0 0 0 0 0,3-21 0 0 0,4-12-2721 0 0,-4 18-1737 0 0,-2-1-1199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29.7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76 4031 0 0,'0'0'306'0'0,"2"-1"-200"0"0,30-22 896 0 0,-20 15 771 0 0,1 2 1 0 0,0-1-1 0 0,1 2 0 0 0,20-7 0 0 0,-18 6 58 0 0,-14 5-1616 0 0,0 0 0 0 0,-1 0-1 0 0,1 0 1 0 0,0 0-1 0 0,0 1 1 0 0,0-1-1 0 0,-1 1 1 0 0,1-1-1 0 0,0 1 1 0 0,0 0 0 0 0,0 0-1 0 0,0 0 1 0 0,0 0-1 0 0,0 0 1 0 0,0 0-1 0 0,3 1 1 0 0,4 2 827 0 0,0 1 0 0 0,0 0 1 0 0,16 10-1 0 0,-24-14-579 0 0,-1 1-415 0 0,0 0 1 0 0,0 0 0 0 0,0 0-1 0 0,1-1 1 0 0,-1 1 0 0 0,0 0-1 0 0,0 0 1 0 0,1-1 0 0 0,-1 1-1 0 0,0 0 1 0 0,1-1 0 0 0,-1 1-1 0 0,1 0 1 0 0,0 0 0 0 0,0 0-11 0 0,0 0-1 0 0,0 0 1 0 0,0 0 0 0 0,-1 1 0 0 0,1-1-1 0 0,-1 0 1 0 0,1 0 0 0 0,-1 0 0 0 0,1 0-1 0 0,-1 0 1 0 0,0 1 0 0 0,1-1 0 0 0,-1 1-1 0 0,0 18 127 0 0,0-1 0 0 0,-2 0 0 0 0,-6 33 0 0 0,5-35-841 0 0,3-16 361 0 0,0-1 1 0 0,0 1-1 0 0,0-1 0 0 0,-1 1 1 0 0,1-1-1 0 0,0 1 0 0 0,0-1 1 0 0,-1 1-1 0 0,1-1 0 0 0,0 1 1 0 0,0-1-1 0 0,-1 0 0 0 0,1 1 1 0 0,-1-1-1 0 0,1 1 0 0 0,0-1 1 0 0,-1 0-1 0 0,0 1 0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30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131 1 5327 0 0,'4'16'155'0'0,"-2"0"0"0"0,0 0 1 0 0,-1 1-1 0 0,0-1 0 0 0,-2 0 0 0 0,-2 21 0 0 0,2-13 714 0 0,-3 7 931 0 0,-1 0 0 0 0,-10 34 0 0 0,8-37-667 0 0,-5 12 1478 0 0,-18 43 1 0 0,-1 3 533 0 0,20-53-1895 0 0,6-20-447 0 0,0 0 0 0 0,1 0 0 0 0,-3 20-1 0 0,7-31-384 0 0,0-2-415 0 0,0 0 1 0 0,0 1 0 0 0,0-1 0 0 0,0 0-1 0 0,0 0 1 0 0,0 1 0 0 0,0-1 0 0 0,0 0-1 0 0,0 0 1 0 0,0 0 0 0 0,1 1 0 0 0,-1-1-1 0 0,0 0 1 0 0,0 0 0 0 0,0 0 0 0 0,0 0-1 0 0,0 1 1 0 0,0-1 0 0 0,0 0 0 0 0,1 0-1 0 0,-1 0 1 0 0,0 0 0 0 0,0 0 0 0 0,0 1-1 0 0,0-1 1 0 0,1 0 0 0 0,-1 0 0 0 0,0 0-1 0 0,0 0 1 0 0,0 0 0 0 0,1 0-1 0 0,-1 0 1 0 0,0 0 0 0 0,0 0 0 0 0,0 0-1 0 0,1 0 1 0 0,-1 0 0 0 0,0 0 0 0 0,0 0-1 0 0,0 0 1 0 0,1 0 0 0 0,-1 0 0 0 0,0 0-1 0 0,0 0 1 0 0,1 0 0 0 0,-1 0 0 0 0,0 0-1 0 0,0 0 1 0 0,0 0 0 0 0,0 0 0 0 0,1 0-1 0 0,-1-1 1 0 0,0 1 0 0 0,0 0 0 0 0,13-15 253 0 0,10-25 57 0 0,31-64-1706 0 0,-50 98 1216 0 0,1 0-1 0 0,-1 1 1 0 0,8-8-1 0 0,9-11-300 0 0,-16 17 497 0 0,0 1 0 0 0,1 0-1 0 0,0 0 1 0 0,0 1 0 0 0,1 0-1 0 0,-1 0 1 0 0,1 0 0 0 0,0 1-1 0 0,1 0 1 0 0,-1 0 0 0 0,1 1-1 0 0,0 0 1 0 0,-1 0 0 0 0,1 1-1 0 0,0 0 1 0 0,1 0 0 0 0,-1 1-1 0 0,0 0 1 0 0,0 0 0 0 0,1 1-1 0 0,-1 0 1 0 0,0 1 0 0 0,9 1-1 0 0,-14-1 332 0 0,10 7 504 0 0,11 7-357 0 0,-22-14-168 0 0,-1 2 28 0 0,0 2-239 0 0,0-3-54 0 0,-1 0-1 0 0,1 1 1 0 0,0-1-1 0 0,-1 1 1 0 0,0-1-1 0 0,1 1 1 0 0,-1-1-1 0 0,0 1 1 0 0,0-1-1 0 0,0 1 1 0 0,-1-1-1 0 0,1 1 1 0 0,-1-1 0 0 0,-1 5-1 0 0,-5 9 332 0 0,3-8-165 0 0,1-1-1 0 0,-1 0 0 0 0,0 0 1 0 0,-8 10-1 0 0,-6 4 468 0 0,8-8-349 0 0,0-1 0 0 0,-21 19 0 0 0,26-27-349 0 0,2-1 13 0 0,0 0 0 0 0,-1 0 0 0 0,1 0 0 0 0,-1-1 0 0 0,0 1 0 0 0,0-1 0 0 0,0 0 1 0 0,-4 1-1 0 0,-17 8 51 0 0,23-9-109 0 0,-1-1 1 0 0,1 0 0 0 0,-1 1 0 0 0,0-1-1 0 0,0 0 1 0 0,0 0 0 0 0,1 0-1 0 0,-1-1 1 0 0,0 1 0 0 0,0-1 0 0 0,0 0-1 0 0,0 1 1 0 0,-4-2 0 0 0,6 1-77 0 0,-1-1 0 0 0,0 0 0 0 0,1 0 0 0 0,-1 0 0 0 0,1 0 0 0 0,-1-1 0 0 0,1 1 0 0 0,-1 0 0 0 0,1-1 0 0 0,0 1 0 0 0,0-1 0 0 0,0 1 1 0 0,0-1-1 0 0,0 1 0 0 0,-2-4 0 0 0,2 2-335 0 0,-15-28-3236 0 0,8 8-3624 0 0,3 1-764 0 0</inkml:trace>
  <inkml:trace contextRef="#ctx0" brushRef="#br0" timeOffset="1">131 380 6127 0 0,'3'1'472'0'0,"12"5"131"0"0,22 13 0 0 0,40 29 8688 0 0,10 5-684 0 0,-55-34-6284 0 0,-20-12-489 0 0,24 12 0 0 0,-27-15-1540 0 0,2 1-34 0 0,0-1-1 0 0,15 3 1 0 0,-14-7-260 0 0,-8 0-267 0 0,0-1 0 0 0,-1 0 0 0 0,1-1 1 0 0,-1 1-1 0 0,1-1 0 0 0,-1 1 0 0 0,0-1 0 0 0,0 0 0 0 0,0 0 0 0 0,0 0 0 0 0,0-1 1 0 0,0 1-1 0 0,0-1 0 0 0,-1 0 0 0 0,0 0 0 0 0,1 1 0 0 0,2-7 0 0 0,-1 2-987 0 0,0-1-1 0 0,0 0 1 0 0,-1 0-1 0 0,0-1 1 0 0,-1 1-1 0 0,3-14 1 0 0,-3 1-7057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30.5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184 1 10799 0 0,'2'21'931'0'0,"-1"1"-1"0"0,0-1 0 0 0,-2 0 0 0 0,0 1 0 0 0,-1-1 0 0 0,-9 34 1 0 0,-44 122 8226 0 0,45-146-8530 0 0,-56 121 3566 0 0,38-91-2885 0 0,16-36-1290 0 0,11-23-789 0 0,10-27-18897 0 0</inkml:trace>
  <inkml:trace contextRef="#ctx0" brushRef="#br0" timeOffset="1">171 447 5039 0 0,'0'0'388'0'0,"4"2"-254"0"0,14 9-623 0 0,17 10 4958 0 0,-11-6-135 0 0,-14-10-1800 0 0,0-1 0 0 0,18 6-1 0 0,-16-6-1130 0 0,-4-2-806 0 0,0-1-1 0 0,0 1 1 0 0,0-2-1 0 0,0 1 1 0 0,0-1-1 0 0,0 0 1 0 0,0-1-1 0 0,0 0 1 0 0,9-2-1 0 0,-13 3-563 0 0,-1-1-1 0 0,0 0 1 0 0,0 0-1 0 0,0 0 1 0 0,0-1-1 0 0,0 1 0 0 0,0-1 1 0 0,0 1-1 0 0,0-1 1 0 0,-1 0-1 0 0,1 0 1 0 0,-1 0-1 0 0,1-1 0 0 0,-1 1 1 0 0,0-1-1 0 0,0 1 1 0 0,3-5-1 0 0,8-20-2749 0 0,-5-2-5896 0 0,-5 13 786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30.9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192 0 8207 0 0,'2'12'417'0'0,"1"0"0"0"0,-2 0 0 0 0,1 0 0 0 0,-2 0 0 0 0,0 0 0 0 0,0 0-1 0 0,-3 18 1 0 0,-22 81 8586 0 0,22-101-8141 0 0,-8 32 1176 0 0,-2 8 409 0 0,-2 0 1 0 0,-27 62-1 0 0,21-62-1552 0 0,11-27-352 0 0,-18 34-1 0 0,20-36-542 0 0,7-19 0 0 0,0 1 0 0 0,0 0 0 0 0,0 0 0 0 0,-1-1 0 0 0,1 1 0 0 0,-3 4 0 0 0,-4 0-197 0 0,6-5-827 0 0,8-16-9872 0 0,1 0 1981 0 0</inkml:trace>
  <inkml:trace contextRef="#ctx0" brushRef="#br0" timeOffset="1">234 555 7687 0 0,'23'15'-892'0'0,"26"18"2580"0"0,25 13 6329 0 0,-49-33-5003 0 0,0 0 1 0 0,1-1-1 0 0,30 9 1 0 0,-33-15-2178 0 0,1 0 0 0 0,35 4 0 0 0,-47-8-624 0 0,0-2-1 0 0,0 0 0 0 0,0 0 0 0 0,0-1 0 0 0,0-1 1 0 0,-1 0-1 0 0,13-3 0 0 0,-1-4-212 0 0,-20 7 0 0 0,5-4 0 0 0,-4-6 0 0 0,-4 9-235 0 0,-1 0 1 0 0,1-1-1 0 0,0 1 1 0 0,-1 0-1 0 0,0 0 1 0 0,0-1-1 0 0,0 1 1 0 0,-2-5-1 0 0,0 2-1494 0 0,0 1 0 0 0,0-1-1 0 0,-7-8 1 0 0,-3-1-8467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33.3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3767 0 0,'0'0'687'0'0,"2"1"866"0"0,12 5 4855 0 0,8 4 10928 0 0,-19-8-15906 0 0,1 3-389 0 0,-1 2-3728 0 0,10 22 1779 0 0,-12-27 335 0 0,3 7-6877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1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99 5095 0 0,'34'-11'337'0'0,"84"-30"3944"0"0,-94 31-2618 0 0,-4 1 6 0 0,1 1-1 0 0,0 1 1 0 0,26-4 0 0 0,-43 10-1505 0 0,0 1 0 0 0,1-1 1 0 0,-1 1-1 0 0,0 0 0 0 0,0 1 0 0 0,1-1 0 0 0,-1 1 0 0 0,0 0 0 0 0,8 2 0 0 0,-10-2-86 0 0,0 0-1 0 0,0 0 0 0 0,0 0 0 0 0,0 1 1 0 0,0-1-1 0 0,0 0 0 0 0,0 1 0 0 0,0-1 1 0 0,-1 1-1 0 0,1 0 0 0 0,0-1 1 0 0,-1 1-1 0 0,0 0 0 0 0,1 0 0 0 0,-1 0 1 0 0,0 0-1 0 0,0 0 0 0 0,2 5 1 0 0,-2-2 108 0 0,0 0 0 0 0,0 0 1 0 0,0 1-1 0 0,-1-1 1 0 0,1 1-1 0 0,-1-1 0 0 0,-1 0 1 0 0,1 1-1 0 0,-1-1 1 0 0,0 1-1 0 0,-2 7 1 0 0,0-4 7 0 0,0-1-1 0 0,-1 1 1 0 0,0-1 0 0 0,0 0 0 0 0,-1 0 0 0 0,-6 8 0 0 0,4-6 17 0 0,1 2 0 0 0,0-1 0 0 0,0 1 0 0 0,-6 21 1 0 0,0-2 69 0 0,-7 24 206 0 0,14-38-308 0 0,-1 1 1 0 0,-14 27 0 0 0,10-23-34 0 0,6-13-164 0 0,0-1-1 0 0,0 0 1 0 0,0 0 0 0 0,-7 8-1 0 0,10-15-690 0 0,-4 4-24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33.9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285 1 2039 0 0,'-1'1'154'0'0,"-6"11"564"0"0,-1 1-1 0 0,-1-2 1 0 0,0 1 0 0 0,0-1 0 0 0,-1-1 0 0 0,0 0 0 0 0,-13 10-1 0 0,18-17-397 0 0,1 0 0 0 0,-1 0 0 0 0,1-1 0 0 0,-1 1-1 0 0,-8 1 1 0 0,9-2-32 0 0,0-1 1 0 0,0 1-1 0 0,0 0 0 0 0,0 0 0 0 0,1 0 1 0 0,-1 0-1 0 0,1 1 0 0 0,-1-1 0 0 0,-2 4 1 0 0,-7 8 1067 0 0,10-10-836 0 0,0 0 0 0 0,0 0 0 0 0,0-1 0 0 0,-1 1 0 0 0,0-1 0 0 0,0 0 0 0 0,0 0 0 0 0,-6 3 0 0 0,10-5-463 0 0,-1-1 0 0 0,1 0 0 0 0,0 1 1 0 0,0-1-1 0 0,-1 0 0 0 0,1 0 1 0 0,0 1-1 0 0,0-1 0 0 0,-1 0 1 0 0,1 1-1 0 0,0-1 0 0 0,0 0 0 0 0,0 1 1 0 0,0-1-1 0 0,0 1 0 0 0,0-1 1 0 0,0 0-1 0 0,1 5 3730 0 0,5-5-3429 0 0,1 0-1 0 0,0 0 1 0 0,0-1 0 0 0,-1 0-1 0 0,1 0 1 0 0,-1-1 0 0 0,1 0-1 0 0,9-4 1 0 0,0-1 339 0 0,0 0 1 0 0,18-12-1 0 0,-22 12-1 0 0,23-9 0 0 0,-35 16-695 0 0,2-1 49 0 0,1-1 0 0 0,-1 1 1 0 0,1-1-1 0 0,-1 0 0 0 0,0 1 0 0 0,3-4 0 0 0,12-8 175 0 0,-16 12-183 0 0,1 0-1 0 0,-1 0 1 0 0,1 0 0 0 0,-1 0-1 0 0,1-1 1 0 0,-1 1 0 0 0,0-1-1 0 0,2-1 1 0 0,-3 2-63 0 0,0 1 0 0 0,1 0 0 0 0,-1-1 0 0 0,1 0 0 0 0,-1 1 0 0 0,0-1 0 0 0,0 1 0 0 0,1-1 0 0 0,-1 1 0 0 0,0-1 0 0 0,0 0 0 0 0,0 1 0 0 0,1-1 0 0 0,-1 1 0 0 0,0-1 0 0 0,0 0 0 0 0,0 1 0 0 0,0-1 0 0 0,0 0 0 0 0,0 1 0 0 0,0-1 0 0 0,-1 1 0 0 0,1-1 0 0 0,0 0 0 0 0,0 1 0 0 0,0-1 0 0 0,-1 1 0 0 0,1-1 0 0 0,0 0 0 0 0,-1 0 0 0 0,-13 6-9173 0 0,3 1 6100 0 0,1 0-1 0 0,-15 11 1 0 0,3-1 1235 0 0,3-3 1354 0 0,1 0 0 0 0,1 2 1 0 0,0 0-1 0 0,-20 24 0 0 0,15-10 659 0 0,-32 42 302 0 0,48-62 326 0 0,0 0 1 0 0,1 1-1 0 0,0 0 0 0 0,1 0 1 0 0,-5 17-1 0 0,8-25 668 0 0,1-1-1223 0 0,0-1 1 0 0,0 1 0 0 0,0-1-1 0 0,0 0 1 0 0,0 1 0 0 0,0-1-1 0 0,0 1 1 0 0,0-1 0 0 0,1 0-1 0 0,-1 1 1 0 0,0-1 0 0 0,0 1 0 0 0,0-1-1 0 0,0 0 1 0 0,1 1 0 0 0,-1-1-1 0 0,0 0 1 0 0,1 1 0 0 0,-1-1-1 0 0,0 0 1 0 0,0 1 0 0 0,1-1-1 0 0,-1 0 1 0 0,0 0 0 0 0,1 1-1 0 0,-1-1 1 0 0,1 0 0 0 0,-1 0 0 0 0,16 1 1533 0 0,-11-2-1622 0 0,1-1-1 0 0,-1 1 1 0 0,0-1-1 0 0,7-3 1 0 0,82-43 2001 0 0,-35 23-1371 0 0,-50 21-719 0 0,1 0 1 0 0,0 1-1 0 0,15-2 0 0 0,-5 1 88 0 0,-12 2-49 0 0,0 1 1 0 0,0 0 0 0 0,15 1-1 0 0,2 0 207 0 0,-21 0-203 0 0,-1 1 1 0 0,0-1-1 0 0,0 0 0 0 0,0 1 0 0 0,-1 0 0 0 0,1 0 0 0 0,0 0 0 0 0,0 0 0 0 0,0 0 0 0 0,0 1 0 0 0,-1-1 0 0 0,1 1 0 0 0,-1-1 0 0 0,1 1 0 0 0,-1 0 0 0 0,0 0 0 0 0,0 0 0 0 0,4 5 0 0 0,-5-6 218 0 0,-1 10 141 0 0,1-5-258 0 0,-1 0 0 0 0,-1 0 0 0 0,1 0 0 0 0,-1 0 0 0 0,-2 10 0 0 0,-1-7-55 0 0,1 1 1 0 0,-1-2-1 0 0,-1 1 0 0 0,1 0 1 0 0,-1-1-1 0 0,-1 0 0 0 0,0 0 0 0 0,0 0 1 0 0,0-1-1 0 0,-10 8 0 0 0,5-5-257 0 0,-1 0 0 0 0,-1-1 0 0 0,0 0 0 0 0,0-1 0 0 0,-24 10 0 0 0,35-16-97 0 0,0-1 0 0 0,0 0 1 0 0,0 0-1 0 0,-1-1 0 0 0,1 1 0 0 0,0 0 1 0 0,0-1-1 0 0,-1 1 0 0 0,1-1 0 0 0,0 0 1 0 0,-1 0-1 0 0,1 0 0 0 0,-5 0 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34.3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129 1 6415 0 0,'0'2'499'0'0,"2"34"-64"0"0,-2-16 2250 0 0,-1 1 0 0 0,-1-1 0 0 0,-6 26 0 0 0,-4-3-832 0 0,2-7-228 0 0,8-24-967 0 0,-2 0 1 0 0,-6 17 0 0 0,1-6 127 0 0,7-17-611 0 0,-1 1 1 0 0,1-1 0 0 0,-7 10-1 0 0,8-14-42 0 0,0-1-180 0 0,1 0 0 0 0,0 0 0 0 0,-1-1 0 0 0,1 1 0 0 0,-1 0 0 0 0,1 0 0 0 0,-1 0 0 0 0,1 0 0 0 0,-1-1-1 0 0,0 1 1 0 0,1 0 0 0 0,-1-1 0 0 0,0 1 0 0 0,0 0 0 0 0,0-1 0 0 0,1 1 0 0 0,-3 0 0 0 0,-14 7-3287 0 0,15-8 2582 0 0,-4 1 306 0 0,-1-2-5672 0 0,-3 0 186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34.7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160 1 2383 0 0,'2'2'180'0'0,"20"22"38"0"0,-15-16 614 0 0,0-1 1 0 0,0 2 0 0 0,10 15-1 0 0,-5-4 695 0 0,-7-11-505 0 0,0-1 1 0 0,-1 1-1 0 0,6 14 0 0 0,-5-6-184 0 0,0 0 0 0 0,-1 1 0 0 0,0-1 0 0 0,-2 1-1 0 0,0 0 1 0 0,-1 0 0 0 0,-2 31 0 0 0,-4-12 61 0 0,-1 1 0 0 0,-17 56 0 0 0,19-79-689 0 0,0-3 69 0 0,0 1 1 0 0,0 0 0 0 0,-1-1-1 0 0,-12 21 1 0 0,7-18-6 0 0,2-2 191 0 0,-15 19 0 0 0,20-29-380 0 0,0 1-1 0 0,0-1 0 0 0,0 0 0 0 0,-1 0 1 0 0,1-1-1 0 0,-1 1 0 0 0,0-1 0 0 0,1 0 1 0 0,-9 4-1 0 0,-8 2 171 0 0,16-6-178 0 0,0 0 1 0 0,-1 0-1 0 0,1-1 1 0 0,-1 1-1 0 0,0-1 1 0 0,1 0-1 0 0,-1 0 0 0 0,-9 0 1 0 0,4-2 134 0 0,-1 0 0 0 0,1-1 1 0 0,-11-3-1 0 0,19 4-84 0 0,2-4-12 0 0,0 4-112 0 0,0 0 0 0 0,0 1 0 0 0,0-1-1 0 0,0 0 1 0 0,0 1 0 0 0,0-1 0 0 0,0 0 0 0 0,0 1-1 0 0,0-1 1 0 0,0 0 0 0 0,0 1 0 0 0,0-1-1 0 0,0 0 1 0 0,1 1 0 0 0,-1-1 0 0 0,0 0-1 0 0,1 1 1 0 0,-1-1 0 0 0,0 0 0 0 0,1 1 0 0 0,-1-1-1 0 0,1 1 1 0 0,-1-1 0 0 0,1 1 0 0 0,-1-1-1 0 0,1 1 1 0 0,-1 0 0 0 0,1-1 0 0 0,0 1-1 0 0,-1-1 1 0 0,1 1 0 0 0,-1 0 0 0 0,1 0 0 0 0,0-1-1 0 0,1 1 1 0 0,7-3 116 0 0,1 0 1 0 0,0 1-1 0 0,0 0 1 0 0,0 0-1 0 0,19 1 1 0 0,52 5 832 0 0,171 41 1666 0 0,-63-9-1110 0 0,-185-35-1509 0 0,225 42 0 0 0,-198-33 0 0 0,-13-4 0 0 0,-1-2 0 0 0,-12-4 0 0 0,-1 1 0 0 0,0-1 0 0 0,-1 0 0 0 0,1 0 0 0 0,-1-1 0 0 0,1 1 0 0 0,0-1 0 0 0,-1 0 0 0 0,7-2 0 0 0,-7 3-353 0 0,0-1 0 0 0,0 0 0 0 0,0-1 0 0 0,0 1 0 0 0,0 0 0 0 0,-1-1 0 0 0,1 0 0 0 0,0 1 0 0 0,-1-1 0 0 0,1 0 0 0 0,-1-1-1 0 0,5-3 1 0 0,-2-2-1775 0 0,0 1-1 0 0,0-1 0 0 0,4-10 0 0 0,-4 9 652 0 0,5-10-6421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35.3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 7367 0 0,'1'4'568'0'0,"10"84"1026"0"0,-3-22 2327 0 0,18 149 4101 0 0,0 1-1308 0 0,-25-204-6258 0 0,2-1 0 0 0,-1 0 1 0 0,2 0-1 0 0,4 12 0 0 0,-6-19-294 0 0,0 1 0 0 0,0-1 0 0 0,0 0 0 0 0,1 0 0 0 0,0 0 0 0 0,0 0 0 0 0,0-1 0 0 0,0 1 0 0 0,0-1 0 0 0,1 1 0 0 0,0-1-1 0 0,5 3 1 0 0,-8-5-158 0 0,0-1-1 0 0,0 1 0 0 0,0-1 0 0 0,0 0 0 0 0,0 1 1 0 0,0-1-1 0 0,0 0 0 0 0,0 0 0 0 0,1 1 1 0 0,-1-1-1 0 0,0 0 0 0 0,0 0 0 0 0,0-1 0 0 0,0 1 1 0 0,0 0-1 0 0,0 0 0 0 0,0 0 0 0 0,1-1 0 0 0,-1 1 1 0 0,0 0-1 0 0,0-1 0 0 0,0 1 0 0 0,0-1 1 0 0,0 0-1 0 0,0 1 0 0 0,-1-1 0 0 0,1 0 0 0 0,0 1 1 0 0,1-3-1 0 0,3-2 18 0 0,0 0 0 0 0,-1-1 0 0 0,7-11 0 0 0,-2 3-7 0 0,-2 5-14 0 0,-2 0 0 0 0,1-1 0 0 0,-1 0 0 0 0,7-19 0 0 0,9-44 0 0 0,-20 73 0 0 0,30-153-149 0 0,3-7-89 0 0,-21 102-83 0 0,11-38 165 0 0,-22 93 157 0 0,-1-12 33 0 0,-1 13 715 0 0,-4 14-669 0 0,-1 9-80 0 0,1 0 0 0 0,-2 43 0 0 0,7 45 0 0 0,0-45 0 0 0,6 103 0 0 0,-4-137 0 0 0,1-1 0 0 0,2 0 0 0 0,16 47 0 0 0,-19-67 0 0 0,1-1 0 0 0,0 0 0 0 0,0 0 0 0 0,8 11 0 0 0,-9-16 0 0 0,-1 1 0 0 0,1-1 0 0 0,0 0 0 0 0,1 0 0 0 0,-1 0 0 0 0,1 0 0 0 0,-1 0 0 0 0,1-1 0 0 0,0 1 0 0 0,8 2 0 0 0,-10-4 0 0 0,1 0 0 0 0,0-1 0 0 0,0 1 0 0 0,0-1 0 0 0,0 0 0 0 0,-1 0 0 0 0,1 0 0 0 0,0-1 0 0 0,0 1 0 0 0,0 0 0 0 0,-1-1 0 0 0,1 0 0 0 0,0 0 0 0 0,0 0 0 0 0,-1 0 0 0 0,1 0 0 0 0,4-3 0 0 0,0-1 0 0 0,1 0 0 0 0,-1 0 0 0 0,0-1 0 0 0,10-10 0 0 0,1-4 0 0 0,0-2 0 0 0,-2 0 0 0 0,0-1 0 0 0,-2-1 0 0 0,-1 0 0 0 0,0 0 0 0 0,12-39 0 0 0,-12 24 0 0 0,-2 0 0 0 0,-1-1 0 0 0,-2-1 0 0 0,3-55 0 0 0,-9 8 0 0 0,-3 76 0 0 0,0 1 0 0 0,0-1 0 0 0,-1 1 0 0 0,-1-1 0 0 0,-6-15 0 0 0,9 23 0 0 0,-1 0 0 0 0,-10-8 0 0 0,7 7 100 0 0,-11-5-116 0 0,-11-5-1524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37.0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1 5119 0 0,'1'2'396'0'0,"0"0"-355"0"0,0 1 0 0 0,1 0-1 0 0,-1-1 1 0 0,0 1 0 0 0,-1 0-1 0 0,1 0 1 0 0,0 4 0 0 0,-4 8 629 0 0,2-13-306 0 0,0 0 0 0 0,1-1 0 0 0,-1 1 0 0 0,1 0 0 0 0,-1 0-1 0 0,1 0 1 0 0,0 0 0 0 0,-1 2 0 0 0,-2 21 2027 0 0,2-19-1545 0 0,0 0-1 0 0,0 0 1 0 0,1 10-1 0 0,0-12-445 0 0,-1-1-1 0 0,1 1 1 0 0,-1 0 0 0 0,1-1-1 0 0,-1 1 1 0 0,0-1-1 0 0,0 1 1 0 0,-3 4 0 0 0,-1 7 1093 0 0,4-13-1545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37.4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111 1 9471 0 0,'0'3'728'0'0,"5"29"-258"0"0,-2-20 2004 0 0,0 1 0 0 0,1-1 1 0 0,10 24-1 0 0,-13-34-2301 0 0,0 0 1 0 0,1 0-1 0 0,-1-1 1 0 0,0 1-1 0 0,1 0 1 0 0,-1-1-1 0 0,1 1 1 0 0,2 2-1 0 0,10 10 1051 0 0,-9-7-820 0 0,0 0-1 0 0,0 0 1 0 0,-1 0 0 0 0,0 1-1 0 0,0 0 1 0 0,2 8-1 0 0,-6-15-356 0 0,1-1-1 0 0,-1 1 1 0 0,0 0-1 0 0,0 0 1 0 0,0 0-1 0 0,0 0 1 0 0,0 0 0 0 0,-1-1-1 0 0,1 1 1 0 0,0 0-1 0 0,0 0 1 0 0,0 0-1 0 0,-1-1 1 0 0,1 1-1 0 0,-1 0 1 0 0,1 0-1 0 0,0-1 1 0 0,-1 1-1 0 0,1 0 1 0 0,-1-1-1 0 0,1 1 1 0 0,-1 0-1 0 0,0-1 1 0 0,1 1-1 0 0,-1-1 1 0 0,0 1-1 0 0,1-1 1 0 0,-1 1-1 0 0,0-1 1 0 0,0 1-1 0 0,1-1 1 0 0,-1 0-1 0 0,-1 1 1 0 0,-9 7 586 0 0,6 5 326 0 0,5-12-776 0 0,0 1 1 0 0,-1 0-1 0 0,1 0 1 0 0,-1-1-1 0 0,0 1 1 0 0,0 0-1 0 0,1-1 1 0 0,-1 1-1 0 0,0-1 1 0 0,-1 1-1 0 0,1-1 1 0 0,-1 2-1 0 0,-23 21 769 0 0,24-23-946 0 0,-1 0 0 0 0,0 0 0 0 0,0 0 0 0 0,0-1 0 0 0,0 1 0 0 0,1-1 0 0 0,-1 1 1 0 0,0-1-1 0 0,0 0 0 0 0,0 0 0 0 0,0 0 0 0 0,-4 0 0 0 0,4 0-5 0 0,-11-2-1 0 0,8 0-249 0 0,1 0-1 0 0,0 0 1 0 0,0 0 0 0 0,0 0 0 0 0,0-1-1 0 0,0 0 1 0 0,0 0 0 0 0,1 0 0 0 0,-1 0-1 0 0,1-1 1 0 0,0 1 0 0 0,0-1 0 0 0,-3-6-1 0 0,0 1-1324 0 0,0-1 0 0 0,1 0-1 0 0,1-1 1 0 0,-6-16 0 0 0,3 6-7657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38.3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6559 0 0,'2'0'507'0'0,"1"1"-281"0"0,0-1-1 0 0,-1 0 1 0 0,1 1 0 0 0,0 0-1 0 0,-1 0 1 0 0,1-1 0 0 0,-1 1-1 0 0,1 1 1 0 0,-1-1 0 0 0,0 0-1 0 0,1 0 1 0 0,-1 1 0 0 0,3 2-1 0 0,-2-1 117 0 0,0 0 114 0 0,0 1 0 0 0,0-1 0 0 0,-1 1 0 0 0,1-1 0 0 0,-1 1 0 0 0,1 0 0 0 0,-1 0 0 0 0,0 0 0 0 0,-1 1 0 0 0,1-1 0 0 0,-1 0 0 0 0,0 1 0 0 0,1 8 0 0 0,1 0 631 0 0,2 9 188 0 0,-2-1-1 0 0,2 44 1 0 0,-7 44 686 0 0,-36 181 1510 0 0,28-236-2867 0 0,-21 146 3033 0 0,31-172-2621 0 0,0-26-845 0 0,2-2-131 0 0,8-4-35 0 0,-6 2-5 0 0,0-1 0 0 0,0 0 0 0 0,0-1 0 0 0,0 1 0 0 0,-1-1 0 0 0,1 0 0 0 0,-1 1 0 0 0,0-1 0 0 0,0-1 0 0 0,2-4 0 0 0,5-9 0 0 0,8-24 0 0 0,-6 13 0 0 0,8-17-385 0 0,-11 21-59 0 0,2 0 1 0 0,1 1 0 0 0,1 1 0 0 0,18-25 0 0 0,-26 61 461 0 0,-2 21 594 0 0,-3-25-265 0 0,0-1-1 0 0,1 0 1 0 0,4 16 0 0 0,0-4 8 0 0,-2-7-282 0 0,1 1 0 0 0,9 19 1 0 0,-9-23-64 0 0,8 16-11 0 0,2-4 1 0 0,-9-18 0 0 0,1 0 0 0 0,0 6 0 0 0,1 0 0 0 0,17 8 0 0 0,-10-9 0 0 0,1-4 0 0 0,-11-4 0 0 0,1-1 0 0 0,-1 1 0 0 0,1-1 0 0 0,-1-1 0 0 0,1 1 0 0 0,-1-1 0 0 0,1 1 0 0 0,-1-1 0 0 0,0 0 0 0 0,1-1 0 0 0,-1 1 0 0 0,0-1 0 0 0,0 0 0 0 0,7-4 0 0 0,-5 2 0 0 0,0 0 0 0 0,0 0 0 0 0,-1-1 0 0 0,1 0 0 0 0,-1 0 0 0 0,-1 0 0 0 0,1-1 0 0 0,6-9 0 0 0,-5 7 0 0 0,-1-1 0 0 0,1 0 0 0 0,-2-1 0 0 0,1 1 0 0 0,-1-1 0 0 0,-1 0 0 0 0,1 0 0 0 0,-2 0 0 0 0,4-20 0 0 0,-6 18 0 0 0,0 1 0 0 0,-1 0 0 0 0,0 0 0 0 0,-5-19 0 0 0,2 15 0 0 0,-5 1 0 0 0,7 12 0 0 0,1 1 0 0 0,0-1 0 0 0,-1 0 0 0 0,1 1 0 0 0,-1-1 0 0 0,1 1 0 0 0,-1 0 0 0 0,0-1 0 0 0,1 1 0 0 0,-1 0 0 0 0,0 0 0 0 0,0 0 0 0 0,0 0 0 0 0,0 0 0 0 0,0 1 0 0 0,0-1 0 0 0,0 1 0 0 0,0-1 0 0 0,0 1 0 0 0,0 0 0 0 0,-1 0 0 0 0,1 0 0 0 0,0 0 0 0 0,0 0 0 0 0,0 0 0 0 0,0 0 0 0 0,-3 1 0 0 0,1 1 0 0 0,-1 0 0 0 0,1 0 0 0 0,0 0 0 0 0,0 0 0 0 0,0 1 0 0 0,0-1 0 0 0,1 1 0 0 0,-1 0 0 0 0,1 0 0 0 0,-1 1 0 0 0,-4 5 0 0 0,0 0 0 0 0,6-6 0 0 0,-1 0 0 0 0,0 0 0 0 0,1 0 0 0 0,0 1 0 0 0,0-1 0 0 0,0 1 0 0 0,-2 5 0 0 0,-8 21 0 0 0,8-21 0 0 0,0 1 0 0 0,1 0 0 0 0,0 0 0 0 0,-1 11 0 0 0,2-7 0 0 0,0-4 0 0 0,1 0 0 0 0,0 1 0 0 0,2 17 0 0 0,-2 6 0 0 0,5-21 0 0 0,-4-13 0 0 0,0 1 0 0 0,1 0 0 0 0,-1 0 0 0 0,1-1 0 0 0,-1 1 0 0 0,1 0 0 0 0,-1-1 0 0 0,1 1 0 0 0,0-1 0 0 0,-1 1 0 0 0,1-1 0 0 0,0 1 0 0 0,-1-1 0 0 0,2 1 0 0 0,0 0 0 0 0,0 0 0 0 0,0-1 0 0 0,0 1 0 0 0,0-1 0 0 0,1 1 0 0 0,-1-1 0 0 0,0 1 0 0 0,0-1 0 0 0,1 0 0 0 0,-1 0 0 0 0,0 0 0 0 0,0-1 0 0 0,0 1 0 0 0,5-2 0 0 0,-3 1 0 0 0,0-1 0 0 0,0 1 0 0 0,0-1 0 0 0,0-1 0 0 0,0 1 0 0 0,0 0 0 0 0,3-4 0 0 0,2-2 0 0 0,-1 0 0 0 0,0-1 0 0 0,0 0 0 0 0,12-18 0 0 0,-20 27 0 0 0,14-18 0 0 0,1 2 0 0 0,-7 8 0 0 0,3 3 0 0 0,-11 5 0 0 0,0 0 0 0 0,1 0 0 0 0,-1 0 0 0 0,1 0 0 0 0,-1 1 0 0 0,0-1 0 0 0,1 0 0 0 0,-1 0 0 0 0,0 0 0 0 0,1 0 0 0 0,-1 1 0 0 0,0-1 0 0 0,1 0 0 0 0,-1 0 0 0 0,0 1 0 0 0,1-1 0 0 0,-1 0 0 0 0,0 1 0 0 0,0-1 0 0 0,0 0 0 0 0,1 1 0 0 0,-1-1 0 0 0,0 0 0 0 0,0 1 0 0 0,2 3 0 0 0,-1-2 0 0 0,5 21 0 0 0,-3-4 0 0 0,-2-12 0 0 0,1 0 0 0 0,-1 1 0 0 0,1-1 0 0 0,6 13 0 0 0,-3-10 0 0 0,3-1 0 0 0,-7-9-155 0 0,-1 1-1 0 0,1-1 1 0 0,0 1-1 0 0,0-1 1 0 0,0 0-1 0 0,0 1 1 0 0,-1-1-1 0 0,1 0 1 0 0,0 0-1 0 0,0 0 1 0 0,0 0-1 0 0,0 1 1 0 0,0-1-1 0 0,0 0 1 0 0,0 0-1 0 0,0-1 1 0 0,0 1-1 0 0,-1 0 1 0 0,1 0-1 0 0,0 0 1 0 0,0-1-1 0 0,0 1 1 0 0,0 0 0 0 0,0-1-1 0 0,-1 1 1 0 0,1-1-1 0 0,0 1 1 0 0,0-1-1 0 0,-1 1 1 0 0,1-1-1 0 0,0 1 1 0 0,-1-1-1 0 0,1 0 1 0 0,0 0-1 0 0,-1 1 1 0 0,1-1-1 0 0,-1 0 1 0 0,1-1-1 0 0,3-4-2312 0 0,0 0 0 0 0,-1-1 0 0 0,5-11 0 0 0,-6 14 1440 0 0,4-10-5856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38.7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55 1 2527 0 0,'0'3'187'0'0,"-10"69"1492"0"0,-13 39 9698 0 0,3-16-1085 0 0,20-95-10134 0 0,0 1 0 0 0,-1-1 0 0 0,1 1 1 0 0,0-1-1 0 0,0 0 0 0 0,0 1 0 0 0,0-1 0 0 0,0 0 0 0 0,0 1 1 0 0,0-1-1 0 0,0 0 0 0 0,0 1 0 0 0,0-1 0 0 0,0 1 1 0 0,0-1-1 0 0,0 0 0 0 0,0 1 0 0 0,1-1 0 0 0,-1 0 0 0 0,0 1 1 0 0,0-1-1 0 0,0 0 0 0 0,0 1 0 0 0,1-1 0 0 0,-1 0 1 0 0,0 0-1 0 0,0 1 0 0 0,1-1 0 0 0,-1 0 0 0 0,0 0 0 0 0,0 1 1 0 0,1-1-1 0 0,-1 0 0 0 0,0 0 0 0 0,1 0 0 0 0,0 1 1 0 0,0-1-53 0 0,0 0 1 0 0,0 0-1 0 0,1 0 1 0 0,-1 0-1 0 0,0 0 1 0 0,1-1-1 0 0,-1 1 1 0 0,0 0-1 0 0,0 0 1 0 0,3-2-1 0 0,3-1-213 0 0,1-1 0 0 0,11-7-1 0 0,3-4 111 0 0,-6 3-3 0 0,0 1 0 0 0,1 0 0 0 0,35-15 0 0 0,-41 21 0 0 0,-7 2 0 0 0,1 1 0 0 0,-1 1 0 0 0,0-1 0 0 0,1 0 0 0 0,-1 1 0 0 0,9-2 0 0 0,23-3 0 0 0,-20 6 0 0 0,-12 0 0 0 0,3 0 0 0 0,9 8 0 0 0,-9-3-41 0 0,-5-4-173 0 0,6 2-388 0 0,3-30-21525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39.1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1 10879 0 0,'-7'128'4797'0'0,"0"-17"2287"0"0,5-14-3684 0 0,1 187 2835 0 0,3-238-6142 0 0,2-1 0 0 0,1 1 0 0 0,20 70 0 0 0,-21-106-93 0 0,2-3-192 0 0,-5-6-805 0 0,4-16-9846 0 0,-3-2 1891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8:39.4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 2359 0 0,'0'0'374'0'0,"3"-1"694"0"0,39-6 2007 0 0,-8 5 3928 0 0,38 3 0 0 0,-38 0-4113 0 0,161 12 6036 0 0,-145-8-8857 0 0,-40-5-69 0 0,-6 0 0 0 0,0 0 0 0 0,0 0 0 0 0,0 0 0 0 0,0 1 0 0 0,0 0 0 0 0,-1 0 0 0 0,5 1 0 0 0,20 8-91 0 0,-27-9-378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1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1 292 4975 0 0,'15'-9'458'0'0,"-1"0"0"0"0,0-2-1 0 0,0 0 1 0 0,-1 0-1 0 0,18-20 1 0 0,9-8 4400 0 0,-16 14-2040 0 0,-21 20-2363 0 0,1 1 0 0 0,0 0 1 0 0,1-1-1 0 0,-1 1 0 0 0,1 1 1 0 0,-1-1-1 0 0,1 1 0 0 0,0 0 1 0 0,10-5-1 0 0,-5 4 539 0 0,0-1 1 0 0,0 0-1 0 0,17-14 1 0 0,-15 11 90 0 0,23-13 0 0 0,-30 20-996 0 0,-4 1-64 0 0,0 0 1 0 0,0 0 0 0 0,1-1-1 0 0,-1 1 1 0 0,0-1 0 0 0,0 0 0 0 0,1 1-1 0 0,-1-1 1 0 0,0 0 0 0 0,0 1 0 0 0,0-1-1 0 0,0 0 1 0 0,0 0 0 0 0,1-2-1 0 0,-1 3-112 0 0,0-1-1 0 0,0 0 0 0 0,-1 1 0 0 0,1-1 0 0 0,0 0 0 0 0,0 0 0 0 0,-1 0 0 0 0,1 1 0 0 0,0-1 0 0 0,-1 0 0 0 0,1 0 1 0 0,-1 0-1 0 0,1 0 0 0 0,-1 0 0 0 0,0 0 0 0 0,1-1 0 0 0,-1 1 0 0 0,0 0 0 0 0,0 0 0 0 0,0 0 0 0 0,0 0 1 0 0,0 0-1 0 0,0 0 0 0 0,0 0 0 0 0,0 0 0 0 0,0 0 0 0 0,-1-2 0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4:12.3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99 0 3079 0 0,'0'0'1122'0'0,"2"4"-200"0"0,-2-3-869 0 0,0 0 0 0 0,0-1 0 0 0,0 1 0 0 0,1 0 0 0 0,-1-1 0 0 0,0 1 0 0 0,0 0 0 0 0,1 0 0 0 0,-1-1 0 0 0,1 1 0 0 0,-1-1 0 0 0,0 1-1 0 0,1 0 1 0 0,-1-1 0 0 0,1 1 0 0 0,0-1 0 0 0,-1 1 0 0 0,1-1 0 0 0,-1 1 0 0 0,1-1 0 0 0,0 0 0 0 0,-1 1 0 0 0,1-1 0 0 0,0 0 0 0 0,-1 0-1 0 0,1 1 1 0 0,0-1 0 0 0,0 0 0 0 0,-1 0 0 0 0,1 0 0 0 0,0 0 0 0 0,0 0 0 0 0,-1 0 0 0 0,1 0 0 0 0,3-1 3356 0 0,2 6-1976 0 0,-5-4-1147 0 0,0 0-1 0 0,0 0 1 0 0,0 0 0 0 0,0 1-1 0 0,0-1 1 0 0,0 0 0 0 0,0 0-1 0 0,0 1 1 0 0,-1-1 0 0 0,1 0-1 0 0,1 4 1 0 0,-1-2-181 0 0,-1 1 1 0 0,1 0-1 0 0,-1-1 1 0 0,1 1-1 0 0,-1 0 1 0 0,0 0-1 0 0,-1-1 1 0 0,1 1-1 0 0,0 0 1 0 0,-1-1-1 0 0,0 1 1 0 0,0 0-1 0 0,-2 4 1 0 0,-3 6 199 0 0,-1-1 0 0 0,-9 15 0 0 0,-3 5 272 0 0,9-11-272 0 0,1-6 36 0 0,1 1 0 0 0,-5 19 0 0 0,-1 0 337 0 0,9-26-240 0 0,1 1 0 0 0,-4 17 0 0 0,-4 10 973 0 0,11-36-1174 0 0,0-1-125 0 0,-3 3 230 0 0,4-5-113 0 0,8-12-15 0 0,17-19-82 0 0,22-16 55 0 0,-42 43-163 0 0,0 1 0 0 0,1-1 0 0 0,-1 1 0 0 0,1 0 0 0 0,7-3 0 0 0,-3 2-24 0 0,-1 3 20 0 0,-7 2 80 0 0,-1 3 20 0 0,1 1-75 0 0,0-1-11 0 0,-1 1 1 0 0,0-1 0 0 0,1 0 0 0 0,-1 0-1 0 0,-1 0 1 0 0,1 0 0 0 0,0 1-1 0 0,-1-1 1 0 0,0 0 0 0 0,1 1 0 0 0,-1-1-1 0 0,-1 4 1 0 0,1-4-3 0 0,-1-1 1 0 0,1 1-1 0 0,0-1 0 0 0,0 1 1 0 0,0-1-1 0 0,0 1 0 0 0,1-1 1 0 0,-1 1-1 0 0,1 2 0 0 0,2 13 53 0 0,-6 5 215 0 0,-7 31 0 0 0,1-2 685 0 0,9-50-835 0 0,-1 4-22 0 0,2-4 36 0 0,0-3 838 0 0,8-17-965 0 0,7-20-1 0 0,10-23 61 0 0,-23 55-91 0 0,1 0 1 0 0,0 0-1 0 0,0 1 0 0 0,0-1 0 0 0,0 1 0 0 0,1 0 0 0 0,7-6 0 0 0,-12 11-6 0 0,1-1 0 0 0,-1 0 0 0 0,1 1 0 0 0,-1-1 0 0 0,1 1 0 0 0,-1-1 0 0 0,1 1 0 0 0,0-1 0 0 0,-1 1 0 0 0,1-1 0 0 0,0 1 0 0 0,0 0 0 0 0,-1-1 0 0 0,1 1 0 0 0,0 0 0 0 0,0-1 0 0 0,0 1 0 0 0,-1 0 0 0 0,1 0 0 0 0,1 0 0 0 0,0 0 0 0 0,7 1 0 0 0,-7 0 16 0 0,-1 0 1 0 0,0 0-1 0 0,0 0 0 0 0,1 0 0 0 0,-1 0 0 0 0,0 0 1 0 0,0 0-1 0 0,0 0 0 0 0,0 1 0 0 0,0-1 1 0 0,-1 0-1 0 0,1 1 0 0 0,0-1 0 0 0,0 1 1 0 0,-1-1-1 0 0,1 1 0 0 0,-1-1 0 0 0,0 1 1 0 0,1-1-1 0 0,-1 1 0 0 0,0-1 0 0 0,0 1 0 0 0,0-1 1 0 0,0 4-1 0 0,6 29 186 0 0,-6-32-13 0 0,4-3-155 0 0,0 0 0 0 0,-1-1 0 0 0,1 1 0 0 0,-1 0 0 0 0,1-1 0 0 0,-1 0 0 0 0,0 0 0 0 0,6-4 0 0 0,1-1-14 0 0,-1 2 4 0 0,0 1 0 0 0,1-1 0 0 0,11-3-1 0 0,-18 7-7 0 0,1 0 0 0 0,0 0 0 0 0,0 0 0 0 0,0 1-1 0 0,0 0 1 0 0,0-1 0 0 0,0 1 0 0 0,0 0-1 0 0,0 1 1 0 0,5 0 0 0 0,5 6 167 0 0,-6-2-123 0 0,36 10 1461 0 0,-43-15-1174 0 0,-1 0-347 0 0,0 0 1 0 0,1-1-1 0 0,-1 1 1 0 0,0 0 0 0 0,0 0-1 0 0,0 0 1 0 0,0 0-1 0 0,1 0 1 0 0,-1 0-1 0 0,0 0 1 0 0,0 0 0 0 0,0-1-1 0 0,0 1 1 0 0,1 0-1 0 0,-1 0 1 0 0,0 0-1 0 0,0 0 1 0 0,0 0 0 0 0,1 0-1 0 0,-1 0 1 0 0,0 0-1 0 0,0 0 1 0 0,0 0-1 0 0,1 0 1 0 0,-1 0 0 0 0,0 1-1 0 0,0-1 1 0 0,0 0-1 0 0,0 0 1 0 0,1 0-1 0 0,-1 0 1 0 0,0 0 0 0 0,0 0-1 0 0,0 0 1 0 0,0 0-1 0 0,1 1 1 0 0,-1-1-1 0 0,0 0 1 0 0,0 0 0 0 0,0 0-1 0 0,0 0 1 0 0,0 0-1 0 0,0 1 1 0 0,1-1-1 0 0,-1 0 1 0 0,0 0 0 0 0,0 0-1 0 0,0 1 1 0 0,0-1-1 0 0,0 0 1 0 0,0 0-1 0 0,0 0 1 0 0,0 0 0 0 0,0 1-1 0 0,0-1 1 0 0,0 0-1 0 0,0 0 1 0 0,0 0-1 0 0,0 1 1 0 0,0-1 0 0 0,1 12-358 0 0,-3 1-713 0 0,-4 23-10723 0 0,4-17 4851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19:34.5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1 143 5327 0 0,'2'-1'410'0'0,"46"-37"1986"0"0,7-3 7473 0 0,45-11 159 0 0,-91 46-8534 0 0,-3 1-3028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02.2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 1 2383 0 0,'-36'34'216'0'0,"36"-21"-216"0"0,0 1 0 0 0,0-1 0 0 0,-5-1 232 0 0,2 2-128 0 0,0-2 64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02.6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1 263 3711 0 0,'100'-44'740'0'0,"-25"11"2306"0"0,85-27 0 0 0,-119 46-635 0 0,-1-2 0 0 0,64-37 0 0 0,-40 20 106 0 0,-52 26-1593 0 0,-12 7-903 0 0,0-1 0 0 0,0 1 0 0 0,0 0 0 0 0,0 0 1 0 0,0 0-1 0 0,0 0 0 0 0,0 0 0 0 0,0 0 0 0 0,0 0 0 0 0,0 0 0 0 0,0 0 1 0 0,0 0-1 0 0,0 0 0 0 0,0 0 0 0 0,0 0 0 0 0,0-1 0 0 0,0 1 0 0 0,0 0 0 0 0,0 0 1 0 0,0 0-1 0 0,0 0 0 0 0,0 0 0 0 0,0 0 0 0 0,0 0 0 0 0,0 0 0 0 0,0 0 0 0 0,0 0 1 0 0,0 0-1 0 0,0 0 0 0 0,0 0 0 0 0,0 0 0 0 0,0 0 0 0 0,0 0 0 0 0,-1 0 1 0 0,1 0-1 0 0,0-1 0 0 0,0 1 0 0 0,0 0 0 0 0,0 0 0 0 0,0 0 0 0 0,0 0 0 0 0,0 0 1 0 0,0 0-1 0 0,0 0 0 0 0,0 0 0 0 0,0 0 0 0 0,0 0 0 0 0,0 0 0 0 0,-1 0 0 0 0,1 0 1 0 0,0 0-1 0 0,0 0 0 0 0,0 0 0 0 0,0 1 0 0 0,0-1 0 0 0,0 0 0 0 0,0 0 0 0 0,0 0 1 0 0,0 0-1 0 0,0 0 0 0 0,0 0 0 0 0,0 0 0 0 0,0 0 0 0 0,0 0 0 0 0,0 0 1 0 0,-1 0-1 0 0,1 0 0 0 0,0 0 0 0 0,0 0 0 0 0,-23 6 563 0 0,15-2-968 0 0,-1 0 0 0 0,0 1-1 0 0,1-1 1 0 0,0 2 0 0 0,0-1-1 0 0,-10 10 1 0 0,-20 22-7407 0 0,26-23 2239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03.0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3679 0 0,'8'47'1357'0'0,"-2"0"0"0"0,0 74 0 0 0,-7-117-983 0 0,1 1 0 0 0,1-1 0 0 0,-1 0 0 0 0,1 0-1 0 0,-1 0 1 0 0,1 0 0 0 0,0 0 0 0 0,1 0 0 0 0,2 7 0 0 0,-3-9-219 0 0,1 0 0 0 0,-1-1 1 0 0,0 1-1 0 0,1 0 0 0 0,-1-1 1 0 0,1 0-1 0 0,-1 1 1 0 0,1-1-1 0 0,0 0 0 0 0,0 1 1 0 0,-1-1-1 0 0,1 0 0 0 0,0 0 1 0 0,0-1-1 0 0,0 1 0 0 0,0 0 1 0 0,0-1-1 0 0,0 1 1 0 0,0-1-1 0 0,3 1 0 0 0,1-1 35 0 0,1 0-1 0 0,-1 0 1 0 0,1-1-1 0 0,-1 1 1 0 0,1-1-1 0 0,-1-1 1 0 0,1 1-1 0 0,-1-1 0 0 0,0-1 1 0 0,0 1-1 0 0,0-1 1 0 0,7-4-1 0 0,-1 0 154 0 0,0 0-1 0 0,-1-1 1 0 0,0 0 0 0 0,18-19-1 0 0,-29 26-324 0 0,24-23 757 0 0,20-29 0 0 0,-31 35-209 0 0,1 1 0 0 0,23-22-1 0 0,-35 37-151 0 0,-3 0-293 0 0,-2 0-327 0 0,0 0-1 0 0,1 0 1 0 0,-1 0-1 0 0,0 0 1 0 0,0 1-1 0 0,0-1 1 0 0,0 1-1 0 0,0 0 1 0 0,0 0-1 0 0,0 0 1 0 0,0 0-1 0 0,-5 0 1 0 0,-44-5-5418 0 0,46 6 4718 0 0,0 0 0 0 0,0 0 0 0 0,-10 3 0 0 0,-7 0-2416 0 0,4-3 40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03.4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55 2303 0 0,'2'0'167'0'0,"22"-9"934"0"0,0 2 1 0 0,1 1-1 0 0,0 1 0 0 0,48-4 1 0 0,14-2 2303 0 0,-27 6-154 0 0,-20 3-939 0 0,-38 1-1083 0 0,-3 4-1116 0 0,0 2-222 0 0,-1 0 0 0 0,1 0 0 0 0,-1 0 0 0 0,0 0 0 0 0,-1 0-1 0 0,1-1 1 0 0,-1 1 0 0 0,-7 8 0 0 0,4-6-890 0 0,-1 0 0 0 0,0-1 0 0 0,0 1 0 0 0,-12 7 0 0 0,1-3-2329 0 0,0-1-583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03.7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0 229 2071 0 0,'10'6'143'0'0,"-1"0"0"0"0,0 0 0 0 0,-1 1-1 0 0,1 1 1 0 0,-1-1 0 0 0,12 17-1 0 0,35 56 4188 0 0,-46-66-3299 0 0,-4-6-355 0 0,0 0 0 0 0,0 0 0 0 0,1-1 0 0 0,-1 0-1 0 0,2 0 1 0 0,-1-1 0 0 0,9 7 0 0 0,-13-11-192 0 0,-1-2-435 0 0,0 0 0 0 0,-1-1-1 0 0,1 1 1 0 0,0 0 0 0 0,-1 0 0 0 0,1 0 0 0 0,-1 0 0 0 0,1-1 0 0 0,0 1-1 0 0,-1 0 1 0 0,1-1 0 0 0,-1 1 0 0 0,1 0 0 0 0,-1-1 0 0 0,1 1 0 0 0,-1-1-1 0 0,1 1 1 0 0,-1 0 0 0 0,1-1 0 0 0,-1 1 0 0 0,0-1 0 0 0,1 0-1 0 0,5-18 297 0 0,-5 12-274 0 0,0 0 0 0 0,-1 0 0 0 0,-1-10 0 0 0,1 8-17 0 0,0 0 1 0 0,0 0-1 0 0,1 0 1 0 0,0 0-1 0 0,1 0 1 0 0,0 1-1 0 0,0-1 0 0 0,1 0 1 0 0,0 1-1 0 0,1 0 1 0 0,-1 0-1 0 0,2 0 1 0 0,-1 0-1 0 0,1 1 0 0 0,0-1 1 0 0,11-11-1 0 0,-2 8-41 0 0,0 0 0 0 0,1 0 0 0 0,0 2-1 0 0,22-11 1 0 0,35-24 70 0 0,-37 22-28 0 0,11-6-57 0 0,-30 19 77 0 0,29-21-1 0 0,-31 20 304 0 0,25-14-1 0 0,-37 23-258 0 0,0 0-1 0 0,0 0 0 0 0,1 1 1 0 0,-1-1-1 0 0,1 1 0 0 0,-1-1 1 0 0,0 1-1 0 0,1 0 0 0 0,2 0 1 0 0,-2 0-9 0 0,-2 1-60 0 0,1-1 1 0 0,-1 1-1 0 0,1-1 1 0 0,-1 1 0 0 0,0-1-1 0 0,1 1 1 0 0,-1 0 0 0 0,1 0-1 0 0,-1 0 1 0 0,0 0-1 0 0,0 0 1 0 0,0 0 0 0 0,1 0-1 0 0,-1 0 1 0 0,0 0 0 0 0,1 3-1 0 0,0-2 52 0 0,1 1 2 0 0,-1 1-1 0 0,1 0 0 0 0,-1 0 1 0 0,0 0-1 0 0,0 0 1 0 0,0 1-1 0 0,0-1 1 0 0,-1 1-1 0 0,0-1 0 0 0,0 1 1 0 0,0-1-1 0 0,0 1 1 0 0,-1-1-1 0 0,1 1 1 0 0,-1 0-1 0 0,0-1 0 0 0,-1 1 1 0 0,-1 8-1 0 0,-2 3 285 0 0,0 1 0 0 0,-1-1 0 0 0,-14 28 0 0 0,13-31-117 0 0,-13 19-1 0 0,-2 2-27 0 0,17-27-280 0 0,0 0-1 0 0,0 0 1 0 0,0-1-1 0 0,-1 0 0 0 0,0 0 1 0 0,0 0-1 0 0,-1 0 0 0 0,0-1 1 0 0,0 0-1 0 0,0 0 1 0 0,0-1-1 0 0,-1 0 0 0 0,0 0 1 0 0,0 0-1 0 0,0-1 0 0 0,0 0 1 0 0,-15 4-1 0 0,19-6-301 0 0,0-1 1 0 0,0 0-1 0 0,1 0 0 0 0,-1-1 0 0 0,0 1 1 0 0,0-1-1 0 0,0 1 0 0 0,0-1 0 0 0,1 0 1 0 0,-1 0-1 0 0,0 0 0 0 0,1 0 0 0 0,-1-1 1 0 0,-4-2-1 0 0,-1-3-1325 0 0,0 1 1 0 0,0-1 0 0 0,-11-13-1 0 0,6 7-378 0 0,-2-4-931 0 0,0 0-213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04.2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1 513 5295 0 0,'32'95'1162'0'0,"-25"-63"-28"0"0,3 6 1037 0 0,-1 0 1818 0 0,-9-35-2719 0 0,10 7 1204 0 0,-8-9-2258 0 0,-1 0 1 0 0,1 0-1 0 0,0 0 0 0 0,0-1 0 0 0,0 1 0 0 0,0 0 0 0 0,0-1 1 0 0,0 0-1 0 0,0 1 0 0 0,0-1 0 0 0,-1 0 0 0 0,1 0 1 0 0,0 0-1 0 0,4-1 0 0 0,2 1-128 0 0,-6 0 207 0 0,1-2-67 0 0,12-5-114 0 0,-1-2 0 0 0,0 0 0 0 0,0-1 1 0 0,0 0-1 0 0,-1-1 0 0 0,20-23 0 0 0,-27 26-862 0 0,0-2-1 0 0,0 1 0 0 0,6-15 0 0 0,3-13-6027 0 0,-8 17 1414 0 0</inkml:trace>
  <inkml:trace contextRef="#ctx0" brushRef="#br0" timeOffset="1">294 107 2071 0 0,'40'-24'1598'0'0,"45"-22"0"0"0,-70 40-638 0 0,0-1 0 0 0,1 2 0 0 0,-1 0 1 0 0,1 1-1 0 0,0 1 0 0 0,29-2 1 0 0,-36 4-573 0 0,11 0 1169 0 0,-20 2-1532 0 0,0-1 0 0 0,1 1 0 0 0,-1-1 0 0 0,0 1 1 0 0,0-1-1 0 0,0 1 0 0 0,0-1 0 0 0,0 1 0 0 0,0-1 0 0 0,0 1 0 0 0,0-1 0 0 0,0 1 0 0 0,0-1 1 0 0,0 1-1 0 0,0-1 0 0 0,0 1 0 0 0,0-1 0 0 0,0 1 0 0 0,-1-1 0 0 0,1 0 0 0 0,0 1 0 0 0,-5 13 248 0 0,5-13-278 0 0,-1 1-362 0 0,-4 7 831 0 0,-1-5-5026 0 0,-8-1 136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05.1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103 1 4319 0 0,'1'3'332'0'0,"3"13"-221"0"0,0-1 49 0 0,-1 0 0 0 0,-1 0 0 0 0,1 16 0 0 0,-3-5 733 0 0,-1 0 1 0 0,-1-1-1 0 0,-7 31 0 0 0,-9 23 1538 0 0,17-77-662 0 0,1-4-1551 0 0,-1-3-166 0 0,1 0 0 0 0,1 0 1 0 0,-1-1-1 0 0,1 1 1 0 0,0 0-1 0 0,0 0 0 0 0,1 0 1 0 0,1-6-1 0 0,20-42 50 0 0,-22 50-95 0 0,7-15-6 0 0,1 0 1 0 0,1 1-1 0 0,0 0 1 0 0,1 0-1 0 0,1 1 1 0 0,25-26-1 0 0,-17 28 10 0 0,-18 13 298 0 0,-3 3-300 0 0,0 1 0 0 0,0 0 0 0 0,0 0 0 0 0,0 0 0 0 0,0 0 0 0 0,0 0 0 0 0,-3 3 0 0 0,-2 5 3 0 0,-14 29 325 0 0,-31 47-1 0 0,39-68-222 0 0,-95 147 695 0 0,93-135-587 0 0,7-15-10 0 0,6-14-46 0 0,-1 3 45 0 0,2-5-202 0 0,0 1 0 0 0,0-1 0 0 0,0 0 1 0 0,0 0-1 0 0,0 1 0 0 0,0-1 0 0 0,0 0 0 0 0,0 0 1 0 0,0 1-1 0 0,-1-1 0 0 0,1 0 0 0 0,0 0 0 0 0,0 1 1 0 0,0-1-1 0 0,0 0 0 0 0,0 0 0 0 0,-1 1 0 0 0,1-1 0 0 0,0 0 1 0 0,0 0-1 0 0,0 0 0 0 0,0 1 0 0 0,-1-1 0 0 0,1 0 1 0 0,0 0-1 0 0,0 0 0 0 0,-1 0 0 0 0,0 0-3 0 0,1 0-4 0 0,0 0 0 0 0,0 0 0 0 0,0 0 0 0 0,0 0 0 0 0,-1 0 0 0 0,1 0-1 0 0,0 0 1 0 0,0 0 0 0 0,0 0 0 0 0,0 0 0 0 0,0 0 0 0 0,-1 0 0 0 0,1 0-1 0 0,0 0 1 0 0,0-1 0 0 0,0 1 0 0 0,0 0 0 0 0,0 0 0 0 0,-1 0 0 0 0,1 0 0 0 0,0 0-1 0 0,0 0 1 0 0,0-1 0 0 0,0 1 0 0 0,0 0 0 0 0,0 0 0 0 0,0 0 0 0 0,0 0-1 0 0,0-1 1 0 0,0 1 0 0 0,0 0 0 0 0,0 0 0 0 0,-1 0 0 0 0,1-1 0 0 0,1 0 5 0 0,-1-1-1 0 0,1 1 1 0 0,0-1 0 0 0,0 0 0 0 0,-1 1 0 0 0,1-1 0 0 0,0 1-1 0 0,0 0 1 0 0,0-1 0 0 0,3-1 0 0 0,1-4-26 0 0,1 0 0 0 0,0 0 0 0 0,1 0 1 0 0,-1 1-1 0 0,1 0 0 0 0,1 1 0 0 0,14-9 0 0 0,-10 10 19 0 0,-9 4 0 0 0,-1 0 0 0 0,1 0 0 0 0,-1 0 0 0 0,1 0 0 0 0,0 0 0 0 0,-1 1 0 0 0,1-1 0 0 0,-1 1 0 0 0,4 1 0 0 0,3 6 11 0 0,-6-2 3 0 0,0-1 1 0 0,0 1 0 0 0,-1 0-1 0 0,0-1 1 0 0,0 1-1 0 0,0 0 1 0 0,-1 0-1 0 0,0 0 1 0 0,0 0-1 0 0,0 0 1 0 0,-1 1 0 0 0,0-1-1 0 0,-2 10 1 0 0,-1 8 172 0 0,-2 0-1 0 0,-8 28 1 0 0,3-14 214 0 0,-6 11 561 0 0,15-46-588 0 0,1-3-345 0 0,0 1-1 0 0,0-1 1 0 0,0 0-1 0 0,0 1 1 0 0,-1-1-1 0 0,1 0 1 0 0,0 1-1 0 0,0-1 1 0 0,-1 0-1 0 0,1 1 1 0 0,0-1-1 0 0,0 0 1 0 0,-1 1-1 0 0,1-1 0 0 0,0 0 1 0 0,-1 0-1 0 0,1 1 1 0 0,0-1-1 0 0,-3 1 1455 0 0,3-7-1435 0 0,0 0 0 0 0,0 0 0 0 0,0 0 0 0 0,1 0 0 0 0,0 0 0 0 0,0 0 0 0 0,3-8-1 0 0,18-43 239 0 0,-8 24-243 0 0,-4 8-43 0 0,1-1 0 0 0,2 1 0 0 0,0 1 0 0 0,2 0 0 0 0,31-38 0 0 0,-35 48 0 0 0,-7 9 0 0 0,0 0 0 0 0,0 0 0 0 0,8-7 0 0 0,4 0 1 0 0,-11 11 2 0 0,-1 0 4 0 0,-1-1 14 0 0,-1 1 1 0 0,1 0 0 0 0,0 0-1 0 0,0 1 1 0 0,0-1-1 0 0,-1 1 1 0 0,1-1-1 0 0,0 1 1 0 0,0 0 0 0 0,0 0-1 0 0,0 0 1 0 0,0 0-1 0 0,0 1 1 0 0,0-1-1 0 0,0 1 1 0 0,3 1-1 0 0,-4-2 98 0 0,0 1 10 0 0,2 1-66 0 0,0 0 0 0 0,0 1 0 0 0,0-1 0 0 0,0 1 0 0 0,-1 0-1 0 0,1 0 1 0 0,-1 0 0 0 0,0 0 0 0 0,0 1 0 0 0,0-1 0 0 0,0 1-1 0 0,-1 0 1 0 0,0-1 0 0 0,1 1 0 0 0,-1 0 0 0 0,-1 1-1 0 0,1-1 1 0 0,-1 0 0 0 0,1 0 0 0 0,0 7 0 0 0,1 7 244 0 0,-1 1 0 0 0,-1 0 1 0 0,-1 31-1 0 0,-1-19-217 0 0,1-11 78 0 0,-1 1 0 0 0,-1 0 0 0 0,-1 0 0 0 0,-8 26 0 0 0,9-40-125 0 0,2-5-14 0 0,-1 0 1 0 0,1 0 0 0 0,-1 0-1 0 0,0 1 1 0 0,0-1-1 0 0,0 0 1 0 0,0 0-1 0 0,0 0 1 0 0,0-1 0 0 0,-2 4-1 0 0,1-3 62 0 0,1-1 11 0 0,-2 2-59 0 0,1 0-23 0 0,0-1-1 0 0,-1 1 1 0 0,1 0 0 0 0,-1-1 0 0 0,1 0 0 0 0,-1 0-1 0 0,0 0 1 0 0,0 0 0 0 0,0 0 0 0 0,-1 0 0 0 0,1-1-1 0 0,0 1 1 0 0,0-1 0 0 0,-1 0 0 0 0,1 0-1 0 0,-1-1 1 0 0,-5 2 0 0 0,6-1-21 0 0,-1 0 4 0 0,-14-2-34 0 0,9 0-108 0 0,-1-1 0 0 0,1 0 1 0 0,0 0-1 0 0,-18-8 0 0 0,24 9 92 0 0,0-1 0 0 0,0 1-1 0 0,0-1 1 0 0,1 1-1 0 0,-1-1 1 0 0,0 0 0 0 0,1 0-1 0 0,-1 0 1 0 0,1 0-1 0 0,0-1 1 0 0,0 1 0 0 0,0-1-1 0 0,0 1 1 0 0,0-1-1 0 0,0 0 1 0 0,1 0 0 0 0,-3-5-1 0 0,1-3-724 0 0,2 7 445 0 0,0 1 0 0 0,0-1 0 0 0,0 0 1 0 0,0 1-1 0 0,1-1 0 0 0,0-5 0 0 0,1-3-2012 0 0,0 1-1 0 0,1 0 1 0 0,7-22-1 0 0,-7 25 1477 0 0,4-36-4070 0 0,-3 30 2862 0 0,2-2-332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05.6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40 3367 0 0,'0'0'2874'0'0,"3"-1"-2437"0"0,32-3 414 0 0,35-10 0 0 0,-47 8-361 0 0,0 1 0 0 0,0 1-1 0 0,1 1 1 0 0,-1 1 0 0 0,26 1 0 0 0,-42 2-5 0 0,0 1 0 0 0,0 0 0 0 0,1 0 0 0 0,-1 0 0 0 0,-1 0 0 0 0,1 1 0 0 0,11 7 0 0 0,-17-9-372 0 0,1 0-1 0 0,-1 0 1 0 0,0 0 0 0 0,1 0-1 0 0,-1 1 1 0 0,0-1-1 0 0,0 0 1 0 0,0 1-1 0 0,0-1 1 0 0,0 1-1 0 0,-1-1 1 0 0,1 1 0 0 0,0-1-1 0 0,0 4 1 0 0,4 20 684 0 0,-4-5-147 0 0,-1-1 1 0 0,-1 0 0 0 0,-5 35 0 0 0,-19 58 786 0 0,7-39-531 0 0,3-14-47 0 0,-24 58-1 0 0,30-91-585 0 0,-1-1 0 0 0,-1-1 0 0 0,-1 0 0 0 0,-1 0 0 0 0,-29 39 0 0 0,40-60-257 0 0,0-1 1 0 0,0 1-1 0 0,0-1 1 0 0,-1 0-1 0 0,1 0 0 0 0,-1 0 1 0 0,1 0-1 0 0,-1-1 1 0 0,1 1-1 0 0,-1 0 1 0 0,-4 1-1 0 0,-4-5-16 0 0,8-1-119 0 0,0 1-1 0 0,0 0 1 0 0,1-1 0 0 0,-1 1-1 0 0,1-1 1 0 0,0 0 0 0 0,-1 0-1 0 0,1 0 1 0 0,1 0 0 0 0,-1 0-1 0 0,0-1 1 0 0,1 1 0 0 0,-2-4-1 0 0,-1-5-743 0 0,1-1 0 0 0,-4-16 0 0 0,7 26 668 0 0,-20-137-11072 0 0,18 98 6685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2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534 0 2527 0 0,'1'3'187'0'0,"3"18"645"0"0,0 0 0 0 0,-2 0-1 0 0,0 35 1 0 0,-8 66 6470 0 0,1-46-3774 0 0,-7 70-433 0 0,11-128-2915 0 0,1-14-422 0 0,0-1 0 0 0,0 1 0 0 0,0-1 0 0 0,0 1 0 0 0,-1-1 0 0 0,0 1 1 0 0,0-1-1 0 0,0 0 0 0 0,0 1 0 0 0,0-1 0 0 0,0 0 0 0 0,-1 0 0 0 0,0 0 1 0 0,1 0-1 0 0,-1 0 0 0 0,-3 3 0 0 0,2-3-29 0 0,0 0 0 0 0,-1-1 0 0 0,0 1 0 0 0,1-1 0 0 0,-6 3 0 0 0,1 0 3496 0 0,170-105 4594 0 0,-144 88-7098 0 0,-1-1 0 0 0,0-1-1 0 0,21-23 1 0 0,-32 30-497 0 0,1 3-86 0 0,-2 0-1586 0 0</inkml:trace>
  <inkml:trace contextRef="#ctx0" brushRef="#br0" timeOffset="1">8 577 5383 0 0,'0'0'576'0'0,"0"15"-576"0"0,0-1 0 0 0,-1-4 1328 0 0,-2 5 248 0 0,1 2 56 0 0,1-4 480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06.0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2359 0 0,'0'0'978'0'0,"3"0"-572"0"0,4 0 88 0 0,0 0-1 0 0,0 0 1 0 0,-1 1-1 0 0,1 0 0 0 0,0 0 1 0 0,0 1-1 0 0,0 0 0 0 0,8 3 1 0 0,55 28 3605 0 0,-49-22-2969 0 0,12 8 981 0 0,43 32 0 0 0,-66-44-1917 0 0,6 5 385 0 0,-1 1 0 0 0,0 0 1 0 0,22 27-1 0 0,32 51 2648 0 0,-60-78-2630 0 0,19 18 876 0 0,-27-30-1317 0 0,0 0-201 0 0,-1-1 1 0 0,0 0-1 0 0,1 1 1 0 0,-1-1-1 0 0,0 1 0 0 0,1-1 1 0 0,-1 0-1 0 0,1 1 0 0 0,-1-1 1 0 0,1 0-1 0 0,-1 0 1 0 0,1 1-1 0 0,-1-1 0 0 0,1 0 1 0 0,-1 0-1 0 0,1 0 0 0 0,-1 0 1 0 0,1 0-1 0 0,-1 1 0 0 0,1-1 1 0 0,1-2-150 0 0,0 1 0 0 0,-1 0 0 0 0,1-1 0 0 0,0 0 0 0 0,-1 1 0 0 0,0-1 0 0 0,1 0 0 0 0,-1 1 0 0 0,0-1 0 0 0,0 0 0 0 0,0 0 0 0 0,1-3 0 0 0,9-30-4016 0 0,-7 19 319 0 0,3-5-2189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06.3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 4895 0 0,'9'0'152'0'0,"1"-1"0"0"0,-1-1 0 0 0,1 0 0 0 0,-1 0 0 0 0,10-4 0 0 0,-4 2 931 0 0,1 2 624 0 0,-13 2-523 0 0,1 0 126 0 0,65 3 5337 0 0,-67-3-6098 0 0,8 2 172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06.7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117 1 3567 0 0,'1'2'278'0'0,"4"9"43"0"0,-1-1 0 0 0,0 0 1 0 0,-1 1-1 0 0,0 0 0 0 0,0 0 1 0 0,-1 0-1 0 0,-1 0 0 0 0,1 16 1 0 0,-2 15 1501 0 0,-2-1 0 0 0,-1 0 0 0 0,-14 61 0 0 0,2-38 193 0 0,-3 1 1 0 0,-34 82 0 0 0,44-131-1586 0 0,1 0 0 0 0,1 0 0 0 0,1 1 0 0 0,-7 31 0 0 0,13-46-1671 0 0,2-5 299 0 0,9-12-396 0 0,11-22-1622 0 0,16-46-4981 0 0,-23 48 4498 0 0</inkml:trace>
  <inkml:trace contextRef="#ctx0" brushRef="#br0" timeOffset="1">206 96 4287 0 0,'0'0'332'0'0,"2"-1"-220"0"0,7-5 608 0 0,1 1 0 0 0,-1 0-1 0 0,19-6 1 0 0,-16 7 1466 0 0,24-13 0 0 0,-6 4 4182 0 0,-28 12-5207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07.4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1 5671 0 0,'-6'26'466'0'0,"-17"85"1674"0"0,18-77 3376 0 0,7-33-4870 0 0,-1-1-549 0 0,0 0 0 0 0,1 0 0 0 0,-1 0 0 0 0,0 0 0 0 0,1 0 0 0 0,-1-1 0 0 0,0 1 0 0 0,1 0 0 0 0,-1-1 0 0 0,0 1 0 0 0,0 0 0 0 0,1-1 0 0 0,-1 0 0 0 0,0 1 0 0 0,2-2 0 0 0,17-17 858 0 0,-4 4-306 0 0,5 0 173 0 0,27-16 0 0 0,-40 26-670 0 0,0 1 0 0 0,1 0-1 0 0,0 1 1 0 0,-1-1 0 0 0,1 2 0 0 0,15-4 0 0 0,-22 6 241 0 0,0 5-272 0 0,3 4 246 0 0,-5-1 52 0 0,0 0 1 0 0,-1 0-1 0 0,0 0 0 0 0,-3 12 0 0 0,3-18-91 0 0,0 0-68 0 0,-1 1-148 0 0,1-1-20 0 0,-1 0 0 0 0,1 0 0 0 0,0 0 0 0 0,-1 0 0 0 0,1 0 0 0 0,-1 4 0 0 0,3-5-25 0 0,0 1-66 0 0,-1-1-1 0 0,1 0 1 0 0,0 0 0 0 0,-1 0-1 0 0,1 1 1 0 0,0-1 0 0 0,0 0-1 0 0,0 0 1 0 0,0 0 0 0 0,0 0 0 0 0,0 0-1 0 0,0-1 1 0 0,0 1 0 0 0,0 0-1 0 0,0 0 1 0 0,0-1 0 0 0,1 1 0 0 0,1 0-1 0 0,18 9 0 0 0,-14-6 6 0 0,1 0-1 0 0,-1 1 1 0 0,0 0-1 0 0,-1 0 1 0 0,12 12-1 0 0,-15-14 48 0 0,-1 0 0 0 0,0 0 0 0 0,0 0 0 0 0,0 0 1 0 0,0 0-1 0 0,-1 1 0 0 0,1-1 0 0 0,-1 1 0 0 0,0-1 0 0 0,0 1 0 0 0,0-1 0 0 0,0 1 1 0 0,-1 0-1 0 0,1 0 0 0 0,-1-1 0 0 0,0 6 0 0 0,-1-3 89 0 0,0 1 1 0 0,0-1-1 0 0,-1 0 1 0 0,1 1-1 0 0,-1-1 0 0 0,-1 0 1 0 0,1 0-1 0 0,-1 0 0 0 0,-5 7 1 0 0,-4 6 360 0 0,-21 23 1 0 0,9-12-150 0 0,12-15-94 0 0,-1 0 0 0 0,0-1-1 0 0,-22 16 1 0 0,-49 32-11 0 0,80-59-296 0 0,-1 0 0 0 0,0 0-1 0 0,0-1 1 0 0,0 0 0 0 0,0 0-1 0 0,0 0 1 0 0,0-1 0 0 0,-1 1-1 0 0,1-1 1 0 0,0 0 0 0 0,-1-1-1 0 0,-7 1 1 0 0,11-1-108 0 0,-1-1 0 0 0,0 1 0 0 0,1 0 0 0 0,-1-1 0 0 0,1 0 0 0 0,-1 1-1 0 0,1-1 1 0 0,-1 0 0 0 0,1 0 0 0 0,-1-1 0 0 0,1 1 0 0 0,0 0 0 0 0,0-1 0 0 0,0 1 0 0 0,-1-1 0 0 0,2 0 0 0 0,-1 0 0 0 0,0 0 0 0 0,0 0 0 0 0,1 0 0 0 0,-1 0 0 0 0,1 0-1 0 0,-1 0 1 0 0,1-1 0 0 0,0 1 0 0 0,0-1 0 0 0,-1-2 0 0 0,-3-8-1302 0 0,1 0 0 0 0,1-1 0 0 0,0 1 0 0 0,1-1 0 0 0,0 1 0 0 0,1-1 0 0 0,1 0 0 0 0,0 1 0 0 0,1-1-1 0 0,3-20 1 0 0,0 13 545 0 0,-4 16 819 0 0,1-1 0 0 0,0 1-1 0 0,0 0 1 0 0,0 0 0 0 0,1 0-1 0 0,0 0 1 0 0,0 0 0 0 0,0 0-1 0 0,4-5 1 0 0,-5 8 148 0 0,3 0 26 0 0,-4 1-61 0 0,1 1-1 0 0,-1 0 0 0 0,0 0 0 0 0,0-1 0 0 0,0 1 0 0 0,1 0 0 0 0,-1 0 1 0 0,0-1-1 0 0,0 1 0 0 0,0 0 0 0 0,1 0 0 0 0,-1 0 0 0 0,0 0 0 0 0,0-1 1 0 0,1 1-1 0 0,-1 0 0 0 0,0 0 0 0 0,1 0 0 0 0,-1 0 0 0 0,0 0 0 0 0,0 0 1 0 0,1 0-1 0 0,-1 0 0 0 0,0 0 0 0 0,1 0 0 0 0,-1 0 0 0 0,0 0 0 0 0,1 0 1 0 0,-1 0-1 0 0,3 0 127 0 0,0 0 1 0 0,0 1 0 0 0,1-1-1 0 0,-1 1 1 0 0,0 0-1 0 0,0 0 1 0 0,-1 0 0 0 0,1 0-1 0 0,0 1 1 0 0,0-1 0 0 0,0 1-1 0 0,-1-1 1 0 0,1 1-1 0 0,2 3 1 0 0,5 4 1169 0 0,-1 1 1 0 0,10 12-1 0 0,-10-11 477 0 0,16 15 0 0 0,-13-16-895 0 0,1-1-1 0 0,0 0 0 0 0,1-1 1 0 0,0 0-1 0 0,0-1 0 0 0,1-1 0 0 0,0 0 1 0 0,0-1-1 0 0,1-1 0 0 0,-1 0 1 0 0,18 2-1 0 0,36 6 1268 0 0,-66-12-1845 0 0,0 0-21 0 0,42 3-300 0 0,-25-4-8031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1.3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1 251 3423 0 0,'0'0'264'0'0,"3"-1"-170"0"0,16-8 868 0 0,1 2 0 0 0,0 0 0 0 0,39-8-1 0 0,68-4 6714 0 0,-116 17-7080 0 0,73-16 4492 0 0,-78 16-4582 0 0,0 0 0 0 0,0 0 1 0 0,10-6-1 0 0,5-1 609 0 0,-19 8-915 0 0,0 0 0 0 0,1 0-1 0 0,-1 0 1 0 0,0 0-1 0 0,0 0 1 0 0,4-4 0 0 0,-1 2 94 0 0,-2 2-23 0 0,-2-1-224 0 0,1 0-1 0 0,-1 0 1 0 0,1 0 0 0 0,0 0 0 0 0,0 1 0 0 0,0-1 0 0 0,3-1-1 0 0,-4 2 2 0 0,0 0 81 0 0,0-1 0 0 0,4-6 0 0 0,-4 6-5 0 0,-1 0-22 0 0,2-2-56 0 0,0 1-24 0 0,-2 0 0 0 0,1 0 1 0 0,0 0-1 0 0,0 0 0 0 0,-1 0 0 0 0,0 0 1 0 0,1 0-1 0 0,-1-4 0 0 0,0-2-352 0 0,0 0-1 0 0,-3-16 1 0 0,-3 0-3992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1.7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2359 0 0,'2'2'174'0'0,"5"10"92"0"0,0 0 0 0 0,0 0 0 0 0,-2 0 1 0 0,1 1-1 0 0,-2-1 0 0 0,0 1 0 0 0,0 1 1 0 0,3 20-1 0 0,2 13 841 0 0,-5-31-409 0 0,4 32-1 0 0,-5-15 704 0 0,7 37 0 0 0,-8-58-741 0 0,-1 0-1 0 0,0 18 1 0 0,1 13 911 0 0,-1-26-791 0 0,0 0 0 0 0,0 0 0 0 0,-5 32 0 0 0,2-23 259 0 0,3 41 0 0 0,0-43-621 0 0,2 11 82 0 0,-1-26-397 0 0,-1 0 0 0 0,-1 0 0 0 0,0 16 0 0 0,0-15 28 0 0,3-14 187 0 0,2-20-1335 0 0,-2 3-3780 0 0,3-5-1630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2.0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1 161 5671 0 0,'0'0'436'0'0,"2"-2"-288"0"0,72-56 3600 0 0,-54 38-2107 0 0,-14 14-950 0 0,1-1-1 0 0,-1 2 0 0 0,1-1 0 0 0,11-7 0 0 0,24-18 2012 0 0,-39 30-2326 0 0,-1 0-22 0 0,0 0-241 0 0,1-1 107 0 0,1 1-1 0 0,-1-1 0 0 0,1 1 0 0 0,0 0 1 0 0,0 0-1 0 0,7-1 0 0 0,-7 4-156 0 0,0-1 0 0 0,1 1 0 0 0,-1-1 0 0 0,0 1-1 0 0,0 0 1 0 0,-1 1 0 0 0,6 2 0 0 0,-9-4-56 0 0,1 0 1 0 0,0-1 0 0 0,-1 1-1 0 0,1-1 1 0 0,-1 1 0 0 0,1 0-1 0 0,-1-1 1 0 0,0 1 0 0 0,1 0-1 0 0,-1-1 1 0 0,0 1-1 0 0,0 0 1 0 0,1-1 0 0 0,-1 1-1 0 0,0 0 1 0 0,0 0 0 0 0,0 1-1 0 0,1 2 23 0 0,20 46 316 0 0,13 35 134 0 0,2 17 288 0 0,-20-38 416 0 0,-2 0 0 0 0,9 117 0 0 0,-20-75 1016 0 0,-3-102-2048 0 0,-2-5-57 0 0,-4-9-20 0 0,-4-16-5 0 0,-8-47-707 0 0,-10-33-5772 0 0,19 81 806 0 0,1 1-1308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2.6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77 0 4031 0 0,'2'3'306'0'0,"6"21"590"0"0,-1 0 0 0 0,-1 1 0 0 0,5 44 0 0 0,-7-45-220 0 0,14 172 5654 0 0,-15-153-4718 0 0,-1-23-618 0 0,-1 21 0 0 0,0-3 111 0 0,-1-21-521 0 0,-2 23-1 0 0,-6 38 914 0 0,7-76-1050 0 0,-26-10-1005 0 0,18 5 235 0 0,-12-8-796 0 0,-20-3-273 0 0,41 14 1384 0 0,0 0 0 0 0,-1 0 0 0 0,1 0 0 0 0,-1 0 0 0 0,1 0 0 0 0,0-1 0 0 0,-1 1 0 0 0,1 0-1 0 0,0 0 1 0 0,-1 0 0 0 0,1-1 0 0 0,0 1 0 0 0,-1 0 0 0 0,1-1 0 0 0,0 1 0 0 0,0 0 0 0 0,-1 0 0 0 0,1-1 0 0 0,0 1 0 0 0,0 0-1 0 0,0-1 1 0 0,0 1 0 0 0,-1-1 0 0 0,0 0-8 0 0,-7-7-28 0 0,5 4 33 0 0,-3-13 12 0 0,4 14-1 0 0,1-8 0 0 0,0 3 0 0 0,0 1 0 0 0,1 0 0 0 0,11-13 0 0 0,-8 15 43 0 0,0 1 1 0 0,0 0-1 0 0,1-1 0 0 0,0 1 0 0 0,0 1 0 0 0,0-1 0 0 0,0 1 1 0 0,1-1-1 0 0,-1 1 0 0 0,1 0 0 0 0,0 1 0 0 0,8-4 0 0 0,4 0 409 0 0,2 0-1 0 0,24-4 1 0 0,19-6 795 0 0,-25 3-358 0 0,63-20 2188 0 0,-75 25-2118 0 0,-24 7 24 0 0,0 1-973 0 0,-1 0 0 0 0,0 0 0 0 0,0 1 0 0 0,0-1 1 0 0,0 0-1 0 0,0 0 0 0 0,1 0 0 0 0,-1 0 0 0 0,0 0 0 0 0,0 0 1 0 0,0 0-1 0 0,0 0 0 0 0,1 0 0 0 0,-1 0 0 0 0,0 1 0 0 0,0-1 1 0 0,0 0-1 0 0,1 0 0 0 0,-1 0 0 0 0,0 0 0 0 0,0 0 0 0 0,0 0 1 0 0,0 0-1 0 0,1 0 0 0 0,-1-1 0 0 0,0 1 0 0 0,0 0 0 0 0,0 0 0 0 0,1 0 1 0 0,-1 0-1 0 0,0 0 11 0 0,1 0 0 0 0,-1 0 0 0 0,0 0 1 0 0,1-1-1 0 0,-1 1 0 0 0,0 0 0 0 0,1 0 0 0 0,-1 0 0 0 0,0 0 1 0 0,1 0-1 0 0,-1 0 0 0 0,0 0 0 0 0,1 0 0 0 0,-1 1 1 0 0,0-1-1 0 0,1 0 0 0 0,-1 0 0 0 0,0 0 0 0 0,1 0 0 0 0,-1 0 1 0 0,0 0-1 0 0,0 1 0 0 0,1-1 0 0 0,-1 0 0 0 0,0 0 1 0 0,1 0-1 0 0,-1 1 0 0 0,0-1 0 0 0,21 19 715 0 0,-20-18-764 0 0,0 0-1 0 0,0 0 1 0 0,0-1 0 0 0,0 1-1 0 0,1 0 1 0 0,-1-1-1 0 0,0 1 1 0 0,0-1 0 0 0,1 1-1 0 0,-1-1 1 0 0,2 1 0 0 0,6-3-4364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3.3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91 1 2303 0 0,'0'3'167'0'0,"-14"119"4640"0"0,5-84-3245 0 0,2-9-306 0 0,3-13 153 0 0,-1-1 0 0 0,-11 28 0 0 0,6-19-162 0 0,-16 42 6262 0 0,27-66-7458 0 0,-1-1 0 0 0,0 1 1 0 0,1-1-1 0 0,-1 1 0 0 0,1-1 1 0 0,-1 1-1 0 0,0-1 0 0 0,1 1 0 0 0,-1-1 1 0 0,1 1-1 0 0,-1-1 0 0 0,1 1 0 0 0,0 0 1 0 0,-1-1-1 0 0,1 1 0 0 0,-1 0 1 0 0,1 0-1 0 0,1-1 0 0 0,10-7 596 0 0,34-43 420 0 0,-10 20-178 0 0,-19 17-334 0 0,-15 13-254 0 0,0 2-157 0 0,12 5-52 0 0,-11-1-46 0 0,-3-2-40 0 0,2-1 14 0 0,0 1 0 0 0,-1 0-1 0 0,1 0 1 0 0,-1 0 0 0 0,1 0 0 0 0,-1 0-1 0 0,0 1 1 0 0,-1-1 0 0 0,1 0 0 0 0,0 0-1 0 0,-1 1 1 0 0,0-1 0 0 0,1 1 0 0 0,-1-1 0 0 0,-1 0-1 0 0,0 6 1 0 0,-8 56 164 0 0,8-61-143 0 0,1 1 0 0 0,-1-1 0 0 0,1 0 0 0 0,1 7 0 0 0,-1 2 58 0 0,13-20 56 0 0,-6 1-140 0 0,-1 0 1 0 0,1 0-1 0 0,7-10 0 0 0,-7 7-3 0 0,0 1 0 0 0,1 0 0 0 0,11-9 0 0 0,-2 6-12 0 0,-12 11 0 0 0,-1 0 0 0 0,9 0 0 0 0,-12 1 0 0 0,0-1 0 0 0,0 0 0 0 0,0 0 0 0 0,0 0 0 0 0,1 1 0 0 0,-1-1 0 0 0,0 1 0 0 0,0-1 0 0 0,0 1 0 0 0,0-1 0 0 0,1 2 0 0 0,1 1 13 0 0,0 0-1 0 0,-1 0 1 0 0,1 1-1 0 0,0-1 1 0 0,-1 1-1 0 0,0 0 1 0 0,0 0-1 0 0,0 0 1 0 0,-1 0-1 0 0,1 0 1 0 0,-1 0 0 0 0,2 7-1 0 0,0 9 88 0 0,3 27-1 0 0,-6-37-93 0 0,2 17 45 0 0,-4 27 0 0 0,1-30 182 0 0,-5 45 633 0 0,3-42-491 0 0,-1 1 548 0 0,-15 53-1 0 0,13-70-846 0 0,3-10-61 0 0,2-1-15 0 0,-7-3 0 0 0,5 1-8 0 0,1 0 1 0 0,0 0-1 0 0,0-1 1 0 0,0 1-1 0 0,0 0 1 0 0,0-1-1 0 0,0 0 1 0 0,0 1-1 0 0,1-1 0 0 0,-2-4 1 0 0,-12-35-259 0 0,9 23 55 0 0,-4-7-1311 0 0,-1 1-1 0 0,-15-23 1 0 0,-13-28-9581 0 0,28 46 3917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3.7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173 0 4287 0 0,'3'9'98'0'0,"0"-1"-1"0"0,-1 1 0 0 0,0-1 0 0 0,0 1 0 0 0,-1 0 1 0 0,1 17-1 0 0,0-6 585 0 0,-2 0 814 0 0,-1 31-1 0 0,-1-19 247 0 0,1-17-690 0 0,-1-1-1 0 0,-1 0 0 0 0,0 0 0 0 0,0-1 1 0 0,-1 1-1 0 0,-12 24 0 0 0,8-20-43 0 0,-2 0 1 0 0,0-1-1 0 0,-1 0 0 0 0,-16 19 0 0 0,21-29-744 0 0,0-2 0 0 0,0 1-1 0 0,0-1 1 0 0,-1 1 0 0 0,-11 5 0 0 0,17-11-242 0 0,-1 1 0 0 0,1-1 0 0 0,0 0 0 0 0,0-1 1 0 0,0 1-1 0 0,0 0 0 0 0,-1 0 0 0 0,1 0 0 0 0,0-1 0 0 0,0 1 1 0 0,0 0-1 0 0,0-1 0 0 0,0 1 0 0 0,0-1 0 0 0,0 0 0 0 0,0 1 0 0 0,0-1 1 0 0,0 0-1 0 0,0 0 0 0 0,-1-1 0 0 0,-6-8-1259 0 0,3-3-4287 0 0,3-4-2235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2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402 0 6911 0 0,'1'3'528'0'0,"1"12"202"0"0,-1 0-1 0 0,0 1 1 0 0,-1-1-1 0 0,-1 0 1 0 0,0 0-1 0 0,-6 27 1 0 0,-4 1 3167 0 0,-18 46 1 0 0,22-73-3103 0 0,-2 1 1 0 0,0-1 0 0 0,-1 0 0 0 0,0-1 0 0 0,-14 15-1 0 0,21-27-647 0 0,-3 4 43 0 0,0-1 1 0 0,-1-1-1 0 0,1 1 0 0 0,-1-1 1 0 0,-1 0-1 0 0,1-1 0 0 0,-1 0 0 0 0,0 0 1 0 0,0 0-1 0 0,0-1 0 0 0,0 0 1 0 0,0-1-1 0 0,-1 0 0 0 0,1 0 0 0 0,-1-1 1 0 0,-16 1-1 0 0,18-2-178 0 0,0-1 0 0 0,0 0 0 0 0,0-1 0 0 0,0 1 0 0 0,0-1 0 0 0,0 0 0 0 0,1-1 1 0 0,-1 0-1 0 0,1 0 0 0 0,0 0 0 0 0,-1-1 0 0 0,1 0 0 0 0,1 0 0 0 0,-1 0 0 0 0,-5-7 0 0 0,8 8-6 0 0,0 0-1 0 0,0-1 1 0 0,0 1-1 0 0,1-1 1 0 0,-1 0-1 0 0,1 0 1 0 0,0 0-1 0 0,0 0 1 0 0,1 0-1 0 0,-1 0 1 0 0,1-1-1 0 0,0 1 1 0 0,0-1-1 0 0,0 1 1 0 0,1 0-1 0 0,0-1 1 0 0,-1 1-1 0 0,2-1 1 0 0,-1 1-1 0 0,0-1 1 0 0,1 1-1 0 0,0-1 1 0 0,0 1 0 0 0,3-8-1 0 0,-1 5 24 0 0,0 0 0 0 0,0 0 0 0 0,1 0 0 0 0,0 0 0 0 0,1 0 0 0 0,-1 1 0 0 0,1-1-1 0 0,1 1 1 0 0,-1 1 0 0 0,1-1 0 0 0,0 1 0 0 0,0 0 0 0 0,1 0 0 0 0,-1 1 0 0 0,1 0 0 0 0,0 0 0 0 0,0 0 0 0 0,1 1 0 0 0,-1 0 0 0 0,1 1-1 0 0,-1-1 1 0 0,1 1 0 0 0,0 1 0 0 0,0 0 0 0 0,0 0 0 0 0,13 0 0 0 0,-12 1 110 0 0,-3 0 45 0 0,0 0-1 0 0,-1 0 1 0 0,1 0-1 0 0,-1 1 1 0 0,1 0-1 0 0,-1 0 1 0 0,11 4-1 0 0,19 8 189 0 0,-20-8-156 0 0,0 0-1 0 0,0 2 1 0 0,0 0-1 0 0,25 16 1 0 0,-11-4-217 0 0,0-2 0 0 0,44 19 0 0 0,-47-24 0 0 0,-18-8 0 0 0,-1-1 0 0 0,1 0 0 0 0,0-1 0 0 0,14 3 0 0 0,-6 0 0 0 0,9 4 0 0 0,-19-7 0 0 0,29 4 0 0 0,13-1-5268 0 0,-34-4 1508 0 0,8 1-6436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4.0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5927 0 0,'0'0'632'0'0,"8"13"736"0"0,0-2 1480 0 0,6-1-1240 0 0,6-7-1520 0 0,-4-5-3408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4.6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279 1 4487 0 0,'0'0'347'0'0,"0"2"-156"0"0,-4 11 2065 0 0,2 0 0 0 0,-2 14 1 0 0,3-19-2852 0 0,0-4 793 0 0,0 0 0 0 0,0 0 0 0 0,0 0 0 0 0,-4 7 0 0 0,0 2 196 0 0,-3 6 196 0 0,5-13-469 0 0,2-4 40 0 0,-1 0-6 0 0,-10 15 90 0 0,11-15 427 0 0,0-1-534 0 0,-3 3 716 0 0,11-1 680 0 0,-9-1-1535 0 0,1-2 7 0 0,1 0 0 0 0,0 1-1 0 0,0-1 1 0 0,0 0 0 0 0,0 0 0 0 0,0 0 0 0 0,-1 1 0 0 0,1-1 0 0 0,0 0-1 0 0,0 0 1 0 0,0 1 0 0 0,0-1 0 0 0,0 0 0 0 0,0 0 0 0 0,0 0 0 0 0,0 1-1 0 0,0-1 1 0 0,0 0 0 0 0,0 0 0 0 0,0 1 0 0 0,0-1 0 0 0,0 0 0 0 0,0 0-1 0 0,0 1 1 0 0,0-1 0 0 0,0 0 0 0 0,8 10 7 0 0,1-3 3 0 0,-8-6 216 0 0,2 13-160 0 0,-4-9-61 0 0,0 1 0 0 0,0 0 1 0 0,-1 0-1 0 0,0-1 0 0 0,0 1 0 0 0,0-1 0 0 0,0 0 0 0 0,-1 1 0 0 0,0-1 0 0 0,0 0 0 0 0,-7 7 0 0 0,-8 17-16 0 0,9-13 5 0 0,-1-1 0 0 0,-24 27 0 0 0,19-25 0 0 0,3-3 42 0 0,-1-1-1 0 0,0-1 0 0 0,0 0 1 0 0,-20 12-1 0 0,9-11 122 0 0,22-10-151 0 0,1-2-6 0 0,0-1 0 0 0,0 1 0 0 0,1-1 1 0 0,-1 1-1 0 0,0-1 0 0 0,0 1 0 0 0,0-1 1 0 0,0 1-1 0 0,0-1 0 0 0,0 0 0 0 0,0 1 1 0 0,0-1-1 0 0,0 0 0 0 0,0 0 0 0 0,-1 0 1 0 0,0 1 938 0 0,12-13-138 0 0,-4 4-389 0 0,1 0 1 0 0,0 0-1 0 0,1 1 1 0 0,0-1-1 0 0,0 2 1 0 0,1-1-1 0 0,-1 1 1 0 0,1 1-1 0 0,20-10 1 0 0,9-6 1032 0 0,-3 1-142 0 0,34-17 899 0 0,-20 10-1000 0 0,-25 12-727 0 0,-22 14-308 0 0,-1-1-125 0 0,1 1 0 0 0,-1-1 0 0 0,0 1 1 0 0,1-1-1 0 0,0 1 0 0 0,-1-1 0 0 0,1 1 0 0 0,0 0 0 0 0,2-2 0 0 0,-2 2 15 0 0,-1 0 87 0 0,1 1-70 0 0,0 0 42 0 0,-1-2-120 0 0,1 1 0 0 0,-1 0 0 0 0,1-1-1 0 0,0 1 1 0 0,-1 0 0 0 0,1 0 0 0 0,0 0 0 0 0,0 0 0 0 0,-1 0 0 0 0,4-1-1 0 0,1-3-3381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5.1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112 0 1951 0 0,'1'3'147'0'0,"2"14"861"0"0,-2 0-1 0 0,0 0 1 0 0,-2 33-1 0 0,-11 56 2881 0 0,8-74-2686 0 0,0-6-234 0 0,-2 0 1 0 0,0 0-1 0 0,-2 0 0 0 0,0-1 1 0 0,-2 0-1 0 0,-1 0 0 0 0,-21 34 1 0 0,17-41 1065 0 0,16-20-1930 0 0,3-5 145 0 0,0 1 0 0 0,0 0 0 0 0,1 0-1 0 0,0 1 1 0 0,0-1 0 0 0,1 1 0 0 0,-1 0 0 0 0,1 1-1 0 0,8-6 1 0 0,5-8 699 0 0,-13 12-567 0 0,-5 4-9 0 0,10-7 218 0 0,-9 8-497 0 0,31-25 800 0 0,-32 25-779 0 0,1 0-64 0 0,-1 0 0 0 0,0 0 0 0 0,0 0 0 0 0,0 1 1 0 0,0-1-1 0 0,1 0 0 0 0,-1 1 0 0 0,0-1 0 0 0,1 1 0 0 0,-1-1 1 0 0,0 1-1 0 0,1-1 0 0 0,-1 1 0 0 0,1 0 0 0 0,1 0 0 0 0,-1-1-112 0 0,1 1-163 0 0,7 0-2585 0 0,-2-4 541 0 0,0 1-3496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5.4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1 3079 0 0,'1'1'227'0'0,"-1"2"-100"0"0,1 0-1 0 0,-1 0 0 0 0,0 0 1 0 0,0 0-1 0 0,0 0 1 0 0,0 0-1 0 0,-1 0 0 0 0,1 0 1 0 0,-2 5-1 0 0,1-2 877 0 0,-2 6 845 0 0,-2 21 3456 0 0,4-12 1060 0 0,3-22-7108 0 0,-1 0 0 0 0,1 0 1 0 0,0 0-1 0 0,-1 1 0 0 0,1-1 1 0 0,0 0-1 0 0,2 0 0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5.8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0 189 4087 0 0,'0'0'1420'0'0,"2"0"-313"0"0,11 0 987 0 0,0 0 1 0 0,0 0-1 0 0,-1-1 1 0 0,14-3-1 0 0,-8 1 25 0 0,27-1-1 0 0,-34 3-1186 0 0,0 0 0 0 0,0-1 0 0 0,0 0 0 0 0,0-1 0 0 0,0 0 0 0 0,15-7 0 0 0,10-3 716 0 0,-30 11-1291 0 0,0-1 0 0 0,-1 1 0 0 0,1-2-1 0 0,9-6 1 0 0,-10 6-174 0 0,8-5 55 0 0,-2 0 1 0 0,1-1-1 0 0,10-12 1 0 0,1-3-2901 0 0,0 0-5563 0 0,-7 9-1057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6.4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79 1 5295 0 0,'0'2'410'0'0,"-1"12"126"0"0,-1-1 0 0 0,0 0 0 0 0,-1 0 0 0 0,0 0 0 0 0,-7 16 0 0 0,4-7 1026 0 0,3-14-473 0 0,1 0 1 0 0,-7 13-1 0 0,5-11 2198 0 0,11-13 941 0 0,5-9-981 0 0,-6 5-3929 0 0,4-4 1171 0 0,20-19 1 0 0,-10 11-73 0 0,-18 18-262 0 0,0-1-10 0 0,3-2 29 0 0,1 0 0 0 0,0 0 0 0 0,11-4 0 0 0,-14 7 39 0 0,-1 2-141 0 0,8 3 20 0 0,-8-3 11 0 0,-1 2 1 0 0,0 1-64 0 0,0 0 0 0 0,0 0 0 0 0,0 0 0 0 0,-1 0 0 0 0,0 0 0 0 0,1 0 0 0 0,-2 0 0 0 0,1 0 0 0 0,0 0 0 0 0,-1 0 0 0 0,0 0 0 0 0,-1 5 0 0 0,-3 4 82 0 0,0 0 0 0 0,-9 17 1 0 0,-7 13 77 0 0,-48 116 254 0 0,66-153-452 0 0,0 0-1 0 0,0 0 1 0 0,0 0-1 0 0,-1 0 0 0 0,0-1 1 0 0,-5 6-1 0 0,0 1 8 0 0,-12 19 0 0 0,20-29 383 0 0,1-3-374 0 0,0 0 0 0 0,0 0 0 0 0,0 0 0 0 0,0 0-1 0 0,0 0 1 0 0,0 0 0 0 0,0 0 0 0 0,1 0-1 0 0,-1 1 1 0 0,0-1 0 0 0,1 0 0 0 0,-1 0 0 0 0,1 0-1 0 0,-1 0 1 0 0,1 0 0 0 0,-1 1 0 0 0,1-1-1 0 0,0-1 1 0 0,14-13 159 0 0,-11 12-82 0 0,29-35 674 0 0,-26 30-600 0 0,-1 1 1 0 0,1-1-1 0 0,0 1 0 0 0,10-8 1 0 0,-15 14 92 0 0,0 0 9 0 0,33-18 304 0 0,-33 18-438 0 0,0-1-8 0 0,8-3-26 0 0,-8 4-8 0 0,9-6 71 0 0,-7 4-135 0 0,27-20-1683 0 0,-30 22 787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6.8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0 5439 0 0,'3'12'114'0'0,"-1"-1"-1"0"0,0 0 1 0 0,0 1-1 0 0,-1-1 0 0 0,-1 1 1 0 0,-1 18-1 0 0,0 0 781 0 0,1 39 3522 0 0,-3 1 0 0 0,-18 103 0 0 0,17-147-3234 0 0,3-17-320 0 0,0 0 0 0 0,-5 15 0 0 0,5-22 582 0 0,10-46-1859 0 0,-1-48-2979 0 0,9 1-3573 0 0,8 17 1235 0 0,-25 74 5731 0 0,0 0-1 0 0,-1-1 1 0 0,1 1-1 0 0,0 0 0 0 0,0 0 1 0 0,0-1-1 0 0,0 1 1 0 0,0 0-1 0 0,1-1 1 0 0,-1 1-1 0 0,0 0 0 0 0,0 0 1 0 0,0-1-1 0 0,0 1 1 0 0,0 0-1 0 0,0 0 1 0 0,0-1-1 0 0,0 1 0 0 0,1 0 1 0 0,-1 0-1 0 0,0 0 1 0 0,0-1-1 0 0,0 1 1 0 0,0 0-1 0 0,1 0 0 0 0,-1 0 1 0 0,0 0-1 0 0,0-1 1 0 0,0 1-1 0 0,1 0 1 0 0,-1 0-1 0 0,0 0 0 0 0,0 0 1 0 0,1 0-1 0 0,-1 0 1 0 0,0 0-1 0 0,0 0 1 0 0,1 0-1 0 0,-1-1 0 0 0,0 1 1 0 0,1 0-1 0 0,-1 0 1 0 0,0 0-1 0 0,0 1 1 0 0,1-1-1 0 0,-1 0 0 0 0,0 0 1 0 0,0 0-1 0 0,1 0 1 0 0,-1 0-1 0 0,11 12 1076 0 0,-7-6-502 0 0,7 8 1408 0 0,0 0 0 0 0,9 20 0 0 0,-15-26-1208 0 0,29 53 3146 0 0,-34-59-3618 0 0,0-2-281 0 0,1 1-1 0 0,-1-1 1 0 0,0 0-1 0 0,0 1 1 0 0,0-1-1 0 0,0 1 1 0 0,0-1-1 0 0,0 0 1 0 0,0 1-1 0 0,1-1 1 0 0,-1 0-1 0 0,0 1 1 0 0,0-1-1 0 0,1 0 1 0 0,-1 1-1 0 0,0-1 1 0 0,0 0-1 0 0,1 1 1 0 0,-1-1-1 0 0,0 0 0 0 0,1 0 1 0 0,-1 0-1 0 0,0 1 1 0 0,1-1-1 0 0,-1 0 1 0 0,0 0-1 0 0,1 0 1 0 0,-1 0-1 0 0,1 0 1 0 0,-1 1-1 0 0,0-1 1 0 0,1 0-1 0 0,-1 0 1 0 0,1 0-1 0 0,-1 0 1 0 0,0 0-1 0 0,1 0 1 0 0,-1 0-1 0 0,1-1 1 0 0,-1 1-1 0 0,1 0 1 0 0,14-4-96 0 0,-13 3-688 0 0,-2-2-255 0 0,9-33-5509 0 0,-7 20 495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7.1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4519 0 0,'0'0'347'0'0,"1"2"-227"0"0,6 12 129 0 0,-8-9-77 0 0,1-1-4 0 0,5 84 3907 0 0,-5-9 141 0 0,3 1-1 0 0,18 103 0 0 0,-20-174-3760 0 0,1-1-1 0 0,1 0 0 0 0,-1 0 1 0 0,1 0-1 0 0,8 14 0 0 0,-10-19-373 0 0,1-1 0 0 0,0 1 0 0 0,0-1 0 0 0,0 0 0 0 0,0 1-1 0 0,0-1 1 0 0,0 0 0 0 0,0 0 0 0 0,1 0 0 0 0,-1 0 0 0 0,1-1-1 0 0,-1 1 1 0 0,1-1 0 0 0,0 1 0 0 0,0-1 0 0 0,0 0 0 0 0,-1 0-1 0 0,1 0 1 0 0,5 0 0 0 0,6-1 99 0 0,-11-1-250 0 0,1-1-1 0 0,-1 1 0 0 0,1-1 1 0 0,-1 0-1 0 0,1 0 1 0 0,-1 0-1 0 0,0 0 0 0 0,0 0 1 0 0,0-1-1 0 0,0 1 1 0 0,-1-1-1 0 0,1 0 0 0 0,-1 0 1 0 0,1 0-1 0 0,-1 0 1 0 0,0 0-1 0 0,0-1 1 0 0,0 1-1 0 0,1-5 0 0 0,11-33-3215 0 0,-5 2-4301 0 0,-7 20 1284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7.5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3423 0 0,'0'0'264'0'0,"1"0"-170"0"0,6 0 38 0 0,-6 0 497 0 0,34 0 1983 0 0,-32 0-1785 0 0,0 0-25 0 0,25 0 777 0 0,-25 0-891 0 0,-1 1-44 0 0,22 3 620 0 0,-21-4-639 0 0,-3 2-479 0 0,0-1 0 0 0,1 1 0 0 0,-1-1 0 0 0,1 1 0 0 0,0-1 0 0 0,-1 0 0 0 0,1 1 0 0 0,1 2 0 0 0,4 7 428 0 0,-5-3-133 0 0,-1 0-1 0 0,0 0 1 0 0,0 0-1 0 0,-1 0 1 0 0,0 0-1 0 0,0 0 1 0 0,-1 0-1 0 0,-5 14 1 0 0,1 0 202 0 0,1-5 105 0 0,-9 19 0 0 0,-1 6 549 0 0,15-42-1251 0 0,-1 1 0 0 0,1 0-1 0 0,0 0 1 0 0,-1 0 0 0 0,1-1-1 0 0,0 1 1 0 0,-1 0 0 0 0,1 0-1 0 0,-1-1 1 0 0,0 1 0 0 0,1 0-1 0 0,-2 0 1 0 0,-1-2 58 0 0,4-9-800 0 0,5-18-1707 0 0,12-32 1 0 0,0-3-5556 0 0,-14 40 3542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7.9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1 100 4255 0 0,'2'-1'332'0'0,"9"-4"107"0"0,-1 0 0 0 0,0 0 0 0 0,-1-1-1 0 0,0-1 1 0 0,0 1 0 0 0,15-16 0 0 0,-18 18-7 0 0,14-19 1939 0 0,-18 21-1702 0 0,0 1-42 0 0,0-1-359 0 0,-1 1-55 0 0,1 0 0 0 0,0-1 0 0 0,0 1 0 0 0,-1 0-1 0 0,1 0 1 0 0,0 1 0 0 0,0-1 0 0 0,4-1 0 0 0,-5 2-140 0 0,0 0 0 0 0,0 1 1 0 0,0-1-1 0 0,0 0 0 0 0,0 1 0 0 0,0-1 1 0 0,0 0-1 0 0,0 1 0 0 0,0-1 0 0 0,0 1 1 0 0,0 0-1 0 0,0-1 0 0 0,0 1 0 0 0,0 0 1 0 0,-1 0-1 0 0,1-1 0 0 0,0 1 0 0 0,-1 0 1 0 0,1 0-1 0 0,0 0 0 0 0,-1 0 0 0 0,1 0 1 0 0,-1 0-1 0 0,1 1 0 0 0,7 25 875 0 0,-7-19-625 0 0,-1 0 0 0 0,0 0 0 0 0,0 0 1 0 0,0 0-1 0 0,-1 0 0 0 0,0 0 0 0 0,-1 0 1 0 0,-3 9-1 0 0,5-16 420 0 0,-2 14 171 0 0,2-13-651 0 0,-2 9-136 0 0,-2 4-47 0 0,1-3-124 0 0,-2 2-1830 0 0,-2-2-3766 0 0,1-5-488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4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0 582 5903 0 0,'34'-96'617'0'0,"-3"9"296"0"0,-18 53-309 0 0,41-87 4494 0 0,-46 105-3932 0 0,2 0 0 0 0,0 1 1 0 0,0 1-1 0 0,1-1 0 0 0,18-16 1 0 0,-7 9 428 0 0,0 2 1 0 0,2 0 0 0 0,0 2-1 0 0,42-26 1 0 0,-61 42-1188 0 0,0 0-1 0 0,0 0 1 0 0,0 0-1 0 0,0 0 1 0 0,7-1-1 0 0,-12 3-373 0 0,1 0 0 0 0,-1 0 0 0 0,1 0 0 0 0,-1 0 0 0 0,1 0 0 0 0,0 1 0 0 0,-1-1 0 0 0,1 0 0 0 0,-1 0 0 0 0,1 0 0 0 0,-1 1 0 0 0,1-1 0 0 0,-1 0 0 0 0,1 0-1 0 0,-1 1 1 0 0,1-1 0 0 0,-1 0 0 0 0,1 1 0 0 0,-1-1 0 0 0,0 1 0 0 0,1-1 0 0 0,-1 1 0 0 0,0-1 0 0 0,1 1 0 0 0,-1-1 0 0 0,0 1 0 0 0,1-1 0 0 0,-1 1 0 0 0,0-1 0 0 0,0 1 0 0 0,0-1-1 0 0,0 1 1 0 0,1-1 0 0 0,-1 1 0 0 0,0-1 0 0 0,0 1 0 0 0,0 0 0 0 0,0 23 508 0 0,-1-18-513 0 0,-1 1 1 0 0,0-1-1 0 0,0 1 0 0 0,0-1 0 0 0,-1 0 0 0 0,-6 11 0 0 0,-25 34 127 0 0,19-32-137 0 0,9-11-19 0 0,-1 0 0 0 0,0-1 0 0 0,-10 8 0 0 0,9-7 0 0 0,0-1 0 0 0,-11 15 0 0 0,10-11 0 0 0,3-2 0 0 0,0-2 0 0 0,-1 1 0 0 0,0-1 0 0 0,0 0 0 0 0,-13 10 0 0 0,7-7 0 0 0,7-3 0 0 0,15-5 0 0 0,0-3-9 0 0,1 0-1 0 0,-1-1 1 0 0,0 0 0 0 0,9-3-1 0 0,27-5-23 0 0,-41 10 33 0 0,-1-1 0 0 0,1 1 0 0 0,0-1 0 0 0,-1 0 0 0 0,7-3-1 0 0,-2 1 3 0 0,0 0 0 0 0,0 1 0 0 0,1 0 0 0 0,-1 0 0 0 0,10 0 0 0 0,-18 3 2 0 0,1 0 1 0 0,-1 0 0 0 0,0 0 0 0 0,0-1-1 0 0,0 1 1 0 0,0 0 0 0 0,0 0 0 0 0,0 0 0 0 0,0 0-1 0 0,0 0 1 0 0,0-1 0 0 0,0 1 0 0 0,-1 2-1 0 0,0 1-3 0 0,0-1-1 0 0,-1 1 0 0 0,1 0 1 0 0,-1 0-1 0 0,0-1 0 0 0,0 1 0 0 0,0-1 1 0 0,0 1-1 0 0,-4 2 0 0 0,-28 27 1 0 0,25-24-2 0 0,-16 17 1 0 0,3 0 0 0 0,0-1 0 0 0,-1 0 0 0 0,-1-2 0 0 0,-2-1 0 0 0,-39 27 0 0 0,59-45 0 0 0,-1 0 0 0 0,0 0 0 0 0,-12 3 0 0 0,17-6 0 0 0,-1 0 0 0 0,0 0 0 0 0,0-1 0 0 0,1 1 0 0 0,-1-1 0 0 0,0 1 0 0 0,0-1 0 0 0,0 0 0 0 0,0 0 0 0 0,0-1 0 0 0,0 1 0 0 0,0 0 0 0 0,-3-2 0 0 0,-4-4-41 0 0,8 5-12 0 0,1-1 1 0 0,0 1 0 0 0,0 0-1 0 0,1-1 1 0 0,-1 1 0 0 0,0-1-1 0 0,0 1 1 0 0,1-1 0 0 0,-1 0-1 0 0,1 1 1 0 0,-1-1 0 0 0,1 0-1 0 0,0 1 1 0 0,0-1 0 0 0,0 0-1 0 0,0-2 1 0 0,1-7-2624 0 0,1 2-3385 0 0,5-6-3871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8.2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0 227 6127 0 0,'4'8'87'0'0,"0"0"0"0"0,0 0 0 0 0,-1 0 0 0 0,0 0 0 0 0,-1 1 0 0 0,1-1 0 0 0,0 13-1 0 0,2 62 744 0 0,-3-39 588 0 0,16 132 4743 0 0,-14-144-3394 0 0,10 41 0 0 0,-13-72-1970 0 0,-1-2-783 0 0,0 1 0 0 0,0-1 1 0 0,0 1-1 0 0,0 0 0 0 0,0-1 0 0 0,0 1 0 0 0,1-1 1 0 0,-1 1-1 0 0,0 0 0 0 0,0-1 0 0 0,0 1 1 0 0,1-1-1 0 0,-1 1 0 0 0,0 0 0 0 0,1-1 1 0 0,-1 1-1 0 0,0 0 0 0 0,0 0 0 0 0,1-1 1 0 0,0 0-76 0 0,0 1 1 0 0,-1-1 0 0 0,1 1 0 0 0,-1-1-1 0 0,1 1 1 0 0,-1-1 0 0 0,1 0 0 0 0,-1 1 0 0 0,1-1-1 0 0,-1 0 1 0 0,0 1 0 0 0,1-1 0 0 0,-1 0-1 0 0,1-1 1 0 0,0-5-431 0 0,5-22-1963 0 0,-3 10-1931 0 0,-3 0-1493 0 0</inkml:trace>
  <inkml:trace contextRef="#ctx0" brushRef="#br0" timeOffset="1">191 0 2847 0 0,'2'3'83'0'0,"5"12"90"0"0,-2 4 1064 0 0,-1 1-1 0 0,0 0 0 0 0,-1 1 0 0 0,-2-1 0 0 0,0 34 0 0 0,0-10 713 0 0,-2-9-410 0 0,0-22-725 0 0,1 0 0 0 0,2 13 0 0 0,8 60 8014 0 0,3-89-8395 0 0,-10 2-381 0 0,0-1-1 0 0,0 0 1 0 0,0 1-1 0 0,0-1 1 0 0,-1 0-1 0 0,1-1 1 0 0,-1 1-1 0 0,0 0 1 0 0,1-1-1 0 0,-1 1 1 0 0,0-1-1 0 0,2-4 1 0 0,19-36 217 0 0,-15 21-256 0 0,-1 4-886 0 0,-5 12-430 0 0,1 0 0 0 0,-1 0 0 0 0,-1 0 0 0 0,1-1-1 0 0,0-8 1 0 0,-1 3-6437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8.6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0 165 5119 0 0,'7'-2'341'0'0,"0"1"-1"0"0,0-1 1 0 0,-1 0-1 0 0,1-1 1 0 0,-1 0-1 0 0,0 0 1 0 0,1 0-1 0 0,-1-1 1 0 0,-1 0-1 0 0,11-8 1 0 0,13-16 3110 0 0,30-39 0 0 0,-53 57-2969 0 0,6-9-17 0 0,-11 18-554 0 0,0 3-217 0 0,6 18 137 0 0,-7-18 171 0 0,0 0 0 0 0,0 0 0 0 0,0 0 0 0 0,0 0 1 0 0,0 0-1 0 0,0 0 0 0 0,0 0 0 0 0,1-1 0 0 0,-1 1 0 0 0,2 3 0 0 0,11 44 131 0 0,4 18 488 0 0,-16-63-571 0 0,0-1-1 0 0,0 1 0 0 0,0-1 1 0 0,1 1-1 0 0,-1-1 0 0 0,3 4 1 0 0,-2-4 18 0 0,0 1 1 0 0,-1 0-1 0 0,1 0 1 0 0,1 7-1 0 0,1 7 54 0 0,25 117 3371 0 0,-24-115-2430 0 0,-1 0 1 0 0,2 32 0 0 0,-4-14-4698 0 0,-7-31-1892 0 0,-10 0 1924 0 0,12-5 897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9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0 351 4287 0 0,'0'0'332'0'0,"2"-2"-220"0"0,17-22 2617 0 0,2 1 0 0 0,1 0-1 0 0,1 2 1 0 0,0 1 0 0 0,44-29-1 0 0,44-17 2860 0 0,-95 57-5123 0 0,-10 6-213 0 0,-1-1 0 0 0,1 1 1 0 0,-1-1-1 0 0,0 0 0 0 0,8-7 1 0 0,-5 1-633 0 0,15-19 1862 0 0,-15 12-3849 0 0,-5-1-5177 0 0,-3 8-1014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29.4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138 1 2359 0 0,'-1'18'540'0'0,"-5"30"-1"0"0,2-24 1632 0 0,-2 11 1766 0 0,-2 0 0 0 0,-13 33 0 0 0,-3 11-103 0 0,-26 93 1926 0 0,46-155-5135 0 0,2-8 140 0 0,-1-1 0 0 0,-6 17 1746 0 0,10-28-2248 0 0,12-25 179 0 0,-9 17-395 0 0,0 0 0 0 0,1 1-1 0 0,8-13 1 0 0,0 4-8 0 0,-10 13-27 0 0,0 1 0 0 0,0 1 0 0 0,1-1 0 0 0,-1 0 0 0 0,1 1 0 0 0,1 0 0 0 0,-1-1 0 0 0,1 2 0 0 0,-1-1 0 0 0,1 0 0 0 0,0 1 0 0 0,7-3 0 0 0,2-1-12 0 0,0 3 0 0 0,-12 4 0 0 0,1 0 0 0 0,-1 0 0 0 0,1 0 0 0 0,-1 0 0 0 0,0 1 0 0 0,5 0 0 0 0,-2 1 0 0 0,8 2 0 0 0,-2 5 0 0 0,-6-4 0 0 0,17 12 0 0 0,-19-13 0 0 0,0-1 0 0 0,15 4 0 0 0,-11-5 0 0 0,0-1 0 0 0,0 0 0 0 0,0 0 0 0 0,0-1 0 0 0,0 0 0 0 0,1-1 0 0 0,-1 1 0 0 0,0-1 0 0 0,0 0 0 0 0,12-4 0 0 0,-9 2 0 0 0,0 1 0 0 0,0 0 0 0 0,1 1 0 0 0,12 0 0 0 0,-18 1 0 0 0,1 1 0 0 0,0 0 0 0 0,-1 0 0 0 0,1 0 0 0 0,0 0 0 0 0,-1 1 0 0 0,0 0 0 0 0,1 0 0 0 0,-1 1 0 0 0,0-1 0 0 0,0 1 0 0 0,0 0 0 0 0,8 7 0 0 0,-3 1 0 0 0,-7-8 0 0 0,-1 0 0 0 0,0 1 0 0 0,0-1 0 0 0,0 1 0 0 0,-1-1 0 0 0,1 1 0 0 0,-1 0 0 0 0,0 0 0 0 0,0 0 0 0 0,0 0 0 0 0,-1 0 0 0 0,1 0 0 0 0,-1 0 0 0 0,0 7 0 0 0,-2 3 0 0 0,0 0 0 0 0,-7 25 0 0 0,7-32 0 0 0,1-4 0 0 0,-8 15 0 0 0,8-15-3 0 0,0-1-1 0 0,0 0 1 0 0,0 0-1 0 0,-1 0 1 0 0,1 0-1 0 0,0-1 1 0 0,-1 1-1 0 0,0 0 1 0 0,1 0-1 0 0,-1-1 1 0 0,0 1 0 0 0,0-1-1 0 0,0 0 1 0 0,0 0-1 0 0,0 1 1 0 0,-4 0-1 0 0,5-2-102 0 0,0 0 0 0 0,0 0 0 0 0,0 0-1 0 0,-1-1 1 0 0,1 1 0 0 0,0 0-1 0 0,0-1 1 0 0,0 1 0 0 0,0-1 0 0 0,0 1-1 0 0,-1-1 1 0 0,1 1 0 0 0,0-1-1 0 0,0 0 1 0 0,1 0 0 0 0,-1 1 0 0 0,0-1-1 0 0,-1-1 1 0 0,1 1-371 0 0,-9-10-6924 0 0,-1-2-2411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35.4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59 2615 0 0,'-1'4'33'0'0,"0"0"-1"0"0,1 1 0 0 0,-1-1 0 0 0,1 0 1 0 0,0 7-1 0 0,1-10-29 0 0,-1-1 0 0 0,1 1 1 0 0,-1-1-1 0 0,1 0 0 0 0,0 1 1 0 0,-1-1-1 0 0,1 0 0 0 0,-1 1 0 0 0,1-1 1 0 0,0 0-1 0 0,-1 0 0 0 0,1 1 1 0 0,0-1-1 0 0,-1 0 0 0 0,1 0 0 0 0,0 0 1 0 0,-1 0-1 0 0,1 0 0 0 0,0 0 1 0 0,-1 0-1 0 0,1 0 0 0 0,0 0 0 0 0,-1 0 1 0 0,1-1-1 0 0,-1 1 0 0 0,1 0 1 0 0,1-1-1 0 0,26-7 1008 0 0,-18 5-56 0 0,125-35 8513 0 0,-101 28-6975 0 0,-6 1 386 0 0,40-8 0 0 0,-66 17-2507 0 0,19-6 1125 0 0,-15 4-451 0 0,-1 1-2223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35.8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2015 0 0,'2'1'147'0'0,"118"50"10337"0"0,-118-50-9929 0 0,12 4 280 0 0,-12-3-696 0 0,47 17 611 0 0,-47-19-1157 0 0,0 0-164 0 0,17-4-3781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36.2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349 0 2071 0 0,'1'2'154'0'0,"-1"8"164"0"0,-1 1 0 0 0,0-1 0 0 0,0 0 0 0 0,-1 0 1 0 0,-1 0-1 0 0,1 0 0 0 0,-9 18 0 0 0,-18 27 1175 0 0,22-42-1073 0 0,-1 1 0 0 0,0-2 0 0 0,-1 1 0 0 0,-1-1 0 0 0,-17 18 0 0 0,6-12 521 0 0,-1-1-1 0 0,0 0 0 0 0,-36 19 1 0 0,4-3 936 0 0,42-24-853 0 0,-1 1 1 0 0,-15 15 3543 0 0,30-26-4161 0 0,111-37 1789 0 0,-51 17-601 0 0,-1-2 1 0 0,66-37-1 0 0,-92 39-953 0 0,-33 20-337 0 0,7-6-1 0 0,-7 6-461 0 0,-1 0 0 0 0,0 0 0 0 0,0 0-1 0 0,0 0 1 0 0,0 0 0 0 0,0-1 0 0 0,0 1 0 0 0,0 0 0 0 0,0-1 0 0 0,0 1-1 0 0,0 0 1 0 0,-1-1 0 0 0,1 1 0 0 0,0-4 0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36.6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4319 0 0,'2'3'42'0'0,"1"0"0"0"0,-1 1 0 0 0,0 0-1 0 0,0-1 1 0 0,0 1 0 0 0,-1 0 0 0 0,1 0 0 0 0,-1 0-1 0 0,0 0 1 0 0,0 0 0 0 0,1 4 0 0 0,4 16 768 0 0,4 28 2205 0 0,15 35 3270 0 0,-18-69-4412 0 0,-2 1-1 0 0,5 31 0 0 0,-9-45-1613 0 0,11 43 2878 0 0,-9-34-2362 0 0,-3-12 248 0 0,9-15-3671 0 0,0-2-3075 0 0,1-1-1761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37.1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0 132 5039 0 0,'3'-1'388'0'0,"23"-8"1514"0"0,32-17 0 0 0,-24 10 697 0 0,-31 14-2241 0 0,0 0 0 0 0,0 0 0 0 0,0 0 0 0 0,0-1 0 0 0,0 1 0 0 0,-1-1 0 0 0,1 0 0 0 0,-1 0 0 0 0,1 0 1 0 0,2-5-1 0 0,-4 7-615 0 0,9-17 1304 0 0,-4 2-5679 0 0,-4 5-488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38.0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2 200 6271 0 0,'-1'66'567'0'0,"1"18"1310"0"0,1-28 2370 0 0,1-18-1156 0 0,0-6 186 0 0,-2-11 1807 0 0,2-21-4030 0 0,-1 0-1014 0 0,-1 1-1 0 0,0-1 0 0 0,1 0 1 0 0,-1 0-1 0 0,1 0 1 0 0,-1 0-1 0 0,0 0 1 0 0,1 0-1 0 0,-1 0 1 0 0,0 0-1 0 0,1 0 0 0 0,-1 0 1 0 0,1 0-1 0 0,-1 0 1 0 0,0 0-1 0 0,1 0 1 0 0,-1 0-1 0 0,0 0 1 0 0,1 0-1 0 0,-1 0 1 0 0,0 0-1 0 0,1-1 0 0 0,-1 1 1 0 0,0 0-1 0 0,1-1 1 0 0,6-34 126 0 0,4-59 0 0 0,-7 44-418 0 0,1 6-142 0 0,2-26-3462 0 0,17-72-1 0 0,-22 125 3330 0 0,-2 13 621 0 0,1-1-1 0 0,-1 1 1 0 0,1 0 0 0 0,0 1 0 0 0,0-1 0 0 0,1 0 0 0 0,-1 0 0 0 0,1 0 0 0 0,2-3 0 0 0,5 15 290 0 0,-8-8-344 0 0,-1 1 1 0 0,1 0-1 0 0,-1-1 0 0 0,1 1 1 0 0,-1 0-1 0 0,0-1 0 0 0,1 1 0 0 0,-1 0 1 0 0,0-1-1 0 0,1 1 0 0 0,-1 0 1 0 0,0-1-1 0 0,0 1 0 0 0,0 0 0 0 0,0 0 1 0 0,0-1-1 0 0,0 1 0 0 0,0 1 0 0 0,1 2 118 0 0,1 7 386 0 0,0 1 0 0 0,-1 0 0 0 0,-1 0 1 0 0,0 18-1 0 0,-1-3 2431 0 0,9-38-2867 0 0,-2-3-46 0 0,6-7 16 0 0,-9 18-70 0 0,0-3-3 0 0,5-9-5 0 0,-7 10 0 0 0,14-15 0 0 0,-12 17 0 0 0,0 0 0 0 0,0 1 0 0 0,1-1 0 0 0,-1 0 0 0 0,5-2 0 0 0,-6 4 0 0 0,0 0 0 0 0,-1 0 1 0 0,1 0-1 0 0,0 0 0 0 0,0 0 0 0 0,0 0 0 0 0,-1 0 1 0 0,1 0-1 0 0,0 1 0 0 0,0-1 0 0 0,0 1 0 0 0,0 0 0 0 0,0-1 1 0 0,0 1-1 0 0,0 0 0 0 0,0 0 0 0 0,3 1 0 0 0,0-1 12 0 0,0 0 20 0 0,0 1 1 0 0,0-1-1 0 0,0 1 0 0 0,-1 0 1 0 0,1 1-1 0 0,0-1 1 0 0,-1 1-1 0 0,1-1 1 0 0,-1 1-1 0 0,0 1 0 0 0,1-1 1 0 0,-1 1-1 0 0,0-1 1 0 0,0 1-1 0 0,-1 0 1 0 0,1 1-1 0 0,-1-1 0 0 0,1 1 1 0 0,-1-1-1 0 0,0 1 1 0 0,3 6-1 0 0,10 16 150 0 0,-10-17-123 0 0,-1 0 1 0 0,7 16-1 0 0,4 10 149 0 0,7 21 336 0 0,31 142 988 0 0,-47-170-1216 0 0,-5-4 99 0 0,-2-22-206 0 0,0 0-112 0 0,-1 6-22 0 0,-3-5 15 0 0,-6-4-112 0 0,9 1-7 0 0,0-1 0 0 0,0 1 0 0 0,0-1-1 0 0,1 1 1 0 0,-1-1 0 0 0,0 1 0 0 0,0-1 0 0 0,1 0 0 0 0,-1 1 0 0 0,0-1-1 0 0,1 0 1 0 0,-1 1 0 0 0,1-1 0 0 0,-2-1 0 0 0,0-2-107 0 0,-14-15-1334 0 0,-18-32-1 0 0,11 16-247 0 0,0 7 18 0 0,0 0 0 0 0,-2 2-1 0 0,-1 0 1 0 0,-36-27 0 0 0,60 52 1569 0 0,2 1 116 0 0,-1 0 10 0 0,0 0 1 0 0,0 0-1 0 0,1 0 0 0 0,-1 0 0 0 0,0-1 0 0 0,0 1 0 0 0,1 0 0 0 0,-1 0 0 0 0,0-1 1 0 0,0 1-1 0 0,1-1 0 0 0,-1 1 0 0 0,0-1 0 0 0,1 1 0 0 0,-1-1 0 0 0,1 1 0 0 0,-1-1 1 0 0,0 0-1 0 0,-2-1 6 0 0,2 1 751 0 0,3 4-468 0 0,5 15 246 0 0,-1 0 0 0 0,-1 0 1 0 0,4 21-1 0 0,-7-2 3074 0 0,8-46-3968 0 0,0-9-498 0 0,7-15-5684 0 0,-8 12-225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4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1 3247 0 0,'1'2'251'0'0,"0"6"-82"0"0,0 0-1 0 0,0 0 0 0 0,0 0 1 0 0,-1 0-1 0 0,0 0 1 0 0,-1 0-1 0 0,1 0 0 0 0,-4 10 1 0 0,-19 68 4313 0 0,11-47-2659 0 0,-5 14 2281 0 0,-32 70 0 0 0,-34 46 1523 0 0,36-75-3095 0 0,27-56-1433 0 0,10-20-600 0 0,1 0-1 0 0,0 0 0 0 0,2 1 0 0 0,0 0 1 0 0,-6 27-1 0 0,13-45-477 0 0,-1-1-1 0 0,1 1 1 0 0,0 0 0 0 0,0-1-1 0 0,0 1 1 0 0,0 0 0 0 0,0 0 0 0 0,0-1-1 0 0,0 1 1 0 0,0 0 0 0 0,0-1-1 0 0,0 1 1 0 0,0 0 0 0 0,0 0-1 0 0,1-1 1 0 0,-1 1 0 0 0,0 0-1 0 0,0-1 1 0 0,1 1 0 0 0,-1 0-1 0 0,0-1 1 0 0,1 1 0 0 0,-1-1 0 0 0,1 1-1 0 0,-1 0 1 0 0,1-1 0 0 0,-1 1-1 0 0,2 0 1 0 0,0-3-765 0 0,22-26-2991 0 0,-7 8-3020 0 0,2-5-2363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38.4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 5783 0 0,'1'2'444'0'0,"11"19"1431"0"0,0 0 0 0 0,-1 1 0 0 0,-1 1 0 0 0,13 43 0 0 0,-10-17 1298 0 0,8 68 0 0 0,-16-73-1953 0 0,-4-24-632 0 0,2-1 0 0 0,5 23 0 0 0,0-12-809 0 0,-4-40-1827 0 0,-1-2 1071 0 0,0 0 0 0 0,-1 0-1 0 0,-1-1 1 0 0,0 1 0 0 0,-1-1 0 0 0,-1-13-1 0 0,0-13-1583 0 0,1-5-1729 0 0,-11-70 0 0 0,5 65 3856 0 0,6 45 523 0 0,-1 0 0 0 0,2 0 0 0 0,-1 0 0 0 0,0-1 0 0 0,1 1 0 0 0,0 0 0 0 0,0 0 0 0 0,0 0 0 0 0,0 0 0 0 0,1 0 0 0 0,0 0 0 0 0,0 1 0 0 0,0-1 0 0 0,0 0 0 0 0,0 1 0 0 0,1 0 0 0 0,-1-1 0 0 0,4-2 0 0 0,-2 2 503 0 0,0 1-1 0 0,0-1 1 0 0,0 1 0 0 0,0 0 0 0 0,1 0 0 0 0,-1 1 0 0 0,1-1 0 0 0,9-3 0 0 0,4 0-115 0 0,13-5 6317 0 0,-22 8-7609 0 0,-1 2-3511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39.4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1 3767 0 0,'2'90'769'0'0,"-4"91"5182"0"0,-4-4 4024 0 0,6-177-9878 0 0,-1 1 1 0 0,1 0-1 0 0,0-1 1 0 0,0 1-1 0 0,0 0 1 0 0,-1-1-1 0 0,1 1 1 0 0,0-1-1 0 0,0 1 0 0 0,-1-1 1 0 0,1 1-1 0 0,-1 0 1 0 0,1-1-1 0 0,0 1 1 0 0,-1-1-1 0 0,1 0 1 0 0,-1 1-1 0 0,1-1 1 0 0,-1 1-1 0 0,0-1 0 0 0,1 0 1 0 0,-1 1-1 0 0,1-1 1 0 0,-1 0-1 0 0,0 1 1 0 0,-3 1 2172 0 0,8-62-1617 0 0,-3 35-610 0 0,5-30-1 0 0,-2 15-74 0 0,-4 30-27 0 0,1 1 0 0 0,0 0-1 0 0,4-17 1 0 0,0 4-72 0 0,-4 19 99 0 0,-1 0-1 0 0,1 1 1 0 0,-1-1 0 0 0,1 0 0 0 0,0 1 0 0 0,0-1 0 0 0,2-3-1 0 0,3-2-18 0 0,-1 0-1 0 0,1 1 1 0 0,12-11-1 0 0,-16 16 32 0 0,0-1 55 0 0,1 1-1 0 0,0 0 0 0 0,0 0 0 0 0,0 0 1 0 0,0 0-1 0 0,0 0 0 0 0,0 1 0 0 0,1-1 0 0 0,-1 1 1 0 0,1 0-1 0 0,4-1 0 0 0,-5 1-7 0 0,-1 1 1 0 0,1-1-1 0 0,0 1 1 0 0,0 0-1 0 0,0 0 0 0 0,-1 0 1 0 0,1 0-1 0 0,0 0 0 0 0,0 1 1 0 0,0-1-1 0 0,-1 1 0 0 0,1 0 1 0 0,0 0-1 0 0,4 2 0 0 0,-2-1-17 0 0,-3-1 86 0 0,1 1 0 0 0,7 5 109 0 0,0 1 1 0 0,14 15-1 0 0,-7 2 136 0 0,0-1-1 0 0,-2 2 1 0 0,-1 0-1 0 0,-1 1 1 0 0,-1 0-1 0 0,-1 1 1 0 0,10 43-1 0 0,-19-63-228 0 0,-1-5-58 0 0,0 1 0 0 0,0-1 0 0 0,-1 1 0 0 0,0-1 0 0 0,1 1 0 0 0,-1-1 0 0 0,-1 6 0 0 0,-1 8-158 0 0,2-17 89 0 0,0 0 0 0 0,0 0 1 0 0,-1 0-1 0 0,1 1 0 0 0,0-1 1 0 0,0 0-1 0 0,0 0 0 0 0,0 0 1 0 0,0 0-1 0 0,0 0 1 0 0,0 0-1 0 0,0 0 0 0 0,0 0 1 0 0,-1 0-1 0 0,1 0 0 0 0,0 0 1 0 0,0 1-1 0 0,0-1 1 0 0,0 0-1 0 0,0 0 0 0 0,0 0 1 0 0,-1 0-1 0 0,1 0 0 0 0,0 0 1 0 0,0 0-1 0 0,0 0 0 0 0,0 0 1 0 0,0 0-1 0 0,0 0 1 0 0,-1 0-1 0 0,1 0 0 0 0,0 0 1 0 0,0-1-1 0 0,0 1 0 0 0,0 0 1 0 0,0 0-1 0 0,0 0 1 0 0,-1 0-1 0 0,1 0 0 0 0,0 0 1 0 0,0 0-1 0 0,0 0 0 0 0,0 0 1 0 0,0 0-1 0 0,0 0 0 0 0,0 0 1 0 0,0-1-1 0 0,-1 1 1 0 0,-9-18-1446 0 0,9 16 1417 0 0,-8-14-1736 0 0,0 1 1 0 0,-1 0-1 0 0,0 1 1 0 0,-1 0-1 0 0,-1 1 0 0 0,0 0 1 0 0,-1 0-1 0 0,-15-10 0 0 0,-67-55-3934 0 0,76 57 5650 0 0,10 13 1493 0 0,15 12 2399 0 0,-5-3-3708 0 0,1-1 0 0 0,-1 1 0 0 0,1 0 0 0 0,-1 0 0 0 0,0 0 0 0 0,0 0 0 0 0,0 0 0 0 0,1 0 0 0 0,-1 1 0 0 0,1 1 0 0 0,0-1 121 0 0,-1 0 264 0 0,0 0-62 0 0,0 2-148 0 0,-1 0 0 0 0,1 0 0 0 0,-1 1 1 0 0,0-1-1 0 0,0 0 0 0 0,0 0 0 0 0,0 0 1 0 0,-1 0-1 0 0,1 0 0 0 0,-3 6 0 0 0,3-10-285 0 0,0 1-1 0 0,0-1 0 0 0,0 0 1 0 0,0 1-1 0 0,-1-1 1 0 0,1 1-1 0 0,0-1 0 0 0,0 0 1 0 0,-1 1-1 0 0,1-1 1 0 0,0 0-1 0 0,0 1 0 0 0,-1-1 1 0 0,1 0-1 0 0,0 0 1 0 0,-1 1-1 0 0,1-1 0 0 0,-1 0 1 0 0,1 0-1 0 0,0 0 1 0 0,-1 1-1 0 0,1-1 0 0 0,-1 0 1 0 0,0 0-1 0 0,-8 4 259 0 0,12-6-222 0 0,0 1 1 0 0,0 0-1 0 0,0 0 1 0 0,0 0-1 0 0,1 0 0 0 0,-1 0 1 0 0,0 1-1 0 0,1 0 0 0 0,2-1 1 0 0,-3 1 107 0 0,-1 1-99 0 0,2 0-49 0 0,21 2-4 0 0,4-3 269 0 0,-36 13-192 0 0,-4 5-75 0 0,-1-1 1 0 0,-1-1-1 0 0,-1 1 0 0 0,0-2 0 0 0,-1 0 0 0 0,-25 20 0 0 0,-36 39 449 0 0,50-45 261 0 0,7-6 2320 0 0,24-23-2458 0 0,129-17 2142 0 0,158-39 0 0 0,-207 26-1018 0 0,-69 24-1366 0 0,-8 2-145 0 0,0 0 1 0 0,0-1-1 0 0,0-1 1 0 0,-1 1-1 0 0,1-1 1 0 0,6-7 0 0 0,2-2-16 0 0,-6 7-351 0 0,-1-1 0 0 0,12-15 0 0 0,0 1-2278 0 0,2 2-5519 0 0,-1 7-1248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46.3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1 131 4863 0 0,'4'-1'375'0'0,"136"-19"2035"0"0,-19 0 5429 0 0,-83 14-5351 0 0,-36 6-2098 0 0,10-8 634 0 0,-12 7-1021 0 0,0-1 1 0 0,0 1 0 0 0,0 0 0 0 0,0-1 0 0 0,0 1 0 0 0,1-1-1 0 0,-1 1 1 0 0,0 0 0 0 0,0-1 0 0 0,1 1 0 0 0,-1 0 0 0 0,1 0-1 0 0,1-3 1 0 0,-1 2-178 0 0,0 0 0 0 0,-1 0 0 0 0,1 0 0 0 0,0 0 0 0 0,-1 0 0 0 0,1-1 1 0 0,-1 1-1 0 0,0-2 0 0 0,0-13-4228 0 0,0 1-1402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46.6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2527 0 0,'5'20'157'0'0,"0"0"-1"0"0,-2 1 0 0 0,-1-1 0 0 0,0 27 1 0 0,-1-30 385 0 0,3 136 4776 0 0,-5-26 838 0 0,-1-101-4873 0 0,1 1 4575 0 0,12-41-5168 0 0,-8 7-634 0 0,0-1 0 0 0,-1 0 0 0 0,0 1 0 0 0,0-1-1 0 0,-1 0 1 0 0,0 0 0 0 0,0-11 0 0 0,3-19 52 0 0,15-47-978 0 0,4-23-2160 0 0,-17 70-2011 0 0,1 0-1346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47.1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1 2759 0 0,'0'2'207'0'0,"0"59"553"0"0,-5-22 1128 0 0,0-10-797 0 0,-8 35 1522 0 0,13-61-2343 0 0,0-1 1 0 0,-1 1-1 0 0,1-1 0 0 0,-1 0 1 0 0,0 1-1 0 0,0-1 0 0 0,-3 6 4562 0 0,11-16-3925 0 0,-4 4-747 0 0,9-14 287 0 0,-1-1 0 0 0,16-38 0 0 0,3-5-402 0 0,-28 59-45 0 0,0 1 0 0 0,-1-1 0 0 0,2 1 0 0 0,-1-1 0 0 0,0 1 0 0 0,0 0 0 0 0,1 0 0 0 0,2-2 0 0 0,7-3 0 0 0,-10 7 18 0 0,0 0 0 0 0,0 0 0 0 0,0 0 0 0 0,0 0 0 0 0,0 1 0 0 0,0-1 0 0 0,0 1 0 0 0,-1-1 0 0 0,1 1 0 0 0,0-1-1 0 0,0 1 1 0 0,0 0 0 0 0,-1 0 0 0 0,1 0 0 0 0,0 0 0 0 0,-1 0 0 0 0,1 1 0 0 0,-1-1 0 0 0,1 0 0 0 0,-1 1 0 0 0,0-1 0 0 0,2 3 0 0 0,3 4 221 0 0,0-1 1 0 0,-1 1-1 0 0,6 11 1 0 0,2 10 1121 0 0,-2-1-1 0 0,16 60 1 0 0,3 11 498 0 0,-5-32-634 0 0,17 81-1 0 0,-39-133-886 0 0,-1 1 0 0 0,-1-1-1 0 0,-1 18 1 0 0,0-33-332 0 0,0 1 0 0 0,0-1-1 0 0,0 0 1 0 0,0 0 0 0 0,0 1 0 0 0,0-1 0 0 0,0 0-1 0 0,0 0 1 0 0,0 1 0 0 0,0-1 0 0 0,0 0 0 0 0,0 0 0 0 0,0 0-1 0 0,0 1 1 0 0,0-1 0 0 0,-1 0 0 0 0,1 0 0 0 0,0 0-1 0 0,0 1 1 0 0,0-1 0 0 0,0 0 0 0 0,-1 0 0 0 0,1 0-1 0 0,0 0 1 0 0,0 1 0 0 0,0-1 0 0 0,-1 0 0 0 0,1 0-1 0 0,0 0 1 0 0,0 0 0 0 0,0 0 0 0 0,-1 0 0 0 0,1 0-1 0 0,0 0 1 0 0,0 0 0 0 0,-1 0 0 0 0,1 0 0 0 0,0 0-1 0 0,0 0 1 0 0,-1 0 0 0 0,1 0 0 0 0,0 0 0 0 0,0 0-1 0 0,0 0 1 0 0,-1 0 0 0 0,1 0 0 0 0,0 0 0 0 0,0 0-1 0 0,-1 0 1 0 0,1 0 0 0 0,0 0 0 0 0,0 0 0 0 0,0-1-1 0 0,-1 1 1 0 0,-10-7-153 0 0,7 3 44 0 0,1 1-1 0 0,0-1 1 0 0,0 0-1 0 0,1 0 1 0 0,-1 0-1 0 0,1 0 1 0 0,0-1-1 0 0,0 1 1 0 0,0-1-1 0 0,0-4 1 0 0,-6-12-686 0 0,-25-68-3071 0 0,2 4-504 0 0,25 72 3470 0 0,-1 0 0 0 0,0 0 1 0 0,0 1-1 0 0,-11-14 0 0 0,-41-52-2350 0 0,58 76 3674 0 0,1 2-390 0 0,0 0 1 0 0,-1-1 0 0 0,1 1-1 0 0,0 0 1 0 0,0 0 0 0 0,0-1-1 0 0,-1 1 1 0 0,1 0 0 0 0,0 0 0 0 0,0-1-1 0 0,-1 1 1 0 0,1 0 0 0 0,0 0-1 0 0,-1 0 1 0 0,1 0 0 0 0,0-1-1 0 0,-1 1 1 0 0,1 0 0 0 0,0 0-1 0 0,-1 0 1 0 0,1 0 0 0 0,0 0-1 0 0,-1 0 1 0 0,1 0 0 0 0,0 0 0 0 0,-1 0-1 0 0,1 0 1 0 0,0 0 0 0 0,-1 0-1 0 0,1 0 1 0 0,-4 7 280 0 0,1-1 1 0 0,0 1-1 0 0,0 0 0 0 0,0 0 1 0 0,-1 13-1 0 0,-6 40 1872 0 0,10-47-1440 0 0,-1 0-1 0 0,3 19 0 0 0,-1-20 94 0 0,0 0-1 0 0,-2 20 1975 0 0,1-32-2812 0 0,0 1-1 0 0,0-1 1 0 0,0 0-1 0 0,0 1 1 0 0,0-1-1 0 0,0 0 1 0 0,0 1 0 0 0,0-1-1 0 0,0 0 1 0 0,0 1-1 0 0,0-1 1 0 0,0 0-1 0 0,1 1 1 0 0,-1-1 0 0 0,0 0-1 0 0,0 0 1 0 0,0 1-1 0 0,1-1 1 0 0,-1 0-1 0 0,0 0 1 0 0,0 0-1 0 0,1 1 1 0 0,-1-1 0 0 0,0 0-1 0 0,0 0 1 0 0,1 0-1 0 0,-1 1 1 0 0,0-1-1 0 0,1 0 1 0 0,-1 0 0 0 0,1 0-1 0 0,9-4 78 0 0,9-11-777 0 0,-13 7-486 0 0,0 0 1 0 0,-1 0-1 0 0,6-11 0 0 0,-4 6-2243 0 0,7-12-3482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47.4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7199 0 0,'22'82'1718'0'0,"-15"-46"851"0"0,0 1 0 0 0,-3 0 1 0 0,1 46-1 0 0,-6-47-1446 0 0,4 59 1894 0 0,-3-93-2335 0 0,7-39-10856 0 0,-3 13 4171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47.8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97 3655 0 0,'0'0'491'0'0,"2"-1"126"0"0,17-7 1290 0 0,1 1-1 0 0,0 0 1 0 0,23-3-1 0 0,5-2 2856 0 0,-35 9-3137 0 0,24-10 960 0 0,-35 12-2423 0 0,12-13 6 0 0,-10-2-1545 0 0,-4 11-1806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48.5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195 0 4199 0 0,'4'18'170'0'0,"0"0"0"0"0,-2 0 0 0 0,2 33 0 0 0,-3-20 762 0 0,0 4 1098 0 0,-7 57 0 0 0,2-44-332 0 0,-10 131 6107 0 0,12-147-1844 0 0,3-33-5921 0 0,0 1 0 0 0,0-1 1 0 0,0 0-1 0 0,-1 0 0 0 0,1 0 0 0 0,0 0 0 0 0,-1-1 0 0 0,1 1 0 0 0,0 0 1 0 0,0-2-1 0 0,-1 3-14 0 0,13-38-53 0 0,-2 0 0 0 0,-2 0 0 0 0,6-48 0 0 0,-15 86 16 0 0,7-34-370 0 0,-4 20 10 0 0,-1 1 1 0 0,2-20-1 0 0,-3 29 80 0 0,4-4 203 0 0,-4 6 136 0 0,0 1 13 0 0,0 0 0 0 0,1 1 0 0 0,-1-1 0 0 0,1 0 0 0 0,0 0 0 0 0,-1 1 0 0 0,1-1 0 0 0,-1 1 0 0 0,1 0 0 0 0,0-1 0 0 0,2 1 0 0 0,-1 2 76 0 0,1 0-1 0 0,-1 1 0 0 0,1-1 0 0 0,-1 1 0 0 0,0 0 1 0 0,0 0-1 0 0,0 0 0 0 0,0 0 0 0 0,0 0 0 0 0,-1 1 0 0 0,3 3 1 0 0,2 6 139 0 0,10 27 1 0 0,-16-35-159 0 0,1 1 0 0 0,-1-1 0 0 0,-1 1 0 0 0,1 0 0 0 0,-1 0 1 0 0,0 6-1 0 0,1 12 158 0 0,-1-15-129 0 0,0 0-1 0 0,0 0 0 0 0,-3 11 1 0 0,0 16-2546 0 0,-9-47 16 0 0,4 0 1120 0 0,7 9 978 0 0,0 1 0 0 0,0-1-1 0 0,0 1 1 0 0,0 0 0 0 0,0-1 0 0 0,0 1 0 0 0,0 0-1 0 0,0 0 1 0 0,0 0 0 0 0,-1 0 0 0 0,1 0 0 0 0,0 0-1 0 0,-3-1 1 0 0,-40-23-3329 0 0,43 24 3537 0 0,0 0-1 0 0,0 1 1 0 0,0-1 0 0 0,0 0 0 0 0,0 0 0 0 0,0 0 0 0 0,0 0 0 0 0,0 0 0 0 0,0 0 0 0 0,1 0 0 0 0,-2-1 0 0 0,-5-7 3 0 0,5 8 78 0 0,1 1 1 0 0,0-1 0 0 0,-1-1-1 0 0,1 1 1 0 0,0 0-1 0 0,-1 0 1 0 0,1 0-1 0 0,0-1 1 0 0,0 1-1 0 0,0 0 1 0 0,0-1-1 0 0,0 1 1 0 0,1-1 0 0 0,-1 0-1 0 0,0 1 1 0 0,1-1-1 0 0,-1 1 1 0 0,1-1-1 0 0,-1 0 1 0 0,1 1-1 0 0,0-1 1 0 0,0 0-1 0 0,0 0 1 0 0,0 1 0 0 0,0-1-1 0 0,0-3 1 0 0,1 3 61 0 0,0 0 1 0 0,1-5-67 0 0,-9 55 621 0 0,6-46 318 0 0,3-3-875 0 0,0 0-39 0 0,0 1-1 0 0,0-1 1 0 0,0 0 0 0 0,0 1-1 0 0,0-1 1 0 0,0 1 0 0 0,0 0-1 0 0,0 0 1 0 0,0 0 0 0 0,0 0 0 0 0,0 0-1 0 0,0 0 1 0 0,0 0 0 0 0,0 1-1 0 0,0-1 1 0 0,0 1 0 0 0,0 0-1 0 0,0-1 1 0 0,0 1 0 0 0,0 0-1 0 0,0 0 1 0 0,0 0 0 0 0,0 0 0 0 0,-1 0-1 0 0,1 1 1 0 0,2 2 0 0 0,-2-3 67 0 0,-3 0-84 0 0,1-1 1 0 0,0 1 0 0 0,0-1 0 0 0,1 1 0 0 0,-1-1 0 0 0,0 1 0 0 0,0-1 0 0 0,0 1 0 0 0,0-1 0 0 0,0 1 0 0 0,1-1-1 0 0,-1 1 1 0 0,0-1 0 0 0,0 1 0 0 0,1-1 0 0 0,-1 1 0 0 0,0-1 0 0 0,1 1 0 0 0,-1-1 0 0 0,0 0 0 0 0,1 1 0 0 0,0 0 3 0 0,-1-1 0 0 0,1 1 0 0 0,0-1 0 0 0,-1 1 1 0 0,0 0-1 0 0,1-1 0 0 0,-1 1 0 0 0,1 0 0 0 0,-1-1 1 0 0,0 1-1 0 0,1 0 0 0 0,-1 0 0 0 0,0-1 1 0 0,0 1-1 0 0,0 0 0 0 0,0 0 0 0 0,1-1 0 0 0,-1 2 1 0 0,0 3-10 0 0,0-3 14 0 0,0 1 1 0 0,0 0-1 0 0,0-1 0 0 0,0 1 0 0 0,-1 0 1 0 0,1 0-1 0 0,-1-1 0 0 0,0 1 0 0 0,1-1 1 0 0,-3 4-1 0 0,-3 12 65 0 0,3-16-81 0 0,1 0 9 0 0,0 1 17 0 0,1-1 0 0 0,-1 0-1 0 0,0 0 1 0 0,-1 0 0 0 0,1 0-1 0 0,0 0 1 0 0,0-1 0 0 0,-1 1-1 0 0,1-1 1 0 0,-5 2 0 0 0,-1 2 101 0 0,-11 7-30 0 0,18-12 165 0 0,2 1-195 0 0,1 0 1 0 0,-1-1-1 0 0,1 0 1 0 0,-1 1-1 0 0,1-1 1 0 0,0 0-1 0 0,-1 1 0 0 0,1-1 1 0 0,-1 0-1 0 0,1 0 1 0 0,3-1-1 0 0,0 0-78 0 0,7-2 649 0 0,-12 4-627 0 0,1-1-1 0 0,-1 0 1 0 0,0 0 0 0 0,1 0-1 0 0,-1 0 1 0 0,0 1 0 0 0,1-1-1 0 0,-1 0 1 0 0,0 0 0 0 0,1 0-1 0 0,-1 1 1 0 0,0-1 0 0 0,0 0-1 0 0,0 1 1 0 0,1-1 0 0 0,-1 0-1 0 0,0 1 1 0 0,0-1 0 0 0,0 0-1 0 0,1 1 1 0 0,-1-1 0 0 0,0 0-1 0 0,0 1 1 0 0,0-1 0 0 0,0 0-1 0 0,0 1 1 0 0,0-1 0 0 0,0 1-1 0 0,0-1 1 0 0,0 0 0 0 0,0 1-1 0 0,0-1 1 0 0,0 1 0 0 0,-1 3 2 0 0,0 0 0 0 0,0 0 0 0 0,-1 0 0 0 0,1 0 0 0 0,-1 0 0 0 0,0 0 0 0 0,0 0 0 0 0,0 0 0 0 0,0-1 0 0 0,-1 1 0 0 0,1-1 0 0 0,-5 4 0 0 0,-3 7 10 0 0,2-5-16 0 0,0 0 0 0 0,-1-1 1 0 0,0 0-1 0 0,-17 12 0 0 0,13-10 5 0 0,-15 10 192 0 0,-1-2 1 0 0,-48 22 0 0 0,57-31 197 0 0,19-8 527 0 0,4-2-558 0 0,34-15 585 0 0,1 1 0 0 0,48-11 0 0 0,5-1 500 0 0,-25 10-336 0 0,-19 6-266 0 0,-6 2-76 0 0,-29 7-397 0 0,0-1 0 0 0,0 0-1 0 0,0-1 1 0 0,14-6 0 0 0,-23 8-315 0 0,0 1-1 0 0,0-1 1 0 0,0 0-1 0 0,0 0 1 0 0,0 0 0 0 0,0 0-1 0 0,-1 0 1 0 0,1 0-1 0 0,-1-1 1 0 0,0 0-1 0 0,3-3 1 0 0,-3 1-218 0 0,0 1 0 0 0,0-1-1 0 0,0 0 1 0 0,-1 0 0 0 0,0 0 0 0 0,0 0 0 0 0,1-7-1 0 0,-2 11 50 0 0,0 1-1 0 0,0-1 1 0 0,0 0 0 0 0,0 1-1 0 0,0-1 1 0 0,0 1-1 0 0,0-1 1 0 0,0 1-1 0 0,0-1 1 0 0,0 1 0 0 0,0-1-1 0 0,-1 1 1 0 0,1-1-1 0 0,0 1 1 0 0,0-1-1 0 0,0 1 1 0 0,-1-1 0 0 0,1 1-1 0 0,0 0 1 0 0,-1-1-1 0 0,1 1 1 0 0,-1-1-1 0 0,-7-4-4587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49.2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0 2815 0 0,'1'2'214'0'0,"4"8"-36"0"0,-4-7 521 0 0,2 9 1170 0 0,1 2-435 0 0,-3-11-1022 0 0,-1-1-27 0 0,0-2-379 0 0,1 3 103 0 0,-1-1 1 0 0,0 0-1 0 0,1 0 0 0 0,-1 1 0 0 0,0-1 0 0 0,0 0 1 0 0,-1 1-1 0 0,1-1 0 0 0,0 0 0 0 0,-2 3 1 0 0,1-2-20 0 0,-1 0 0 0 0,0-1 1 0 0,0 1-1 0 0,0-1 0 0 0,0 1 1 0 0,-1-1-1 0 0,1 0 0 0 0,0 0 1 0 0,-1 0-1 0 0,-4 2 0 0 0,4 0-92 0 0,-14 7 16 0 0,-17 7 174 0 0,33-17-124 0 0,-6 4 3099 0 0,43-15-1427 0 0,35-10 2689 0 0,-34 9-2240 0 0,-26 8-1280 0 0,-1 0 0 0 0,11-5 0 0 0,22-10 895 0 0,-42 16-1503 0 0,10-4-19 0 0,-3 1-181 0 0,-7 4 199 0 0,-4-3-2445 0 0,2 3 1890 0 0,0 0 0 0 0,-1 0-1 0 0,1-1 1 0 0,-1 1 0 0 0,1 0-1 0 0,-1 0 1 0 0,0 0 0 0 0,1 0-1 0 0,-1 1 1 0 0,0-1 0 0 0,0 0-1 0 0,0 1 1 0 0,1-1-1 0 0,-5 1 1 0 0,2-1-254 0 0,0 1 0 0 0,0 0 0 0 0,0 1-1 0 0,-1-1 1 0 0,1 1 0 0 0,0 0 0 0 0,-4 1 0 0 0,-3 2-985 0 0,1 0 1 0 0,-1 1-1 0 0,1 0 1 0 0,-16 11-1 0 0,-19 21-971 0 0,43-35 2463 0 0,1-1 1 0 0,-1 1-1 0 0,1-1 0 0 0,0 1 1 0 0,-1 0-1 0 0,1-1 0 0 0,0 1 0 0 0,0 0 1 0 0,0 0-1 0 0,-1 3 0 0 0,0 0 61 0 0,1-3 90 0 0,-1 0 0 0 0,1 1 1 0 0,0-1-1 0 0,1 0 0 0 0,-1 1 0 0 0,0-1 0 0 0,1 1 1 0 0,-1-1-1 0 0,1 1 0 0 0,0-1 0 0 0,0 1 0 0 0,0-1 1 0 0,0 1-1 0 0,0-1 0 0 0,0 1 0 0 0,1-1 0 0 0,-1 1 1 0 0,1-1-1 0 0,0 0 0 0 0,0 1 0 0 0,0-1 0 0 0,0 0 0 0 0,0 1 1 0 0,0-1-1 0 0,1 0 0 0 0,-1 0 0 0 0,1 0 0 0 0,2 2 1 0 0,-3-2 108 0 0,0-1 1 0 0,1 1 0 0 0,-1-1 0 0 0,1 0-1 0 0,-1 0 1 0 0,1 0 0 0 0,-1 1 0 0 0,1-2-1 0 0,0 1 1 0 0,0 0 0 0 0,-1 0 0 0 0,1 0-1 0 0,0-1 1 0 0,0 1 0 0 0,0-1 0 0 0,0 0-1 0 0,0 1 1 0 0,0-1 0 0 0,0 0 0 0 0,-1 0-1 0 0,1 0 1 0 0,0-1 0 0 0,0 1 0 0 0,0 0 0 0 0,0-1-1 0 0,0 1 1 0 0,0-1 0 0 0,0 1 0 0 0,-1-1-1 0 0,1 0 1 0 0,2-1 0 0 0,3-2 192 0 0,0 0 1 0 0,-1 0 0 0 0,0-1-1 0 0,0 0 1 0 0,0 0-1 0 0,7-7 1 0 0,-7 3-89 0 0,0 1 0 0 0,8-16-1 0 0,-11 19-213 0 0,7-14 7 0 0,-10 18-312 0 0,-7 5-6020 0 0,5-2 4932 0 0,-1 0 1 0 0,1 1-1 0 0,-5 4 1 0 0,-4 7-4327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49.6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1 154 4319 0 0,'0'0'332'0'0,"2"0"-220"0"0,3 1 114 0 0,0-1 0 0 0,0 0 0 0 0,0 0-1 0 0,1-1 1 0 0,-1 1 0 0 0,0-1-1 0 0,0 0 1 0 0,0 0 0 0 0,-1-1 0 0 0,1 0-1 0 0,0 0 1 0 0,0 0 0 0 0,-1 0-1 0 0,9-6 1 0 0,1-2 814 0 0,-1-1 1 0 0,0-1-1 0 0,12-14 0 0 0,-25 25-1025 0 0,5-4 270 0 0,1 1-1 0 0,-1 0 1 0 0,1 0 0 0 0,0 0 0 0 0,0 0 0 0 0,0 1 0 0 0,0 0 0 0 0,8-3 0 0 0,56-14 1170 0 0,-57 17-1165 0 0,13-2 577 0 0,1 1 0 0 0,0 1 0 0 0,0 2 0 0 0,29 2 0 0 0,-15-1 275 0 0,-20 2-199 0 0,-19-2-554 0 0,4 5 263 0 0,-5-4-589 0 0,0-1 0 0 0,0 1 0 0 0,0-1-1 0 0,0 1 1 0 0,0-1 0 0 0,0 1 0 0 0,0 0 0 0 0,-1-1 0 0 0,1 1 0 0 0,0 0 0 0 0,0 0-1 0 0,-1-1 1 0 0,2 2 0 0 0,-1 2 10 0 0,1-1-12 0 0,-1 0 0 0 0,1-1 1 0 0,-1 1-1 0 0,0 0 0 0 0,0 0 0 0 0,0 1 0 0 0,-1-1 0 0 0,1 0 0 0 0,-1 0 0 0 0,0 0 0 0 0,0 0 0 0 0,0 0 0 0 0,0 5 0 0 0,-6 16 317 0 0,4-18-345 0 0,1 0 0 0 0,-1 0 1 0 0,0 0-1 0 0,0 0 0 0 0,-1 0 0 0 0,-4 7 1 0 0,-3 5-19 0 0,9-15-15 0 0,-1 0 0 0 0,1 0 0 0 0,-1 0-1 0 0,0 0 1 0 0,0 0 0 0 0,0-1 0 0 0,0 1 0 0 0,0-1-1 0 0,-5 4 1 0 0,6-5-107 0 0,-1 1 0 0 0,0-1 0 0 0,0 0-1 0 0,0 1 1 0 0,0-1 0 0 0,0 0 0 0 0,0 0 0 0 0,0 0-1 0 0,0-1 1 0 0,0 1 0 0 0,0 0 0 0 0,-1-1 0 0 0,1 1 0 0 0,0-1-1 0 0,0 0 1 0 0,-1 0 0 0 0,1 0 0 0 0,0 0 0 0 0,-1 0-1 0 0,1-1 1 0 0,0 1 0 0 0,0 0 0 0 0,-1-1 0 0 0,1 0 0 0 0,0 0-1 0 0,0 1 1 0 0,0-1 0 0 0,0 0 0 0 0,0-1 0 0 0,-3-1-1 0 0,-4-3-1695 0 0,0 0-1 0 0,0 0 0 0 0,1-1 0 0 0,-7-7 0 0 0,-5-7-4342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4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7423 0 0,'0'0'664'0'0,"7"15"-536"0"0,-4-3-128 0 0,3-2 1728 0 0,-3 7-776 0 0,5-4 352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50.0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1 454 5119 0 0,'8'10'1032'0'0,"5"-4"96"0"0,3-7-552 0 0,-1-4-376 0 0,-1-3-72 0 0,-1-4-8 0 0,0 1-2320 0 0,0 0-456 0 0</inkml:trace>
  <inkml:trace contextRef="#ctx0" brushRef="#br0" timeOffset="1">258 141 5727 0 0,'66'-22'711'0'0,"27"-23"5363"0"0,-51 25-2409 0 0,44-22 2920 0 0,-68 34-5039 0 0,-16 7-1050 0 0,0 1-105 0 0,1-1-259 0 0,14-1 872 0 0,-15 2-1084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50.3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2303 0 0,'8'9'200'0'0,"-3"3"-200"0"0,-3-1 0 0 0,1-1 0 0 0,5-2 2072 0 0,2-2-2072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50.7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78 1 3767 0 0,'1'9'192'0'0,"-1"1"0"0"0,0-1 0 0 0,-1 1 0 0 0,0-1 0 0 0,0 1 0 0 0,-1-1 0 0 0,0 0 0 0 0,-1 1 0 0 0,-5 10 0 0 0,-1 7 772 0 0,7-20-607 0 0,0 1 0 0 0,-1-1 0 0 0,-4 7 0 0 0,-2 13 719 0 0,2-7 2936 0 0,7-21-3971 0 0,1 1 0 0 0,0-1-1 0 0,-1 0 1 0 0,1 0-1 0 0,-1 0 1 0 0,1 0 0 0 0,-1 0-1 0 0,1 0 1 0 0,-1 0 0 0 0,0 0-1 0 0,1 0 1 0 0,-1 0 0 0 0,0 0-1 0 0,0 0 1 0 0,0 0-1 0 0,0-2 1 0 0,1-1 59 0 0,7-11 309 0 0,-7 13-234 0 0,-1 2-169 0 0,0 0 1 0 0,1 0-1 0 0,-1-1 1 0 0,0 1-1 0 0,0 0 0 0 0,0 0 1 0 0,1-1-1 0 0,-1 1 1 0 0,0 0-1 0 0,1 0 1 0 0,-1 0-1 0 0,0 0 0 0 0,0-1 1 0 0,1 1-1 0 0,-1 0 1 0 0,0 0-1 0 0,1 0 0 0 0,-1 0 1 0 0,0 0-1 0 0,1 0 1 0 0,-1 0-1 0 0,0 0 1 0 0,1 0-1 0 0,-1 0 0 0 0,0 0 1 0 0,1 0-1 0 0,-1 0 1 0 0,0 0-1 0 0,1 0 0 0 0,-1 0 1 0 0,1 1-1 0 0,1 2-5 0 0,-1 0 0 0 0,1 0 0 0 0,-1 0-1 0 0,0 0 1 0 0,1 1 0 0 0,-1-1 0 0 0,-1 1-1 0 0,1-1 1 0 0,0 1 0 0 0,-1-1 0 0 0,0 1-1 0 0,0-1 1 0 0,0 1 0 0 0,-1 5 0 0 0,-1 9 58 0 0,-9 30 0 0 0,3-17 98 0 0,4-14 153 0 0,-10 25 0 0 0,2-6 757 0 0,11-34-205 0 0,1-1-837 0 0,0-1-1 0 0,0 0 0 0 0,0 0 1 0 0,0 0-1 0 0,0 0 0 0 0,1 0 1 0 0,-1 0-1 0 0,0 1 0 0 0,0-1 1 0 0,0 0-1 0 0,0 0 0 0 0,0 0 1 0 0,0 0-1 0 0,0 1 0 0 0,0-1 1 0 0,0 0-1 0 0,-1 0 0 0 0,1 0 1 0 0,0 0-1 0 0,0 0 1 0 0,0 1-1 0 0,0-1 0 0 0,0 0 1 0 0,0 0-1 0 0,0 0 0 0 0,0 0 1 0 0,0 0-1 0 0,0 0 0 0 0,0 1 1 0 0,0-1-1 0 0,-1 0 0 0 0,1 0 1 0 0,0 0-1 0 0,0 0 0 0 0,0 0 1 0 0,0 0-1 0 0,0 0 0 0 0,0 0 1 0 0,-1 0-1 0 0,1 0 0 0 0,0 0 1 0 0,0 0-1 0 0,0 1 1 0 0,0-1-1 0 0,-1 0 0 0 0,1 0 1 0 0,0 0-1 0 0,0 0 0 0 0,0 0 1 0 0,0-1-1 0 0,-1 1-8 0 0,1 0 0 0 0,0 0 1 0 0,-1 0-1 0 0,1-1 0 0 0,0 1 1 0 0,0 0-1 0 0,0-1 0 0 0,-1 1 0 0 0,1 0 1 0 0,0-1-1 0 0,0 1 0 0 0,0 0 1 0 0,0-1-1 0 0,0 1 0 0 0,-1 0 0 0 0,1-1 1 0 0,0 1-1 0 0,0 0 0 0 0,0-1 0 0 0,0 1 1 0 0,0-1-1 0 0,0 0 0 0 0,1-6 32 0 0,0 0 0 0 0,1 1 0 0 0,0-1 0 0 0,2-8 0 0 0,2 3 18 0 0,0 0 0 0 0,0 0 0 0 0,1 1 0 0 0,13-17 0 0 0,-18 25-20 0 0,13-12 152 0 0,-13 14-76 0 0,0-1 8 0 0,16-11 159 0 0,-16 12-57 0 0,5-2 226 0 0,-7 3-429 0 0,1-1 0 0 0,-1 1 0 0 0,1 0 0 0 0,-1 0-1 0 0,1-1 1 0 0,-1 1 0 0 0,1 0 0 0 0,-1 0-1 0 0,1 0 1 0 0,-1-1 0 0 0,1 1 0 0 0,-1 0 0 0 0,1 0-1 0 0,-1 0 1 0 0,1 0 0 0 0,-1 0 0 0 0,1 0 0 0 0,-1 0-1 0 0,1 0 1 0 0,-1 0 0 0 0,1 0 0 0 0,-1 1-1 0 0,1-1 1 0 0,0 0 0 0 0,-1 0 0 0 0,1 0 0 0 0,-1 1-1 0 0,1-1 1 0 0,1 2 24 0 0,0-1 0 0 0,-1 0 0 0 0,1 1 0 0 0,0 0 0 0 0,-1-1 0 0 0,1 1 0 0 0,-1 0 0 0 0,0 0 0 0 0,1 0 0 0 0,-1 0 0 0 0,0 0 0 0 0,0 0 0 0 0,0 0 0 0 0,-1 0 0 0 0,2 4 0 0 0,0 5 247 0 0,0 0-1 0 0,0 0 0 0 0,-2 1 1 0 0,1-1-1 0 0,-1 0 1 0 0,-1 0-1 0 0,0 0 0 0 0,-5 21 1 0 0,0-3 501 0 0,5-27 35 0 0,3-6-4534 0 0,-2 4 3646 0 0,0 0 1 0 0,1-1-1 0 0,-1 1 1 0 0,0 0-1 0 0,0 0 1 0 0,0-1-1 0 0,1 1 1 0 0,-1 0 0 0 0,0 0-1 0 0,0-1 1 0 0,0 1-1 0 0,0 0 1 0 0,1-1-1 0 0,-1 1 1 0 0,0 0-1 0 0,0-1 1 0 0,0 1 0 0 0,0 0-1 0 0,0-1 1 0 0,0 1-1 0 0,0 0 1 0 0,0-1-1 0 0,0 0 1 0 0,0-2-404 0 0,1-1 0 0 0,0 0 0 0 0,0 0 1 0 0,0 0-1 0 0,1 1 0 0 0,-1-1 0 0 0,1 0 0 0 0,0 1 1 0 0,2-4-1 0 0,-2-3-4091 0 0,-2 6 2925 0 0,4-11-3415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51.3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71 2815 0 0,'0'0'5354'0'0,"2"-1"-4726"0"0,12-4-17 0 0,-1 0 0 0 0,0-2 1 0 0,16-9-1 0 0,-18 9-96 0 0,1 0-1 0 0,1 1 1 0 0,23-9 0 0 0,-33 15-426 0 0,0-1 0 0 0,1 0-1 0 0,-1 1 1 0 0,1 0 0 0 0,-1 0 0 0 0,1 0 0 0 0,-1 1 0 0 0,0-1 0 0 0,1 1 0 0 0,-1-1 0 0 0,1 1 0 0 0,-1 0 0 0 0,4 2 0 0 0,-5-2 546 0 0,0 1 121 0 0,1 0-505 0 0,0 0 1 0 0,0 1-1 0 0,-1-1 1 0 0,1 1-1 0 0,-1 0 1 0 0,1 0-1 0 0,-1 0 1 0 0,0 0-1 0 0,0 0 1 0 0,-1 0-1 0 0,1 0 1 0 0,0 1-1 0 0,-1-1 1 0 0,0 1-1 0 0,0-1 1 0 0,0 1-1 0 0,0-1 1 0 0,-1 1-1 0 0,0 0 1 0 0,1-1-1 0 0,-1 1 1 0 0,0 0-1 0 0,-1 4 1 0 0,-2 9 358 0 0,-2 1 1 0 0,1-1 0 0 0,-2 1 0 0 0,0-2 0 0 0,-2 1 0 0 0,1-1 0 0 0,-2 0 0 0 0,-18 27 0 0 0,18-30-393 0 0,7-8-128 0 0,-1-1 1 0 0,0 1 0 0 0,-8 7-1 0 0,10-11-92 0 0,0 0-1 0 0,0 0 1 0 0,-1 0 0 0 0,1 0 0 0 0,-1 0-1 0 0,1 0 1 0 0,-1 0 0 0 0,1-1 0 0 0,-1 1-1 0 0,0-1 1 0 0,1 1 0 0 0,-1-1 0 0 0,0 1-1 0 0,0-1 1 0 0,1 0 0 0 0,-3 0-1 0 0,2 0-97 0 0,-5-14-946 0 0,-18-30-2207 0 0,16 31-1767 0 0,-11-24 1 0 0,20 35 4735 0 0,1 4 1631 0 0,8 8-169 0 0,-1-1 1 0 0,2 0 0 0 0,-1 0-1 0 0,14 8 1 0 0,47 29 3091 0 0,-37-25-2898 0 0,19 6 456 0 0,-50-26-1582 0 0,1 0-77 0 0,1 1-118 0 0,0 0-1 0 0,0-1 1 0 0,1 1 0 0 0,-1-1-1 0 0,0 0 1 0 0,1 0 0 0 0,0 0-1 0 0,5-1 1 0 0,-7 0-217 0 0,1 0 0 0 0,-1-1 1 0 0,0 0-1 0 0,1 0 0 0 0,-1 0 0 0 0,0 0 0 0 0,0 0 1 0 0,1 0-1 0 0,-1-1 0 0 0,0 0 0 0 0,-1 0 0 0 0,1 0 1 0 0,0 0-1 0 0,0 0 0 0 0,-1 0 0 0 0,1-1 0 0 0,-1 1 1 0 0,0-1-1 0 0,4-5 0 0 0,12-25-3837 0 0,-4-2-3296 0 0,-7 13 1101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51.7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84 11023 0 0,'3'-1'852'0'0,"38"-15"185"0"0,3 0 3677 0 0,11-2 2038 0 0,-53 17-6060 0 0,11-3 954 0 0,0-4-1436 0 0,-3 3-148 0 0,-8 5-112 0 0,5-10-446 0 0,-2 6 4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1:52.4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57 5039 0 0,'1'40'1786'0'0,"-1"-1"0"0"0,-9 61-1 0 0,3-34 1946 0 0,-7 54 2841 0 0,9-104-2519 0 0,4-18-3889 0 0,-1-32-544 0 0,1 0 0 0 0,2 0-1 0 0,2 1 1 0 0,9-43-1 0 0,-11 66 245 0 0,1-2-73 0 0,0 0 1 0 0,1 1-1 0 0,1-1 1 0 0,0 1-1 0 0,11-19 1 0 0,-7 13 92 0 0,-1 4 239 0 0,1 1 0 0 0,0 0-1 0 0,1 1 1 0 0,0 0 0 0 0,1 1-1 0 0,15-13 1 0 0,-25 22 158 0 0,17-15 2075 0 0,-18 19-2220 0 0,1 2-68 0 0,-1 1 1 0 0,-1-1-1 0 0,1 0 1 0 0,-1 0-1 0 0,0 0 1 0 0,0 0-1 0 0,0 0 1 0 0,-3 6-1 0 0,-2 5 2 0 0,-2 1 350 0 0,-5 21-1 0 0,13-36 192 0 0,1-2-555 0 0,1-1-20 0 0,11-11-40 0 0,-4 5 4 0 0,0 0 0 0 0,0 1 0 0 0,1 0 0 0 0,18-8 0 0 0,-19 13 17 0 0,1 4 71 0 0,-8-2 23 0 0,-2 1 1 0 0,0 4-72 0 0,0-3-30 0 0,0 1 0 0 0,0-1 0 0 0,0 1-1 0 0,0-1 1 0 0,-1 1 0 0 0,1-1-1 0 0,-1 0 1 0 0,0 1 0 0 0,0-1-1 0 0,0 0 1 0 0,-1 1 0 0 0,1-1-1 0 0,-2 3 1 0 0,-4 8 39 0 0,5-11-29 0 0,1 0 1 0 0,0 0 0 0 0,-1 0 0 0 0,0-1-1 0 0,0 1 1 0 0,0 0 0 0 0,0-1-1 0 0,0 1 1 0 0,0-1 0 0 0,-1 0 0 0 0,1 1-1 0 0,-1-1 1 0 0,-4 2 0 0 0,7-4-23 0 0,0 1 1 0 0,0-1-1 0 0,0 0 1 0 0,0 0-1 0 0,-1 0 1 0 0,1 1-1 0 0,0-1 1 0 0,0 0-1 0 0,-1 0 1 0 0,1 0-1 0 0,0 0 1 0 0,0 0-1 0 0,-1 0 1 0 0,1 0-1 0 0,0 0 1 0 0,0 0-1 0 0,-1 0 1 0 0,1 0-1 0 0,0 0 1 0 0,0 0-1 0 0,-1 0 1 0 0,1 0-1 0 0,0 0 1 0 0,-1 0-1 0 0,1 0 1 0 0,0 0-1 0 0,0 0 1 0 0,-1 0-1 0 0,1 0 1 0 0,0 0-1 0 0,0 0 1 0 0,-1 0-1 0 0,1-1 1 0 0,0 1-1 0 0,0 0 1 0 0,0 0-1 0 0,-1 0 1 0 0,1 0-1 0 0,0-1 1 0 0,0 1-1 0 0,0 0 1 0 0,0 0-1 0 0,-1-1 1 0 0,1 1 0 0 0,0 0-1 0 0,0 0 1 0 0,0-1-1 0 0,0 1 1 0 0,0 0-1 0 0,0 0 1 0 0,0-1-1 0 0,0 1 1 0 0,0 0-1 0 0,0-1 1 0 0,0 1-26 0 0,-1-1 0 0 0,1 1 1 0 0,0 0-1 0 0,0-1 0 0 0,0 1 0 0 0,0-1 1 0 0,0 1-1 0 0,0 0 0 0 0,0-1 1 0 0,0 1-1 0 0,0-1 0 0 0,1 1 1 0 0,-1-1-1 0 0,0 1 0 0 0,0 0 1 0 0,0-1-1 0 0,0 1 0 0 0,1 0 1 0 0,-1-1-1 0 0,0 1 0 0 0,0-1 1 0 0,0 1-1 0 0,1 0 0 0 0,-1 0 1 0 0,0-1-1 0 0,1 1 0 0 0,-1 0 0 0 0,0-1 1 0 0,1 1-1 0 0,1-1-13 0 0,1 0 1 0 0,14 2-69 0 0,-6 1 182 0 0,-3 0-53 0 0,-1-1-1 0 0,1 1 1 0 0,14-1-1 0 0,18 3 62 0 0,-35-3-28 0 0,5 3 21 0 0,-7-4 13 0 0,-1 2-12 0 0,6 3-4 0 0,-6-4 80 0 0,-2 2-72 0 0,1 1-48 0 0,0 0 0 0 0,-1 1 1 0 0,0-1-1 0 0,1 0 0 0 0,-2 0 0 0 0,1 1 0 0 0,0-1 0 0 0,-1 0 1 0 0,0 0-1 0 0,0 0 0 0 0,0 0 0 0 0,-2 5 0 0 0,-1 1 32 0 0,-1 1-1 0 0,1-1 1 0 0,-12 16-1 0 0,-9 19 1 0 0,14-34-64 0 0,9-9-17 0 0,0 0 1 0 0,0-1-1 0 0,0 1 1 0 0,0-1-1 0 0,0 1 0 0 0,0-1 1 0 0,0 0-1 0 0,0 0 0 0 0,0 0 1 0 0,-1 0-1 0 0,1 0 0 0 0,-1-1 1 0 0,1 1-1 0 0,0-1 1 0 0,-1 1-1 0 0,1-1 0 0 0,-1 0 1 0 0,1 0-1 0 0,-1 0 0 0 0,1 0 1 0 0,-1-1-1 0 0,-2 0 0 0 0,1 0-212 0 0,0-1-1 0 0,-1 0 0 0 0,1 0 1 0 0,0 0-1 0 0,1 0 0 0 0,-1-1 1 0 0,0 1-1 0 0,1-1 0 0 0,-1 0 1 0 0,1 0-1 0 0,-4-6 0 0 0,2 4-916 0 0,0 0-1 0 0,1 0 0 0 0,-1-1 0 0 0,1 1 1 0 0,1-1-1 0 0,-1 0 0 0 0,1-1 0 0 0,0 1 1 0 0,0-1-1 0 0,1 1 0 0 0,0-1 0 0 0,-2-9 1 0 0,6 13-1430 0 0,1 1 2773 0 0,-1 0 1 0 0,1 1 0 0 0,0-1 0 0 0,0 1 0 0 0,0-1-1 0 0,0 1 1 0 0,0 0 0 0 0,0 0 0 0 0,0 0-1 0 0,0 1 1 0 0,1-1 0 0 0,-1 1 0 0 0,0 0 0 0 0,0-1-1 0 0,1 2 1 0 0,-1-1 0 0 0,4 1 0 0 0,11 3 1911 0 0,1 1 0 0 0,-1 1 0 0 0,22 10 0 0 0,49 29 4953 0 0,-29-13-4442 0 0,-50-27-2001 0 0,-5-2-326 0 0,0 0-1 0 0,-1-1 0 0 0,1 1 0 0 0,0-1 1 0 0,1 0-1 0 0,-1-1 0 0 0,8 2 0 0 0,-11-3-254 0 0,7-1-82 0 0,-8 1 15 0 0,0 0 0 0 0,0-1 0 0 0,-1 1 0 0 0,1 0 0 0 0,0-1 0 0 0,0 1 0 0 0,0 0 0 0 0,-1-1 0 0 0,1 1 0 0 0,0-1 0 0 0,0 1 0 0 0,-1-1 0 0 0,1 1 0 0 0,0-1 0 0 0,-1 0 0 0 0,2 0 0 0 0,0-2-80 0 0,12-8-2205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2:21.4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1368 225 2015 0 0,'2'-11'93'0'0,"-1"0"-1"0"0,0 0 0 0 0,0-1 0 0 0,-1 1 0 0 0,-1 0 0 0 0,0 0 0 0 0,0 0 1 0 0,-1 0-1 0 0,-6-20 0 0 0,6 26 79 0 0,-1-1 0 0 0,0 1 0 0 0,0 0 1 0 0,0 0-1 0 0,0 0 0 0 0,-1 1 0 0 0,0-1 1 0 0,0 1-1 0 0,0 0 0 0 0,0 0 0 0 0,-1 0 1 0 0,1 1-1 0 0,-1 0 0 0 0,0 0 0 0 0,0 0 1 0 0,-1 0-1 0 0,1 1 0 0 0,-10-4 0 0 0,2 2 68 0 0,0 1 0 0 0,0 0-1 0 0,0 1 1 0 0,0 1-1 0 0,-1 0 1 0 0,1 0 0 0 0,-17 3-1 0 0,-6 2-1 0 0,1 2-1 0 0,-1 1 1 0 0,1 2-1 0 0,-54 21 0 0 0,40-10 94 0 0,2 3 0 0 0,-70 44 0 0 0,92-49-192 0 0,0 1-1 0 0,-43 42 1 0 0,-36 53-76 0 0,103-112-59 0 0,-56 67 99 0 0,3 3 0 0 0,-64 111 0 0 0,86-128-26 0 0,-71 130 534 0 0,83-144-329 0 0,3 1 0 0 0,-22 71-1 0 0,26-62 320 0 0,3 0 0 0 0,1 0-1 0 0,-3 102 1 0 0,12-123-225 0 0,2 1-1 0 0,1-1 1 0 0,1 0 0 0 0,2-1-1 0 0,0 1 1 0 0,2-1 0 0 0,2 0-1 0 0,15 33 1 0 0,-12-34-41 0 0,2 0-1 0 0,1 0 1 0 0,2-2 0 0 0,0 0-1 0 0,2-1 1 0 0,28 29 0 0 0,-35-42-149 0 0,0-1 1 0 0,1 0 0 0 0,0 0-1 0 0,1-1 1 0 0,0-1 0 0 0,1-1-1 0 0,-1 0 1 0 0,2-1 0 0 0,-1-1-1 0 0,1 0 1 0 0,0-1 0 0 0,31 4-1 0 0,-33-7-42 0 0,0-2-1 0 0,0 0 0 0 0,1-1 1 0 0,-1 0-1 0 0,0-1 0 0 0,0-1 1 0 0,0 0-1 0 0,25-10 0 0 0,7-6 386 0 0,55-31 0 0 0,-92 45-454 0 0,62-35 595 0 0,-2-3 0 0 0,99-80 0 0 0,-85 52-215 0 0,105-116 1 0 0,-152 144-321 0 0,-2-1 0 0 0,39-64 1 0 0,41-107 255 0 0,-96 173-321 0 0,-1-1 1 0 0,-3-1-1 0 0,-1 0 1 0 0,-3 0-1 0 0,-1-2 0 0 0,6-68 1 0 0,-15 85-40 0 0,-1 1 1 0 0,-1-1 0 0 0,-1 0 0 0 0,-12-50-1 0 0,9 58-4 0 0,-1 0 0 0 0,-1 1 1 0 0,-2 0-1 0 0,1 0 0 0 0,-2 1 0 0 0,-1 0 0 0 0,-13-17 0 0 0,13 21-18 0 0,-2 1 1 0 0,0 0-1 0 0,0 1 0 0 0,-1 1 1 0 0,0 0-1 0 0,-1 1 0 0 0,-1 0 1 0 0,0 1-1 0 0,0 1 0 0 0,-1 1 1 0 0,0 0-1 0 0,0 1 0 0 0,-1 1 1 0 0,-35-7-1 0 0,26 8-152 0 0,0 1 0 0 0,0 2-1 0 0,-1 0 1 0 0,1 2 0 0 0,-1 1 0 0 0,1 1-1 0 0,0 2 1 0 0,0 0 0 0 0,-41 13 0 0 0,22-2-1173 0 0,1 2 0 0 0,-67 37 0 0 0,79-36-2580 0 0,-57 44 1 0 0,21-1-3475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2:22.2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1172 414 2127 0 0,'-13'-20'122'0'0,"1"1"0"0"0,-2 0-1 0 0,-17-18 1 0 0,26 32 105 0 0,-1 0 0 0 0,1 0 0 0 0,-1 1-1 0 0,1 0 1 0 0,-2 0 0 0 0,1 0 0 0 0,0 0 0 0 0,-1 1 0 0 0,1 0 0 0 0,-1 1-1 0 0,0-1 1 0 0,0 1 0 0 0,0 1 0 0 0,-8-2 0 0 0,-4 1 281 0 0,0 2 0 0 0,-1 0 0 0 0,1 1 0 0 0,0 1 0 0 0,-1 0 0 0 0,-22 7 0 0 0,16-1 86 0 0,1 0 1 0 0,1 2 0 0 0,-46 25-1 0 0,26-9 394 0 0,-70 58 0 0 0,16-2 180 0 0,-21 12-653 0 0,9-8-130 0 0,91-69-305 0 0,1 1 0 0 0,1 1-1 0 0,0 0 1 0 0,2 1-1 0 0,0 1 1 0 0,2 1 0 0 0,0 0-1 0 0,1 0 1 0 0,1 1 0 0 0,1 1-1 0 0,-6 24 1 0 0,6-13 131 0 0,2-1 0 0 0,1 1 0 0 0,2 1 0 0 0,2-1 0 0 0,1 1 0 0 0,1-1 0 0 0,6 49 0 0 0,2-31 252 0 0,2 0 0 0 0,15 51-1 0 0,-13-69-23 0 0,1 0 0 0 0,2-1-1 0 0,33 58 1 0 0,-35-71-50 0 0,1 0 0 0 0,2-1 1 0 0,0 0-1 0 0,0-2 0 0 0,2 1 1 0 0,0-2-1 0 0,37 29 0 0 0,-28-28 291 0 0,1-2 1 0 0,0 0-1 0 0,57 22 0 0 0,-64-31-451 0 0,1-1-1 0 0,-1 0 1 0 0,1-2 0 0 0,0-1 0 0 0,0 0 0 0 0,38-1 0 0 0,-26-3 28 0 0,1-2 0 0 0,-1-2-1 0 0,0 0 1 0 0,-1-3 0 0 0,1 0 0 0 0,-2-3 0 0 0,53-23-1 0 0,-57 21-83 0 0,0-2 0 0 0,-2-1 0 0 0,0-2-1 0 0,0 0 1 0 0,24-25 0 0 0,7-15-56 0 0,54-73 1 0 0,-61 70-63 0 0,5-6-7 0 0,74-122-1 0 0,-103 145-33 0 0,-2-1 1 0 0,-2-2-1 0 0,-2 0 1 0 0,15-56-1 0 0,-18 39-14 0 0,-2 0 0 0 0,-4-1 0 0 0,-2 0 0 0 0,0-79 0 0 0,-9 108 0 0 0,-1 0 0 0 0,-1 0 0 0 0,-3 1 0 0 0,0-1 0 0 0,-2 1 0 0 0,-2 0 0 0 0,-1 1 0 0 0,-2 1 0 0 0,-20-39 0 0 0,23 54-148 0 0,-1 1 0 0 0,-1 0 0 0 0,0 1 0 0 0,-1 0 0 0 0,-1 1 0 0 0,0 1 0 0 0,-1 0 0 0 0,0 1 1 0 0,-2 1-1 0 0,1 0 0 0 0,-1 1 0 0 0,-1 1 0 0 0,0 0 0 0 0,0 1 0 0 0,-1 2 0 0 0,0-1 0 0 0,0 2 0 0 0,-1 1 0 0 0,0 0 0 0 0,0 2 0 0 0,0 0 0 0 0,-37 0 0 0 0,24 4-1221 0 0,-64 12 1 0 0,10 7-5584 0 0,9 3-1532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3:40.2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1 185 4975 0 0,'0'0'388'0'0,"6"4"-254"0"0,-3-2-110 0 0,-2-1-12 0 0,1 0 1 0 0,0 0 0 0 0,0 0 0 0 0,0 0-1 0 0,0 0 1 0 0,0 0 0 0 0,0 0 0 0 0,0-1 0 0 0,0 1-1 0 0,0-1 1 0 0,0 1 0 0 0,1-1 0 0 0,-1 0 0 0 0,0 0-1 0 0,0 0 1 0 0,0 0 0 0 0,0 0 0 0 0,5-1-1 0 0,-4-1 1296 0 0,-2 2-1057 0 0,0 0 0 0 0,1 0-1 0 0,-1-1 1 0 0,0 1 0 0 0,1-1-1 0 0,-1 1 1 0 0,0-1 0 0 0,0 1-1 0 0,0-1 1 0 0,1 0 0 0 0,1-1 0 0 0,2-2 351 0 0,10-4 1205 0 0,-12 6-262 0 0,0 0-117 0 0,38-22 2428 0 0,-39 23-3484 0 0,-1-1-280 0 0,2-3-574 0 0,1 0-1 0 0,-1-1 1 0 0,-1 1 0 0 0,1-1 0 0 0,-1 0-1 0 0,0 0 1 0 0,2-9 0 0 0,-1 4-1143 0 0,-1-1 1 0 0,-1 0 0 0 0,1-13-1 0 0,-5 7-1036 0 0,-4 3-313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3:40.8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1 2039 0 0,'-2'3'154'0'0,"-7"24"298"0"0,2 0 0 0 0,0 0 0 0 0,2 0 1 0 0,0 1-1 0 0,0 35 0 0 0,0 65 3133 0 0,-3 33 511 0 0,5-85-2014 0 0,1-33 1082 0 0,5 84 0 0 0,0-113-2446 0 0,0 3 3394 0 0,2-27-3843 0 0,-2 5-233 0 0,3-13-29 0 0,0 0-1 0 0,-1-1 0 0 0,4-36 0 0 0,-4 25-4 0 0,13-64-1055 0 0,4 0 0 0 0,54-144 0 0 0,-66 209 1228 0 0,-10 27 89 0 0,-6 23 472 0 0,-14 51 855 0 0,19-70-1066 0 0,2-2-425 0 0,-1 0-99 0 0,1 0 1 0 0,-1 0-1 0 0,1 1 1 0 0,-1-1 0 0 0,1 0-1 0 0,-1 0 1 0 0,1 0 0 0 0,-1 0-1 0 0,1 0 1 0 0,-1 0-1 0 0,1 0 1 0 0,-1 0 0 0 0,1 0-1 0 0,-1 0 1 0 0,1 0 0 0 0,-1 0-1 0 0,1 0 1 0 0,-1-1 0 0 0,1 1-1 0 0,-1 0 1 0 0,1 0-1 0 0,-1-1 1 0 0,1 1 0 0 0,-1 0-1 0 0,0 0 1 0 0,1-1 0 0 0,-1 1-1 0 0,1 0 1 0 0,-1-1 0 0 0,0 1-1 0 0,1-1 1 0 0,-1 0-1 0 0,23-18 10 0 0,20-15 0 0 0,-41 32-6 0 0,1 1 0 0 0,-1 0 0 0 0,1 0 1 0 0,-1 0-1 0 0,1 0 0 0 0,-1 0 0 0 0,1 0 0 0 0,0 1 1 0 0,5-1-1 0 0,-2 0 8 0 0,-6 1-10 0 0,1 0 0 0 0,0 0-1 0 0,0 0 1 0 0,0 0 0 0 0,-1 0 0 0 0,1 0 0 0 0,0 0 0 0 0,0 0-1 0 0,0 0 1 0 0,-1 0 0 0 0,1 1 0 0 0,0-1 0 0 0,0 0-1 0 0,-1 1 1 0 0,1-1 0 0 0,0 0 0 0 0,0 1 0 0 0,0 0-1 0 0,2 1 5 0 0,2 0 23 0 0,-1 0 0 0 0,0 0-1 0 0,1 1 1 0 0,-1 0 0 0 0,-1 0-1 0 0,1 0 1 0 0,0 0 0 0 0,-1 0 0 0 0,1 1-1 0 0,-1 0 1 0 0,0-1 0 0 0,0 1 0 0 0,0 0-1 0 0,-1 1 1 0 0,0-1 0 0 0,4 8-1 0 0,-1 3 90 0 0,0-1 0 0 0,-1 1-1 0 0,0 0 1 0 0,1 17 0 0 0,6 48 749 0 0,-2 1 1 0 0,-5 128-1 0 0,-4-165-654 0 0,1-33-165 0 0,-1 0 0 0 0,-1 0-1 0 0,1 0 1 0 0,-2 0 0 0 0,-3 18 0 0 0,4-27 20 0 0,0-2-111 0 0,0 0-1 0 0,-1 1 1 0 0,1-1 0 0 0,0 0-1 0 0,0 0 1 0 0,-1 0 0 0 0,1-1 0 0 0,0 1-1 0 0,0 0 1 0 0,0 0 0 0 0,-1-1-1 0 0,1 1 1 0 0,0 0 0 0 0,-1-2-1 0 0,-4-3-210 0 0,1 0 0 0 0,0-1-1 0 0,0 0 1 0 0,1 0 0 0 0,-1 0 0 0 0,1 0-1 0 0,1-1 1 0 0,-5-11 0 0 0,4 11-45 0 0,-87-171-6910 0 0,78 157 5701 0 0,0-1 0 0 0,-22-25 0 0 0,28 40 1486 0 0,6 6 28 0 0,1 1 1 0 0,-1 0-1 0 0,0 0 1 0 0,1 0-1 0 0,-1 0 1 0 0,1 0-1 0 0,-1 0 1 0 0,0 0-1 0 0,1 0 1 0 0,-1 0-1 0 0,1 0 1 0 0,-1 0-1 0 0,0 0 1 0 0,1 0 0 0 0,-1 1-1 0 0,1-1 1 0 0,-1 0-1 0 0,1 0 1 0 0,-1 1-1 0 0,1-1 1 0 0,-2 1-1 0 0,1-1 16 0 0,0 2 30 0 0,-1-1 0 0 0,0 0 0 0 0,0 1 0 0 0,0-1 0 0 0,1 1 1 0 0,-1 0-1 0 0,1 0 0 0 0,-1-1 0 0 0,1 1 0 0 0,0 0 0 0 0,-1 0 0 0 0,1 0 1 0 0,0 0-1 0 0,1 1 0 0 0,-2 2 0 0 0,-10 39 918 0 0,9-30-578 0 0,3-14-345 0 0,0 1-1 0 0,-1 0 0 0 0,1-1 1 0 0,0 1-1 0 0,0-1 0 0 0,0 1 1 0 0,0 0-1 0 0,0-1 0 0 0,0 1 1 0 0,0 0-1 0 0,0-1 0 0 0,0 1 1 0 0,0 0-1 0 0,0-1 0 0 0,0 1 1 0 0,0-1-1 0 0,0 1 0 0 0,1 0 1 0 0,-1-1-1 0 0,1 2 0 0 0,-1-2-52 0 0,0 0-1 0 0,1 0 1 0 0,-1 0-1 0 0,0 0 1 0 0,1 1-1 0 0,-1-1 0 0 0,1 0 1 0 0,-1 0-1 0 0,0 0 1 0 0,1 0-1 0 0,-1 0 1 0 0,1 0-1 0 0,-1 0 0 0 0,0 0 1 0 0,1 0-1 0 0,-1-1 1 0 0,1 1-1 0 0,-1 0 1 0 0,0 0-1 0 0,1 0 1 0 0,-1 0-1 0 0,0 0 0 0 0,1-1 1 0 0,3-1-381 0 0,-1 0 1 0 0,0 0-1 0 0,0-1 1 0 0,6-5 0 0 0,2-7-3909 0 0,-1-5-1290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5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 10191 0 0,'15'-7'904'0'0,"0"-1"-720"0"0,0-2-184 0 0,0 4 0 0 0,0 1 1664 0 0,0 1 304 0 0,-2-2 56 0 0,1 1 16 0 0,0 1-1344 0 0,-4-1 104 0 0,4 2-440 0 0,-2 2 344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3:42.1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1 168 5383 0 0,'2'2'416'0'0,"3"3"-148"0"0,0 0 0 0 0,-1 0 0 0 0,1 1 0 0 0,-1 0 0 0 0,0 0 0 0 0,-1 0-1 0 0,0 0 1 0 0,5 11 0 0 0,0 8 2649 0 0,7 25 1 0 0,-12-29-1632 0 0,0 0 1 0 0,-1 1-1 0 0,-1-1 1 0 0,-2 0 0 0 0,-4 36-1 0 0,2-9 150 0 0,0-23-524 0 0,-1-1 0 0 0,-8 27-1 0 0,11-46-800 0 0,0-3 554 0 0,4-48-1088 0 0,1 0 1 0 0,13-52-1 0 0,-11 66 235 0 0,-5 26 172 0 0,2-14-28 0 0,0-1 0 0 0,2 1 0 0 0,1 0 0 0 0,0 0 0 0 0,14-29 0 0 0,-12 36 58 0 0,-6 8 4 0 0,0 1 0 0 0,0 0 0 0 0,1 0 0 0 0,-1 0 1 0 0,1 0-1 0 0,0 0 0 0 0,0 1 0 0 0,1-1 0 0 0,-1 1 0 0 0,6-5 0 0 0,-3 5 152 0 0,-1 1-1 0 0,1-1 0 0 0,0 1 1 0 0,-1 0-1 0 0,1 0 0 0 0,0 1 1 0 0,0 0-1 0 0,0 0 0 0 0,1 0 1 0 0,-1 1-1 0 0,0-1 0 0 0,0 1 1 0 0,0 1-1 0 0,0 0 0 0 0,0-1 1 0 0,1 2-1 0 0,6 1 0 0 0,-11-2 179 0 0,12 2 371 0 0,-13-3-731 0 0,-1 0 1 0 0,0 1-1 0 0,1-1 0 0 0,-1 0 1 0 0,0 0-1 0 0,1 0 0 0 0,-1 0 0 0 0,0 0 1 0 0,1 1-1 0 0,-1-1 0 0 0,0 0 1 0 0,1 0-1 0 0,-1 0 0 0 0,0 0 0 0 0,1 0 1 0 0,-1 0-1 0 0,0 0 0 0 0,1 0 1 0 0,-1-1-1 0 0,0 1 0 0 0,1 0 0 0 0,-1 0 1 0 0,0 0-1 0 0,1 0 0 0 0,-1 0 1 0 0,0 0-1 0 0,1-1 0 0 0,-1 1 0 0 0,0 0 1 0 0,1 0-1 0 0,-1-1 0 0 0,0 1 1 0 0,0 0-1 0 0,1 0 0 0 0,-1-1 0 0 0,-3-13-1759 0 0,1 9 1479 0 0,-1-3-1044 0 0,-1 0 1 0 0,0 1 0 0 0,-6-11-1 0 0,-5-7-1931 0 0,9 14 2086 0 0,-1 1-1 0 0,0 0 1 0 0,-1 0 0 0 0,-14-13 0 0 0,-1-3 713 0 0,22 25 1083 0 0,-5 13 128 0 0,5-2-442 0 0,-1 0 1 0 0,2-1 0 0 0,-1 1-1 0 0,1 0 1 0 0,1 0-1 0 0,1 11 1 0 0,0 12 681 0 0,1 26 602 0 0,-1-3 1115 0 0,-7 88-1 0 0,-11 56 1489 0 0,11-175-3648 0 0,0 6 2301 0 0,17-55-2698 0 0,4-42-214 0 0,5-17-50 0 0,-13 59 68 0 0,-3 7-209 0 0,1 1-1 0 0,16-32 1 0 0,-13 35 25 0 0,-4 10 253 0 0,-2 2-27 0 0,-1 0 55 0 0,0 0-1 0 0,0 0 1 0 0,0 0-1 0 0,0 0 1 0 0,1 0 0 0 0,-1 0-1 0 0,0 0 1 0 0,0 1-1 0 0,1-1 1 0 0,-1 1 0 0 0,0 0-1 0 0,1-1 1 0 0,-1 1-1 0 0,0 0 1 0 0,1 0 0 0 0,-1 1-1 0 0,0-1 1 0 0,1 0-1 0 0,2 2 1 0 0,-3-1 113 0 0,1 0 23 0 0,25 12 203 0 0,-26-13-371 0 0,0 1 0 0 0,0 0 0 0 0,0 0 0 0 0,0 0 0 0 0,0 0-1 0 0,0 0 1 0 0,0 0 0 0 0,0 0 0 0 0,0 0 0 0 0,-1 1 0 0 0,1-1 0 0 0,-1 1 0 0 0,1-1 0 0 0,1 4 0 0 0,2 1 1 0 0,1 1 44 0 0,0 0 1 0 0,-1 1-1 0 0,-1-1 1 0 0,1 1-1 0 0,-1 0 1 0 0,0 0-1 0 0,-1 0 1 0 0,0 1-1 0 0,0-1 1 0 0,2 13-1 0 0,-1 3 154 0 0,-1-1-1 0 0,-1 42 1 0 0,-4-51-207 0 0,-2 8-25 0 0,3-22 12 0 0,1 0 0 0 0,-1 0 0 0 0,1 0 1 0 0,-1 0-1 0 0,1 0 0 0 0,-1 0 0 0 0,1 0 1 0 0,-1 0-1 0 0,1 0 0 0 0,-1-1 1 0 0,1 1-1 0 0,-1 0 0 0 0,1 0 0 0 0,-1 0 1 0 0,1-1-1 0 0,-1 1 0 0 0,0-1 0 0 0,-5-3-558 0 0,-1-1 0 0 0,1 0-1 0 0,0 0 1 0 0,1-1-1 0 0,-10-11 1 0 0,-12-11-1526 0 0,11 15 709 0 0,-23-15 1 0 0,26 20 1260 0 0,-1-1 0 0 0,1-1 0 0 0,1 0 1 0 0,0-1-1 0 0,-19-23 0 0 0,25 28 134 0 0,5 5 490 0 0,5 1-275 0 0,0 0-1 0 0,0 1 1 0 0,0-1 0 0 0,-1 1-1 0 0,1 0 1 0 0,0 0 0 0 0,5 2-1 0 0,-7-2 31 0 0,-1 1-30 0 0,1 1-115 0 0,0 1 1 0 0,0-1 0 0 0,-1 0-1 0 0,1 0 1 0 0,-1 1 0 0 0,0-1-1 0 0,0 0 1 0 0,0 1 0 0 0,0-1-1 0 0,-1 1 1 0 0,1 7 0 0 0,-1-9 49 0 0,-3 10 99 0 0,2-10 236 0 0,1 0-443 0 0,1 4-42 0 0,6-2-11 0 0,13 7 0 0 0,-12-5 0 0 0,-8-4 3 0 0,0-1 1 0 0,0 0-1 0 0,0 1 1 0 0,0-1-1 0 0,-1 0 0 0 0,1 1 1 0 0,0-1-1 0 0,0 0 1 0 0,-1 1-1 0 0,1-1 0 0 0,-1 0 1 0 0,1 0-1 0 0,-1 1 1 0 0,-1 1-1 0 0,-12 19 86 0 0,11-18-69 0 0,-21 27 72 0 0,-2-1 1 0 0,-39 38-1 0 0,19-22 15 0 0,-25 30 157 0 0,70-74 403 0 0,5-2-165 0 0,6 2-286 0 0,0 0 0 0 0,0-2-1 0 0,0 1 1 0 0,0-1 0 0 0,0-1-1 0 0,18-2 1 0 0,63-18 225 0 0,-49 10-324 0 0,13-3-113 0 0,-1-2-1 0 0,84-38 1 0 0,90-47-4 0 0,-217 96-126 0 0,0-1 0 0 0,-1-1-1 0 0,1 0 1 0 0,-2 0 0 0 0,1-1 0 0 0,-1 0-1 0 0,0 0 1 0 0,-1-1 0 0 0,0 0 0 0 0,0-1-1 0 0,-1 0 1 0 0,0 0 0 0 0,-1 0 0 0 0,0-1-1 0 0,5-12 1 0 0,1-4-7357 0 0,4-4-2510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3:20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4231 2759 0 0,'25'24'95'0'0,"1"0"0"0"0,1-1 0 0 0,44 28 0 0 0,-24-23 443 0 0,77 35 0 0 0,-46-33 517 0 0,161 41 0 0 0,-159-55-24 0 0,1-2 0 0 0,0-5 1 0 0,147-1-1 0 0,-12-7 2362 0 0,-59 1-1274 0 0,-42 0-995 0 0,214 1 1541 0 0,-269-1-2127 0 0,108-2 890 0 0,-94-4-578 0 0,156-18 1206 0 0,-148 9-1422 0 0,72-14 160 0 0,53-8-395 0 0,-160 27-37 0 0,75-2 0 0 0,-9 1 343 0 0,49-9-300 0 0,-145 17-225 0 0,22 1-1 0 0,-9 0-71 0 0,12 0 294 0 0,58 9 1 0 0,-31-2 13 0 0,0-2-243 0 0,1 4 0 0 0,-1 2-1 0 0,118 37 1 0 0,-96-25 15 0 0,-21-7-48 0 0,6 5-11 0 0,225 70 598 0 0,-203-56-682 0 0,118 36 150 0 0,50-17 213 0 0,-210-46-328 0 0,1-2 1 0 0,102-5-1 0 0,231-51-51 0 0,-151 14-27 0 0,-175 30-2 0 0,1 3 0 0 0,0 3 0 0 0,0 2 0 0 0,0 4 0 0 0,-1 2 0 0 0,71 19 0 0 0,-79-15 0 0 0,72 21 0 0 0,-72-20 0 0 0,100 13 0 0 0,-118-22 0 0 0,267 30 0 0 0,-44-21 0 0 0,-134-9 0 0 0,211-11 0 0 0,-1-27 0 0 0,13-2 0 0 0,103 17 0 0 0,-423 19 0 0 0,44 1 0 0 0,188-6 0 0 0,-102-7 0 0 0,-88 9 0 0 0,-1-4 0 0 0,0-3 0 0 0,124-33 0 0 0,309-95 0 0 0,-331 88 0 0 0,-16 4 0 0 0,180-58 0 0 0,-261 76 0 0 0,-1-4 0 0 0,95-57 0 0 0,186-112 0 0 0,16 27 0 0 0,-331 159 0 0 0,0 2 0 0 0,71-13 0 0 0,89-1 0 0 0,-132 18 0 0 0,36 2 0 0 0,172 8 0 0 0,-98 3 0 0 0,44 8 0 0 0,275 22 0 0 0,-482-34 0 0 0,5 0 0 0 0,1 2 0 0 0,0 0 0 0 0,25 6 0 0 0,-4 7 0 0 0,-32-11 0 0 0,1 0 0 0 0,-1 0 0 0 0,1-1 0 0 0,13 1 0 0 0,-9-3 0 0 0,0-1 0 0 0,25-4 0 0 0,0 1 0 0 0,-11 1 0 0 0,146-10 0 0 0,-97 4 0 0 0,-22 2 0 0 0,87-20 0 0 0,-115 18 0 0 0,173-53 0 0 0,-97 31 0 0 0,-5 1 0 0 0,-68 18 0 0 0,-2 0 0 0 0,-1 0 0 0 0,29-16 0 0 0,-50 22 0 0 0,1 0 0 0 0,-1-1 0 0 0,0 0 0 0 0,0 0 0 0 0,-1-1 0 0 0,0 0 0 0 0,0 0 0 0 0,0-1 0 0 0,-1 1 0 0 0,9-15 0 0 0,38-76 0 0 0,-21 35 0 0 0,70-98 0 0 0,-64 110 0 0 0,-2-1 0 0 0,37-71 0 0 0,-58 94 0 0 0,-3 6 0 0 0,17-44 0 0 0,-26 59 0 0 0,-1 0 0 0 0,0 0 0 0 0,0-1 0 0 0,-1 1 0 0 0,0-1 0 0 0,-1 1 0 0 0,0-1 0 0 0,0 1 0 0 0,-2-15 0 0 0,-2 6 0 0 0,-1 0 0 0 0,-1 1 0 0 0,0-1 0 0 0,-1 1 0 0 0,-1 0 0 0 0,0 0 0 0 0,-1 1 0 0 0,-12-15 0 0 0,20 29 0 0 0,-10-16 0 0 0,-2 0 0 0 0,-15-16 0 0 0,-112-124 0 0 0,108 126 0 0 0,-1 1 0 0 0,-2 2 0 0 0,-1 2 0 0 0,-1 1 0 0 0,-68-34 0 0 0,-134-53 0 0 0,101 57 0 0 0,-174-44 0 0 0,285 92 0 0 0,-221-59 0 0 0,-123-59 0 0 0,12-29 0 0 0,-27-17 0 0 0,219 101 0 0 0,-233-64 0 0 0,224 82 0 0 0,-10-14 0 0 0,-5-2 0 0 0,33 23 0 0 0,-203-31 0 0 0,-145 14 0 0 0,1 1 0 0 0,268 22 0 0 0,-432-57 0 0 0,620 91 0 0 0,-693-52 0 0 0,177 37 0 0 0,-433-67 0 0 0,254-43 0 0 0,725 126 0 0 0,-552-107 0 0 0,470 97 0 0 0,-447-52 0 0 0,186 25 0 0 0,31-9 0 0 0,124 15 0 0 0,148 26 0 0 0,-180-24 0 0 0,0 17 0 0 0,117 16 0 0 0,-136 16 0 0 0,13 23 0 0 0,170-23 0 0 0,-89 32 0 0 0,120-33 0 0 0,-352 127 0 0 0,7 14 0 0 0,296-113 0 0 0,2 5 0 0 0,3 3 0 0 0,1 5 0 0 0,4 3 0 0 0,-87 78 0 0 0,52-35 0 0 0,-71 63 0 0 0,15 14 0 0 0,-30 83 0 0 0,154-188 0 0 0,-70 141 0 0 0,-81 213 0 0 0,77-117 0 0 0,31 10 0 0 0,39-73 15 0 0,47-204-34 0 0,3-1 1 0 0,2 1 0 0 0,5 76-1 0 0,1-86-451 0 0,2 1-1 0 0,19 61 0 0 0,0-29-8014 0 0,-5-27-1327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3:21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1059 0 2527 0 0,'-37'72'233'0'0,"-12"27"-176"0"0,-102 199 2166 0 0,77-160-1454 0 0,31-54 106 0 0,4 3 0 0 0,4 1 0 0 0,3 1-1 0 0,-25 120 1 0 0,51-175-219 0 0,2 0 0 0 0,1 0 0 0 0,1 1-1 0 0,3-1 1 0 0,0 0 0 0 0,2 0 0 0 0,2 0-1 0 0,1 0 1 0 0,1-1 0 0 0,2 0-1 0 0,2 0 1 0 0,1-1 0 0 0,1 0 0 0 0,1-1-1 0 0,29 43 1 0 0,95 135 602 0 0,-116-175-1070 0 0,-3 1 0 0 0,-1 1 0 0 0,-2 0 0 0 0,-1 2 0 0 0,-2 0 0 0 0,-1 0 1 0 0,7 46-1 0 0,-18-79-146 0 0,0 1 0 0 0,-1 0 1 0 0,1-1-1 0 0,-1 1 0 0 0,0-1 0 0 0,0 1 0 0 0,-1 0 1 0 0,-2 9-1 0 0,2-12-20 0 0,0-1-1 0 0,0 0 1 0 0,0 1 0 0 0,-1-1 0 0 0,1 0-1 0 0,-1 0 1 0 0,0 0 0 0 0,1 0 0 0 0,-1 0-1 0 0,0 0 1 0 0,0 0 0 0 0,0-1 0 0 0,0 1-1 0 0,-1-1 1 0 0,1 0 0 0 0,0 1 0 0 0,-1-1-1 0 0,1 0 1 0 0,0 0 0 0 0,-1-1 0 0 0,-2 2-1 0 0,-6 0 55 0 0,1 1-1 0 0,-1-2 0 0 0,0 0 0 0 0,-21 0 0 0 0,-47-6 231 0 0,48 2-172 0 0,-82-9 406 0 0,-146-5-250 0 0,232 17 50 0 0,1 2 0 0 0,-1 1 0 0 0,1 1 0 0 0,0 1 0 0 0,0 1 0 0 0,0 1 0 0 0,-39 18 0 0 0,60-23-140 0 0,-1 1 1 0 0,1 0-1 0 0,0 0 1 0 0,-1 1-1 0 0,2-1 1 0 0,-1 1-1 0 0,0 0 1 0 0,1 0-1 0 0,-1 1 1 0 0,-3 5-1 0 0,6-7-122 0 0,0 0 0 0 0,1 1-1 0 0,-1-1 1 0 0,0 1 0 0 0,1-1 0 0 0,0 1-1 0 0,0 0 1 0 0,0-1 0 0 0,0 1-1 0 0,1 0 1 0 0,-1 0 0 0 0,1 0-1 0 0,0-1 1 0 0,0 1 0 0 0,1 0-1 0 0,-1 0 1 0 0,2 4 0 0 0,6 22-77 0 0,1 0 0 0 0,16 34 1 0 0,-2-6-68 0 0,55 178-197 0 0,-37-109 209 0 0,11 74 52 0 0,-17 5 20 0 0,-21-117 19 0 0,110 829 462 0 0,-13 64-248 0 0,-81-752-219 0 0,28 184 13 0 0,91 387-45 0 0,-121-653 0 0 0,23 112 0 0 0,-8-59 0 0 0,45 196 0 0 0,-88-394 0 0 0,1 0 0 0 0,0 0 0 0 0,0 0 0 0 0,0 0 0 0 0,0 0 0 0 0,1 0 0 0 0,-1 0 0 0 0,1-1 0 0 0,0 1 0 0 0,0 0 0 0 0,0-1 0 0 0,0 1 0 0 0,0-1 0 0 0,1 0 0 0 0,3 3 0 0 0,-4-4 0 0 0,0 1 0 0 0,1-1 0 0 0,-1-1 0 0 0,0 1 0 0 0,1 0 0 0 0,-1 0 0 0 0,1-1 0 0 0,-1 1 0 0 0,1-1 0 0 0,-1 0 0 0 0,1 0 0 0 0,-1 0 0 0 0,1 0 0 0 0,-1 0 0 0 0,1-1 0 0 0,-1 1 0 0 0,1-1 0 0 0,-1 0 0 0 0,1 1 0 0 0,3-3 0 0 0,8-3 0 0 0,-1-1 0 0 0,0-1 0 0 0,0 0 0 0 0,-1-1 0 0 0,20-17 0 0 0,-12 7 0 0 0,-1-1 0 0 0,21-28 0 0 0,-9 5-191 0 0,-3-1 0 0 0,-1-1 0 0 0,26-62-1 0 0,46-150-1163 0 0,-98 254 1340 0 0,46-133-2684 0 0,-3-4-4031 0 0,3-26-2418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29:34.4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3682 710 11575 0 0,'-32'1'1151'0'0,"23"0"-1027"0"0,-1-1 0 0 0,0 0 0 0 0,1 0 0 0 0,-1-1 0 0 0,-11-2 0 0 0,-231-50 4069 0 0,193 47-4008 0 0,-80 1 0 0 0,-61 14 1684 0 0,195-9-1785 0 0,-207 19 2618 0 0,27-2-427 0 0,-137-6 842 0 0,178-16-2340 0 0,-200 1 950 0 0,286 8-1254 0 0,-89 20-1 0 0,-52 27 198 0 0,115-24-558 0 0,-148 72 0 0 0,-69 62 144 0 0,66-33-168 0 0,203-112-88 0 0,0 2 0 0 0,1 2 0 0 0,-54 45 0 0 0,65-48 0 0 0,1 2 0 0 0,1 0 0 0 0,1 1 0 0 0,0 1 0 0 0,-19 33 0 0 0,10-10 0 0 0,3 1 0 0 0,1 1 0 0 0,-16 52 0 0 0,23-51 0 0 0,-10 59 0 0 0,23-88 0 0 0,0 1 0 0 0,0-1 0 0 0,2 0 0 0 0,0 1 0 0 0,2-1 0 0 0,5 30 0 0 0,-1-17 0 0 0,-3-12 0 0 0,1 0 0 0 0,12 34 0 0 0,0-17 0 0 0,1 0 0 0 0,2-1 0 0 0,40 58 0 0 0,-45-75 0 0 0,1 0 0 0 0,1-1 0 0 0,0-1 0 0 0,1 0 0 0 0,1-2 0 0 0,0 0 0 0 0,40 23 0 0 0,-3-10 0 0 0,1-2 0 0 0,1-3 0 0 0,89 22 0 0 0,187 24 0 0 0,-312-64 0 0 0,368 49 0 0 0,-294-41 0 0 0,253 16 0 0 0,1-18 0 0 0,-120-4 0 0 0,103-3 0 0 0,-46-2 0 0 0,-21 1 0 0 0,123 5 0 0 0,11 4 0 0 0,-97-3 0 0 0,87-3 0 0 0,-51-2 0 0 0,57 3 0 0 0,77 3 0 0 0,318 32 0 0 0,-585-29 0 0 0,262 2 0 0 0,-297-12 0 0 0,796-21 0 0 0,-724 9 0 0 0,423-22 0 0 0,-237 9 0 0 0,306-23 0 0 0,-124 6 0 0 0,-204 8 0 0 0,-69 13 0 0 0,-126 11 0 0 0,305-7 0 0 0,0 18 0 0 0,-387-1 0 0 0,733-1 0 0 0,-48-30 0 0 0,-148-18 0 0 0,-480 35 0 0 0,318-30 0 0 0,-368 20 0 0 0,255-74 0 0 0,-323 73 0 0 0,114-56 0 0 0,55-50 0 0 0,-229 125 0 0 0,26-15 0 0 0,50-28 0 0 0,113-83 0 0 0,-184 120 0 0 0,0-2 0 0 0,0 1 0 0 0,-1-2 0 0 0,-1 1 0 0 0,15-22 0 0 0,-21 27 0 0 0,-1-1 0 0 0,0 1 0 0 0,0-1 0 0 0,-1 0 0 0 0,0 0 0 0 0,0 0 0 0 0,-1 0 0 0 0,0-1 0 0 0,0 1 0 0 0,-1-1 0 0 0,0 1 0 0 0,-1-15 0 0 0,-1 8 0 0 0,-1 0 0 0 0,0 1 0 0 0,-1-1 0 0 0,-1 1 0 0 0,0 0 0 0 0,-1 0 0 0 0,-12-25 0 0 0,7 22 0 0 0,-1 0 0 0 0,0 0 0 0 0,-1 1 0 0 0,-1 0 0 0 0,-16-15 0 0 0,-4 2 0 0 0,-1 1 0 0 0,-2 1 0 0 0,0 2 0 0 0,-63-31 0 0 0,-260-105 0 0 0,39 49 0 0 0,241 86 0 0 0,-281-75 0 0 0,-4 22 0 0 0,-290-14 0 0 0,438 68 0 0 0,-129-6 0 0 0,70 8 0 0 0,25 3 0 0 0,8 1 0 0 0,177 12 0 0 0,-192-15 0 0 0,163 18 0 0 0,-173-14 0 0 0,116-3 0 0 0,-38-4 0 0 0,88 16 0 0 0,-171-22 0 0 0,-71-39 0 0 0,153 27 0 0 0,-42-5 0 0 0,-293-59 0 0 0,388 83 0 0 0,-492-78 0 0 0,-592 1 0 0 0,356 78 0 0 0,-505 89 0 0 0,498 67 0 0 0,9 47 0 0 0,828-172 0 0 0,-440 87-2510 0 0,-753 53 0 0 0,1018-139-4502 0 0,11-6-1940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0:30.9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29 387 3423 0 0,'-29'43'264'0'0,"30"-43"-251"0"0,-1 0 0 0 0,0 0 0 0 0,0 0 0 0 0,0 0 0 0 0,0 0 0 0 0,1 0 0 0 0,-1 0 0 0 0,0 0 0 0 0,0 0 0 0 0,0 0 0 0 0,0 0 0 0 0,0 0 0 0 0,1 0 0 0 0,-1 0 0 0 0,0 0 0 0 0,0 0 0 0 0,0 0 0 0 0,0 0 0 0 0,1 0 0 0 0,-1 0 0 0 0,0 0 0 0 0,0 0 0 0 0,0 0-1 0 0,0 1 1 0 0,0-1 0 0 0,0 0 0 0 0,1 0 0 0 0,-1 0 0 0 0,0 0 0 0 0,0 0 0 0 0,0 0 0 0 0,0 1 0 0 0,0-1 0 0 0,0 0 0 0 0,0 0 0 0 0,0 0 0 0 0,0 0 0 0 0,0 1 0 0 0,0-1 0 0 0,0 0 0 0 0,0 0 0 0 0,0 0 0 0 0,0 0 0 0 0,0 0 0 0 0,0 1 0 0 0,0-1 0 0 0,0 0-1 0 0,0 0 1 0 0,0 0 0 0 0,0 0 0 0 0,0 1 0 0 0,0-1 0 0 0,0 0 0 0 0,0 0 0 0 0,0 0 0 0 0,0 0 0 0 0,0 0 0 0 0,0 1 0 0 0,-1-1 0 0 0,1 0 0 0 0,0 0 0 0 0,0 0 0 0 0,0 0 0 0 0,0 0 0 0 0,0 0 0 0 0,0 0 0 0 0,-1 1 0 0 0,1-1 0 0 0,11-3 848 0 0,15-5 334 0 0,27-11 76 0 0,-3 1-317 0 0,-15 7-315 0 0,-1-2 1 0 0,46-25-1 0 0,-27 11-181 0 0,-29 16 110 0 0,-2-1 0 0 0,29-20 0 0 0,-29 17 301 0 0,1 1-1 0 0,0 1 0 0 0,39-15 1 0 0,-37 19 336 0 0,39-8 0 0 0,-24 8-249 0 0,36-10 342 0 0,0 4 0 0 0,2 3 0 0 0,86-2 0 0 0,-143 14-1175 0 0,-17 0 45 0 0,4 0 21 0 0,105-4 272 0 0,-94 4-433 0 0,78-1 78 0 0,-49 1-53 0 0,-28 0 0 0 0,35 3 1 0 0,31 6 57 0 0,-56-7-22 0 0,0 1 0 0 0,59 14 0 0 0,52 20 570 0 0,40 23 136 0 0,-52-16-342 0 0,7-15 290 0 0,-70-17-374 0 0,-20-2-60 0 0,-24-4-156 0 0,36 4 0 0 0,-16-3 10 0 0,-31-5-101 0 0,0 0-1 0 0,1 0 1 0 0,20-1-1 0 0,15-4 38 0 0,-42 3-11 0 0,1-1-4 0 0,26-3-11 0 0,6 0-2 0 0,117-10 459 0 0,-72 10-98 0 0,33-2-95 0 0,-90 4-296 0 0,1-2 0 0 0,33-9 0 0 0,-31 5-18 0 0,272-57 222 0 0,-162 38-216 0 0,-68 13-27 0 0,74-4-2 0 0,-91 14 0 0 0,389-21 0 0 0,-248 13 0 0 0,-29 1 0 0 0,-15 0 0 0 0,21 0 0 0 0,169 0 0 0 0,-66 19 0 0 0,209-4 0 0 0,-414-7 0 0 0,206-12 0 0 0,-162 3 0 0 0,117-7 0 0 0,-96 15 0 0 0,29-1 0 0 0,-2 1 0 0 0,28 1 0 0 0,114 0 0 0 0,-177 1 0 0 0,144 10 0 0 0,-152-3 0 0 0,447 24 0 0 0,-482-27 0 0 0,94 6 0 0 0,94-5 0 0 0,-151-4 0 0 0,-76 1 0 0 0,455 5 0 0 0,194 43 0 0 0,-611-41 0 0 0,402 18 0 0 0,-313-18 0 0 0,275 17 0 0 0,20 14 0 0 0,-324-24 0 0 0,315 37 0 0 0,-247-34 0 0 0,-46-6 0 0 0,243 24 0 0 0,-368-31 0 0 0,153 17 0 0 0,3-2 0 0 0,-54-7 0 0 0,4 0 0 0 0,33 3 0 0 0,40-3 0 0 0,-85-8 0 0 0,39-3 0 0 0,-9 0 0 0 0,61-4 0 0 0,-82-2 0 0 0,43-7 0 0 0,-37 1 0 0 0,-59 8 0 0 0,433-27 0 0 0,-158 4 0 0 0,-100 9 0 0 0,301-8 0 0 0,-238 13 0 0 0,210-2 0 0 0,-392 12 0 0 0,799-14 0 0 0,-326 8 0 0 0,-457 12 0 0 0,28-1 0 0 0,231-1 0 0 0,38-20 0 0 0,-391 13 0 0 0,-47 4 0 0 0,249-28 0 0 0,-266 28-89 0 0,16-4-2695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0:32.6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16010 345 9647 0 0,'-26'4'288'0'0,"1"-1"-1"0"0,0-1 0 0 0,-1-1 0 0 0,1-2 1 0 0,0 0-1 0 0,-35-7 0 0 0,49 6 2 0 0,0 0 1 0 0,0 0-1 0 0,1-1 0 0 0,-1-1 1 0 0,1 0-1 0 0,0 0 0 0 0,0-1 1 0 0,0 0-1 0 0,-15-11 0 0 0,21 13-163 0 0,-97-77 1563 0 0,80 66-1502 0 0,0 1-1 0 0,-1 1 1 0 0,-1 1-1 0 0,0 2 1 0 0,-40-12 0 0 0,-125-21 1019 0 0,166 38-952 0 0,-458-56 5712 0 0,466 59-5811 0 0,-313-16 2415 0 0,184 12-1912 0 0,-406-1 619 0 0,242 6-798 0 0,66 3-116 0 0,147-1-205 0 0,-56 5 204 0 0,-27 0 166 0 0,-217 21 326 0 0,195-10-603 0 0,-119 12-143 0 0,30-2-16 0 0,-173 15-92 0 0,249-11 0 0 0,70-9 0 0 0,-221 30 0 0 0,223-30 0 0 0,-68 8 0 0 0,124-22 0 0 0,-347 51 0 0 0,318-44 0 0 0,-162 2 0 0 0,-17 2 0 0 0,-76 18 0 0 0,112-28 0 0 0,198-10 0 0 0,-60 0 0 0 0,-108 3 0 0 0,-103-3 0 0 0,171-4 0 0 0,-674 2 0 0 0,696-3 0 0 0,-33 0 0 0 0,-222 0 0 0 0,57-1 0 0 0,-73 9 0 0 0,41-9 0 0 0,182 0 0 0 0,-113-10 0 0 0,70 2 0 0 0,108 6 0 0 0,-59-1 0 0 0,-466 11 0 0 0,216 9 0 0 0,373-9 0 0 0,-56-1 0 0 0,-50 2 0 0 0,-444 38 0 0 0,251-18 0 0 0,143-10 0 0 0,-126-14 0 0 0,236-2 0 0 0,-26-4 0 0 0,-57-1 0 0 0,36 6 0 0 0,124 1 0 0 0,0-1 0 0 0,0-1 0 0 0,-30-7 0 0 0,51 9 0 0 0,0 0 0 0 0,0-1 0 0 0,0 1 0 0 0,0-1 0 0 0,0 1 0 0 0,1-1 0 0 0,-1 0 0 0 0,1 0 0 0 0,-1 0 0 0 0,1 0 0 0 0,0 0 0 0 0,-4-5 0 0 0,6 7 0 0 0,-1 0 0 0 0,1 0 0 0 0,0-1 0 0 0,-1 1 0 0 0,1 0 0 0 0,-1-1 0 0 0,1 1 0 0 0,0 0 0 0 0,0 0 0 0 0,-1-1 0 0 0,1 1 0 0 0,0-1 0 0 0,0 1 0 0 0,-1 0 0 0 0,1-1 0 0 0,0 1 0 0 0,0-1 0 0 0,0 1 0 0 0,0 0 0 0 0,-1-1 0 0 0,1 1 0 0 0,0-1 0 0 0,0 1 0 0 0,0-1 0 0 0,0 1 0 0 0,0-1 0 0 0,0 1 0 0 0,0 0 0 0 0,0-1 0 0 0,0 1 0 0 0,1-1 0 0 0,-1 1 0 0 0,0-1 0 0 0,0 0 0 0 0,1 0 0 0 0,5-9 0 0 0,0 5 0 0 0,0 0 0 0 0,-1 0 0 0 0,2 0 0 0 0,-1 1 0 0 0,0 0 0 0 0,1 1 0 0 0,0-1 0 0 0,10-3 0 0 0,63-16 0 0 0,-51 16 0 0 0,14-3 0 0 0,72-7 0 0 0,46 7 0 0 0,-156 10 0 0 0,24 0 0 0 0,38 5 0 0 0,-36-2 0 0 0,34-1 0 0 0,-4-7 0 0 0,-31 2 0 0 0,34 1 0 0 0,0 7 0 0 0,-30-2 0 0 0,38-1 0 0 0,7-9 0 0 0,31 0 0 0 0,-34 10 0 0 0,27-1 0 0 0,-30-8 0 0 0,52 0 0 0 0,-52 9 0 0 0,56 0 0 0 0,-42-11 0 0 0,25 0 0 0 0,-37 9 0 0 0,31-2 0 0 0,-28-6 0 0 0,70-4 0 0 0,-58 14 0 0 0,34-1 0 0 0,-42-7 0 0 0,53-2 0 0 0,-35 10 0 0 0,26 0 0 0 0,-6-6 0 0 0,103 1 0 0 0,-55-4 0 0 0,15 0 0 0 0,-83 13 0 0 0,38 1 0 0 0,-34-10 0 0 0,33 0 0 0 0,-39 6 0 0 0,53 1 0 0 0,-72-7 0 0 0,93 1 0 0 0,-93 7 0 0 0,89 2 0 0 0,-85-10 0 0 0,88 1 0 0 0,-69 11 0 0 0,36 1 0 0 0,-38-9 0 0 0,63 2 0 0 0,-55 7 0 0 0,36 2 0 0 0,223-4 0 0 0,-216-3 0 0 0,178 11 0 0 0,-70 0 0 0 0,-31-3 0 0 0,-22-1 0 0 0,82 6 0 0 0,425 27 0 0 0,-392-29 0 0 0,48 0 0 0 0,198 2 0 0 0,-386-8 0 0 0,102 8 0 0 0,-71-5 0 0 0,63 6 0 0 0,356 39 0 0 0,-391-41 0 0 0,-93-8 0 0 0,40 5 0 0 0,316 20 0 0 0,-238-19 0 0 0,46 1 0 0 0,9-1 0 0 0,140 4 0 0 0,-69-22 0 0 0,-3-29 0 0 0,-171-13-2111 0 0,-7-19-4806 0 0,-82 19-3279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0:47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19 771 1951 0 0,'0'0'5107'0'0,"-3"-2"-4790"0"0,-9-6 3 0 0,9 7 675 0 0,4-7-551 0 0,0 1-1 0 0,1 0 1 0 0,0 0-1 0 0,0 1 1 0 0,0-1 0 0 0,1 0-1 0 0,0 1 1 0 0,0-1-1 0 0,7-8 1 0 0,8-19 301 0 0,-4-3-115 0 0,-10 25-294 0 0,1 0-1 0 0,0 0 1 0 0,0 1 0 0 0,1-1 0 0 0,1 1-1 0 0,15-19 1 0 0,12-14 631 0 0,-24 29-451 0 0,21-21 0 0 0,-2 4 285 0 0,-23 23-680 0 0,1 1-1 0 0,0 0 0 0 0,1 0 0 0 0,0 1 0 0 0,11-8 1 0 0,65-50 616 0 0,-79 61-688 0 0,77-58 223 0 0,-16 7-81 0 0,-8 9 45 0 0,-46 35-18 0 0,28-20 1 0 0,-4 6-107 0 0,-29 16 113 0 0,-3 4-159 0 0,3 0 44 0 0,-6 4 9 0 0,0-1 1 0 0,1-2-8 0 0,-2 3-33 0 0,3-3 616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0:52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19 4055 0 0,'-49'-18'312'0'0,"49"18"-310"0"0,0 0 0 0 0,0 0-1 0 0,0 0 1 0 0,0 0-1 0 0,0 0 1 0 0,0 0-1 0 0,0 0 1 0 0,0 0 0 0 0,-1 0-1 0 0,1 0 1 0 0,0 0-1 0 0,0 0 1 0 0,0 0 0 0 0,0 0-1 0 0,0 0 1 0 0,0 0-1 0 0,0 0 1 0 0,0 0-1 0 0,0 0 1 0 0,-1 0 0 0 0,1 0-1 0 0,0 0 1 0 0,0 0-1 0 0,0 0 1 0 0,0 0-1 0 0,0 0 1 0 0,0 0 0 0 0,0 0-1 0 0,0 0 1 0 0,-1 0-1 0 0,1 0 1 0 0,0 0-1 0 0,0 0 1 0 0,0 0 0 0 0,0 0-1 0 0,0 0 1 0 0,0 0-1 0 0,0 0 1 0 0,0 0-1 0 0,0 0 1 0 0,0 1 0 0 0,0-1-1 0 0,0 0 1 0 0,0 0-1 0 0,-1 0 1 0 0,1 0 0 0 0,0 0-1 0 0,0 0 1 0 0,0 0-1 0 0,0 0 1 0 0,0 0-1 0 0,0 1 1 0 0,0-1 0 0 0,5 6 28 0 0,9 7-26 0 0,15 9 1099 0 0,1-1 0 0 0,1-1 0 0 0,58 27 0 0 0,104 30 2551 0 0,-156-63-3046 0 0,31 11 486 0 0,213 70 2426 0 0,-158-62-2424 0 0,-3 5-1 0 0,203 94 1 0 0,148 128 1558 0 0,-196-104-1124 0 0,-71-37-654 0 0,-13 17-79 0 0,22 49 78 0 0,-51-42-431 0 0,37 37 43 0 0,-140-120-250 0 0,59 78 0 0 0,42 77 246 0 0,98 182 75 0 0,-216-326-478 0 0,14 24 35 0 0,-4 3 0 0 0,-4 1 0 0 0,43 132 0 0 0,-7 53 449 0 0,41 144 275 0 0,-37 9-324 0 0,-61-195-481 0 0,-6 415 1 0 0,-100 206-35 0 0,25-540 0 0 0,17-107 0 0 0,-36 138 0 0 0,36-208 0 0 0,-48 175 0 0 0,-27-9 0 0 0,94-270 0 0 0,-111 231 0 0 0,126-267 0 0 0,-1 0 0 0 0,0 0 0 0 0,0 0 0 0 0,-1-1 0 0 0,0 1 0 0 0,0-1 0 0 0,-8 7 0 0 0,12-12 0 0 0,0 1 0 0 0,0 0 0 0 0,1 0 0 0 0,-1-1 0 0 0,0 1 0 0 0,0 0 0 0 0,0-1 0 0 0,0 1 0 0 0,0-1 0 0 0,-1 1 0 0 0,1-1 0 0 0,0 0 0 0 0,0 1 0 0 0,0-1 0 0 0,0 0 0 0 0,0 0 0 0 0,0 0 0 0 0,-1 0 0 0 0,1 0 0 0 0,0 0 0 0 0,0 0 0 0 0,-2 0 0 0 0,2-1 0 0 0,0 0 0 0 0,0 1 0 0 0,0-1 0 0 0,0 0 0 0 0,0 1 0 0 0,0-1 0 0 0,0 0 0 0 0,1 0 0 0 0,-1 0 0 0 0,0 0 0 0 0,0 0 0 0 0,0-1 0 0 0,0-1 0 0 0,-4-5-28 0 0,1-1-1 0 0,0 0 1 0 0,0-1 0 0 0,1 1-1 0 0,1-1 1 0 0,-2-10 0 0 0,1 9 2 0 0,-3-23-990 0 0,-3-44 0 0 0,6 40-1 0 0,-2-19-784 0 0,2-1 1 0 0,3 1 0 0 0,9-69-1 0 0,-4 87 1578 0 0,2 0-1 0 0,2 0 1 0 0,2 1-1 0 0,1 0 1 0 0,26-55-1 0 0,-27 71 217 0 0,27-41 0 0 0,-31 54-11 0 0,0-1 1 0 0,1 1 0 0 0,1 1-1 0 0,-1-1 1 0 0,1 1 0 0 0,11-7-1 0 0,-4 6 18 0 0,-14 8 18 0 0,0 0 0 0 0,0 0 0 0 0,0 0 0 0 0,0 0-1 0 0,1 1 1 0 0,-1-1 0 0 0,0 1 0 0 0,1 0 0 0 0,-1-1 0 0 0,0 1 0 0 0,1 0 0 0 0,-1 1-1 0 0,0-1 1 0 0,0 0 0 0 0,1 1 0 0 0,-1-1 0 0 0,0 1 0 0 0,0-1 0 0 0,1 1-1 0 0,-1 0 1 0 0,0 0 0 0 0,0 0 0 0 0,0 0 0 0 0,0 1 0 0 0,0-1 0 0 0,0 1-1 0 0,-1-1 1 0 0,1 1 0 0 0,0-1 0 0 0,-1 1 0 0 0,1 0 0 0 0,-1 0 0 0 0,0 0-1 0 0,1 0 1 0 0,-1 0 0 0 0,0 0 0 0 0,0 0 0 0 0,0 0 0 0 0,-1 0 0 0 0,1 0-1 0 0,0 1 1 0 0,0 3 0 0 0,-1 9 116 0 0,-1 0 0 0 0,0 0 1 0 0,-1 0-1 0 0,-8 29 0 0 0,-24 55 468 0 0,-1-22 270 0 0,-54 88-1 0 0,37-73 13 0 0,18-26-135 0 0,3 1 0 0 0,2 2 0 0 0,4 0 0 0 0,3 2 0 0 0,-14 75-1 0 0,33-128-210 0 0,-2 29 0 0 0,5-41-430 0 0,0 0-1 0 0,0 0 1 0 0,1 0-1 0 0,-1-1 1 0 0,1 1-1 0 0,1 0 1 0 0,-1 0-1 0 0,1-1 1 0 0,3 7-1 0 0,-4-10-87 0 0,0 0 0 0 0,0 0 1 0 0,1-1-1 0 0,-1 1 0 0 0,1 0 0 0 0,0-1 0 0 0,-1 1 0 0 0,1-1 1 0 0,0 1-1 0 0,0-1 0 0 0,0 0 0 0 0,0 0 0 0 0,0 0 0 0 0,0 0 1 0 0,0 0-1 0 0,0 0 0 0 0,0 0 0 0 0,1-1 0 0 0,-1 1 0 0 0,0-1 1 0 0,1 0-1 0 0,-1 0 0 0 0,0 1 0 0 0,0-1 0 0 0,1-1 0 0 0,3 1 1 0 0,6-2 2 0 0,-1 0-1 0 0,1-1 1 0 0,19-7 0 0 0,-6 1-22 0 0,-2-2 0 0 0,1 0 0 0 0,-2-2 0 0 0,42-30 0 0 0,74-74-2 0 0,-45 28 1 0 0,37-33 0 0 0,-98 94 0 0 0,2 2 0 0 0,43-25 0 0 0,67-26-2150 0 0,7 14-4796 0 0,-92 43-3222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7:30.09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1 200 2015 211836 63752,'0'0'176'0'0,"0"0"-176"0"0,0 0 608 0 0,0 0 96 0 0,3 2 8 0 0,4 0 8 0 0,6 1-192 0 0,2 0-40 0 0,3-1-8 0 0,4-2 352 0 0,1-1-512 0 0,0-1-8 0 0,3-3 352 0 0,2 0 72 0 0,1-1-368 0 0,-1 1 80 0 0,2-2 496 0 0,2 0 64 0 0,1 0-464 0 0,-3 0 8 0 0,0-1 416 0 0,4 0-192 0 0,-2 1-392 0 0,-1 0-120 0 0,-2 0-24 0 0,-2 1-8 0 0,-1 1 0 0 0,-1-1 88 0 0,1 1 24 0 0,0 0 0 0 0,7-1 248 0 0,8-1-144 0 0,3 0-224 0 0,-1 0-56 0 0,2 0 144 0 0,-1 2-160 0 0,-4 0 120 0 0,2 1 328 0 0,-3 0-296 0 0,-5 1-48 0 0,-3 1 0 0 0,-3 0-8 0 0,2 0 128 0 0,0 1-264 0 0,0 0-8 0 0,-3 0 0 0 0,-1 0 8 0 0,3 0 112 0 0,3 0-112 0 0,3 2-40 0 0,-1-1-8 0 0,-4 0 8 0 0,0-1 72 0 0,-3-1-72 0 0,-4 0-72 0 0,-3-2 0 0 0,-4 0 0 0 0,-4-1 0 0 0,0 1 0 0 0,-1 2 0 0 0,0-1-13288 0 0,-3 0 3913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7:32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11086 0 2095 0 0,'-15'1'160'0'0,"4"2"-128"0"0,-16 23 1364 0 0,23-22-1145 0 0,0 1 85 0 0,0-1 0 0 0,0 0 0 0 0,0 0 0 0 0,0-1 0 0 0,-8 5 0 0 0,1 0 363 0 0,0 0 0 0 0,1 0 1 0 0,-13 14-1 0 0,11-11 439 0 0,-21 16 0 0 0,-72 34 2458 0 0,37-23-2086 0 0,-253 165 3179 0 0,-179 156-528 0 0,481-345-4077 0 0,-350 232 1436 0 0,-70 53-256 0 0,-37 9-559 0 0,441-287-666 0 0,-402 279 385 0 0,119-76-141 0 0,222-161-214 0 0,-144 99 83 0 0,-295 232 143 0 0,-92 79 51 0 0,10 13 304 0 0,319-250-361 0 0,-270 250 129 0 0,370-312-213 0 0,-338 323 444 0 0,235-202-455 0 0,-223 221 4 0 0,419-410-195 0 0,-374 384-2 0 0,-417 457-1 0 0,451-481 0 0 0,351-369 0 0 0,-376 375 0 0 0,320-335 0 0 0,78-73 0 0 0,16-19 0 0 0,33-27 0 0 0,-20 20 0 0 0,41-37 0 0 0,1 0 1 0 0,0 0-1 0 0,0 0 0 0 0,-1 0 0 0 0,1 0 1 0 0,0 0-1 0 0,-1 0 0 0 0,1 0 0 0 0,-3 0 1 0 0,-17 10-15 0 0,20-10-42 0 0,2-4-21 0 0,21-52-423 0 0,-15 36 63 0 0,0 1 1 0 0,13-23 0 0 0,36-70-1105 0 0,-13 25 539 0 0,121-184-1021 0 0,-145 241 1877 0 0,145-254 88 0 0,-131 223 53 0 0,-5 14 55 0 0,2 1 0 0 0,2 1 1 0 0,2 2-1 0 0,73-72 0 0 0,-54 58-34 0 0,-33 34-17 0 0,1 1 0 0 0,24-19 0 0 0,10-5 20 0 0,-53 44 242 0 0,-5 3-170 0 0,-91 87 649 0 0,53-55-597 0 0,1 3 0 0 0,2 1 1 0 0,1 1-1 0 0,2 2 0 0 0,-29 46 1 0 0,-172 248 1041 0 0,59-88-478 0 0,16 7-386 0 0,134-207-277 0 0,-122 202 368 0 0,-25 62 157 0 0,152-267-465 0 0,10-21-2 0 0,0 1 0 0 0,2 1 0 0 0,1 0 0 0 0,-10 43 0 0 0,19-64-91 0 0,-1 0 1 0 0,0 0 0 0 0,1 0 0 0 0,0 0 0 0 0,0 0-1 0 0,0 0 1 0 0,1 0 0 0 0,-1 0 0 0 0,1 0-1 0 0,0-1 1 0 0,0 1 0 0 0,0 0 0 0 0,1 0-1 0 0,-1-1 1 0 0,1 1 0 0 0,0 0 0 0 0,0-1-1 0 0,0 0 1 0 0,0 1 0 0 0,1-1 0 0 0,-1 0 0 0 0,1 0-1 0 0,0-1 1 0 0,0 1 0 0 0,0 0 0 0 0,0-1-1 0 0,1 0 1 0 0,-1 0 0 0 0,4 2 0 0 0,4 1 3 0 0,-1-1 1 0 0,1 0-1 0 0,0 0 1 0 0,0-1-1 0 0,0-1 1 0 0,0 0-1 0 0,1-1 1 0 0,-1 0-1 0 0,12 0 1 0 0,2-2-4 0 0,0-1 1 0 0,0-1 0 0 0,0-2 0 0 0,0 0 0 0 0,32-12-1 0 0,-6-2 17 0 0,70-37-1 0 0,232-165-28 0 0,-283 174 0 0 0,271-157 0 0 0,-84 55 0 0 0,-173 98 0 0 0,2 3 0 0 0,2 4 0 0 0,120-42 0 0 0,-139 62-852 0 0,2 4 1 0 0,134-21-1 0 0,-117 31-6549 0 0,3 0-2411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1:32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0 4975 0 0,'0'0'388'0'0,"2"0"18"0"0,7 0 1022 0 0,-6 0 480 0 0,-2 3 92 0 0,0 2-1511 0 0,1 0 1 0 0,-1 0 0 0 0,-1-1-1 0 0,1 1 1 0 0,-1 0-1 0 0,0 0 1 0 0,0 0 0 0 0,0 0-1 0 0,-1 0 1 0 0,-1 6 0 0 0,1 2 361 0 0,-1-5-515 0 0,1-1-1 0 0,-1 1 1 0 0,-1-1 0 0 0,0 1-1 0 0,0-1 1 0 0,-5 9 0 0 0,-10 26 610 0 0,9-17 246 0 0,-1-1 0 0 0,-26 44-1 0 0,22-45-139 0 0,2 0 0 0 0,-15 42-1 0 0,25-61-926 0 0,-12 33 1117 0 0,13-35-90 0 0,1-3-1143 0 0,0 1-1 0 0,-1 0 1 0 0,1-1 0 0 0,0 1-1 0 0,0 0 1 0 0,0-1-1 0 0,-1 1 1 0 0,1 0 0 0 0,0-1-1 0 0,0 1 1 0 0,0-1-1 0 0,0 1 1 0 0,0-1 0 0 0,0 1-1 0 0,0 0 1 0 0,0-1-1 0 0,0 1 1 0 0,0-1 0 0 0,0 1-1 0 0,0-1 1 0 0,0 1 0 0 0,0 0-1 0 0,0-1 1 0 0,0 1-1 0 0,0-1 1 0 0,37-41 65 0 0,-26 30 12 0 0,-10 11-77 0 0,0 0 0 0 0,0 0-1 0 0,0-1 1 0 0,0 1 0 0 0,-1 0 0 0 0,1-1-1 0 0,0 1 1 0 0,-1-1 0 0 0,1-1 0 0 0,-1 2-5 0 0,1 0 1 0 0,-1 0-1 0 0,0-1 1 0 0,1 1 0 0 0,-1 0-1 0 0,1 0 1 0 0,0 0-1 0 0,-1 0 1 0 0,1-1 0 0 0,0 1-1 0 0,0 0 1 0 0,0 0-1 0 0,1 0 1 0 0,10-8 58 0 0,-8 7-28 0 0,0-1 1 0 0,-1 0 0 0 0,1 0 0 0 0,3-4-1 0 0,-1 2 58 0 0,0 1-1 0 0,1 0 1 0 0,-1 1-1 0 0,0-1 0 0 0,1 1 1 0 0,0 1-1 0 0,0-1 1 0 0,0 1-1 0 0,8-1 0 0 0,-14 2 131 0 0,0 2-206 0 0,1-1 1 0 0,-1 0-1 0 0,1 0 1 0 0,-1 1-1 0 0,0-1 0 0 0,1 0 1 0 0,-1 1-1 0 0,0-1 0 0 0,1 1 1 0 0,-1 0-1 0 0,0 0 1 0 0,0-1-1 0 0,0 1 0 0 0,1 0 1 0 0,-1 0-1 0 0,0 0 1 0 0,0 0-1 0 0,0 0 0 0 0,0 0 1 0 0,-1 0-1 0 0,1 0 1 0 0,0 1-1 0 0,0-1 0 0 0,-1 0 1 0 0,1 0-1 0 0,-1 1 0 0 0,1-1 1 0 0,-1 1-1 0 0,1-1 1 0 0,-1 3-1 0 0,2 3 66 0 0,-1 1 1 0 0,-1 0-1 0 0,1-1 1 0 0,-2 11-1 0 0,-1 12-83 0 0,-3 1 0 0 0,-9 39 0 0 0,4-25 0 0 0,6-32 0 0 0,0 0 0 0 0,-10 23 0 0 0,-3 4 0 0 0,17-39 0 0 0,0-1 0 0 0,0 0 0 0 0,0 0 0 0 0,0 0 0 0 0,0 0 0 0 0,0 1 0 0 0,0-1 0 0 0,0 0 0 0 0,0 0 0 0 0,0 0 0 0 0,0 0 0 0 0,0 1 0 0 0,0-1 0 0 0,0 0 0 0 0,0 0 0 0 0,0 0 0 0 0,0 1 0 0 0,0-1 0 0 0,0 0 0 0 0,0 0 0 0 0,0 0 0 0 0,0 0 0 0 0,0 1 0 0 0,0-1 0 0 0,0 0 0 0 0,0 0 0 0 0,1 0 0 0 0,-1 0 0 0 0,0 0 0 0 0,0 1 0 0 0,0-1 0 0 0,0 0 0 0 0,0 0 0 0 0,0 0 0 0 0,1 0 0 0 0,-1 0 0 0 0,0 0 0 0 0,0 0 0 0 0,0 1 0 0 0,0-1 0 0 0,1 0 0 0 0,-1 0 0 0 0,0 0 0 0 0,0 0 0 0 0,0 0 0 0 0,1 0 0 0 0,-1 0 0 0 0,0 0 0 0 0,0 0 0 0 0,7-1 0 0 0,5-3 0 0 0,4-5 0 0 0,0-1 0 0 0,-1-1 0 0 0,23-21 0 0 0,16-12 0 0 0,-32 28 0 0 0,72-45 0 0 0,-84 56 0 0 0,1 0 0 0 0,-1 0 0 0 0,1 1 0 0 0,0 0 0 0 0,0 1 0 0 0,0 1 0 0 0,19-3 0 0 0,-26 5 0 0 0,0 1 0 0 0,-1 0 0 0 0,1 0 0 0 0,0 0 0 0 0,0 0 0 0 0,-1 0 0 0 0,6 3 0 0 0,-3-1 0 0 0,-5-3 0 0 0,1 1 0 0 0,-1 0 0 0 0,1 0 0 0 0,-1-1 0 0 0,1 1 0 0 0,-1 0 0 0 0,0 0 0 0 0,1 1 0 0 0,-1-1 0 0 0,0 0 0 0 0,0 0 0 0 0,0 1 0 0 0,0-1 0 0 0,0 0 0 0 0,0 1 0 0 0,0-1 0 0 0,0 1 0 0 0,-1-1 0 0 0,2 3 0 0 0,0 2 0 0 0,-1 0 0 0 0,-2-3 0 0 0,-1 0 0 0 0,-2 12 0 0 0,3-7 0 0 0,-4 21 0 0 0,-10 8 0 0 0,14-33 0 0 0,-6 18 0 0 0,-3-5-3997 0 0,2-4-3607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5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 4487 0 0,'0'0'347'0'0,"0"2"-227"0"0,1 22 120 0 0,-1-20 71 0 0,0 1-1 0 0,1-1 1 0 0,-1 1-1 0 0,-1-1 0 0 0,1 1 1 0 0,-2 5-1 0 0,0 3 943 0 0,0 0 0 0 0,1 1 0 0 0,0-1-1 0 0,1 0 1 0 0,2 22 0 0 0,0-1 557 0 0,0 11 175 0 0,0 60 1543 0 0,-4-68-2504 0 0,2 0 1 0 0,1 0-1 0 0,11 61 0 0 0,-7-70-664 0 0,-2-11-34 0 0,1 1 0 0 0,5 17 0 0 0,-6-26-201 0 0,-1 1-1 0 0,0 0 1 0 0,-1 1 0 0 0,0 10 0 0 0,-13-22-336 0 0,5-1 32 0 0,1-1 1 0 0,-1 1-1 0 0,0-1 0 0 0,1-1 1 0 0,0 1-1 0 0,0-1 1 0 0,0 0-1 0 0,0-1 0 0 0,1 1 1 0 0,-9-10-1 0 0,3 1 51 0 0,0 1 1 0 0,0-2-1 0 0,-11-20 0 0 0,16 23 105 0 0,0-1-1 0 0,-7-19 1 0 0,11 27 36 0 0,1-1-1 0 0,0 1 1 0 0,0-1-1 0 0,0 0 1 0 0,0 1-1 0 0,1-1 1 0 0,0 0-1 0 0,0 0 1 0 0,0 1 0 0 0,1-6-1 0 0,1 2 104 0 0,0 1 1 0 0,1 0-1 0 0,0 0 0 0 0,0 0 0 0 0,0 0 0 0 0,1 1 1 0 0,0-1-1 0 0,0 1 0 0 0,1 0 0 0 0,0 0 0 0 0,0 0 1 0 0,8-6-1 0 0,-3 3 69 0 0,0 0 1 0 0,1 1 0 0 0,0 1 0 0 0,0 0-1 0 0,18-8 1 0 0,-19 10-187 0 0,35-24-245 0 0,-26 15-7544 0 0,-5 3-910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7:39.5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5815 0 0,'69'42'2376'0'0,"-42"-24"1194"0"0,1-1 1 0 0,1-1-1 0 0,43 16 0 0 0,26 8 614 0 0,-40-16-3946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7:44.6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39 3335 0 0,'0'0'258'0'0,"2"-1"-166"0"0,19-5-42 0 0,32-7 5796 0 0,-50 12-4176 0 0,2 0 40 0 0,78-11 5499 0 0,-76 11-6738 0 0,2 0 182 0 0,0-1 0 0 0,15 1 0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7:45.2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291 1 5671 0 0,'0'1'436'0'0,"1"4"-318"0"0,-1-1-1 0 0,0 0 1 0 0,0 0-1 0 0,-1 1 0 0 0,1-1 1 0 0,-1 0-1 0 0,0 1 0 0 0,-2 5 1 0 0,-17 38 2786 0 0,7-17-1401 0 0,-6 15 969 0 0,-2-1-1 0 0,-31 50 0 0 0,-64 78 2542 0 0,89-142-4311 0 0,26-29-587 0 0,-10 6 87 0 0,6-7-199 0 0,7-8-141 0 0,6-6-59 0 0,0-1 62 0 0,0 1 1 0 0,1 0 0 0 0,17-20-1 0 0,-24 31 134 0 0,-1 1 1 0 0,1-1-1 0 0,-1 1 1 0 0,1-1-1 0 0,0 1 0 0 0,-1 0 1 0 0,1 0-1 0 0,0-1 0 0 0,0 1 1 0 0,0 0-1 0 0,0 1 0 0 0,0-1 1 0 0,2-1-1 0 0,2 1 15 0 0,-5 0 70 0 0,2 0 6 0 0,0-1-63 0 0,0 0-5 0 0,18-1 77 0 0,-16 3-55 0 0,-1 0 1 0 0,1 0-1 0 0,-1 0 0 0 0,1 0 1 0 0,-1 1-1 0 0,1-1 0 0 0,-1 1 1 0 0,1 0-1 0 0,-1 1 0 0 0,0-1 1 0 0,1 1-1 0 0,-1 0 1 0 0,0 0-1 0 0,0 0 0 0 0,0 1 1 0 0,-1-1-1 0 0,6 5 0 0 0,-3-1 10 0 0,0 0 1 0 0,0 1-1 0 0,-1 0 0 0 0,0 0 0 0 0,-1 0 0 0 0,1 0 0 0 0,-1 1 0 0 0,4 11 0 0 0,3 5 71 0 0,-7-16-18 0 0,0 1 0 0 0,-1-1-1 0 0,4 15 1 0 0,-2-2 218 0 0,-1 0-1 0 0,0 0 1 0 0,-2 1-1 0 0,-1-1 1 0 0,-1 0-1 0 0,-3 30 1 0 0,3-49-261 0 0,0-1-11 0 0,0-1-57 0 0,0 0-1 0 0,0 0 1 0 0,0 0-1 0 0,0 0 0 0 0,0 0 1 0 0,0 0-1 0 0,0 0 1 0 0,0 0-1 0 0,0 0 0 0 0,0 0 1 0 0,1 0-1 0 0,-1 0 1 0 0,0 0-1 0 0,0 0 0 0 0,0 0 1 0 0,0 0-1 0 0,0 0 1 0 0,0 0-1 0 0,0 0 0 0 0,0 0 1 0 0,0 0-1 0 0,0 0 1 0 0,0 0-1 0 0,0 0 0 0 0,0 0 1 0 0,0 0-1 0 0,0 0 1 0 0,0 0-1 0 0,0 0 0 0 0,0 0 1 0 0,0 0-1 0 0,0 0 0 0 0,0 0 1 0 0,0 0-1 0 0,1 0 1 0 0,-1 0-1 0 0,0 0 0 0 0,0 0 1 0 0,0 0-1 0 0,0 0 1 0 0,0 0-1 0 0,0 0 0 0 0,0 0 1 0 0,0 0-1 0 0,0 0 1 0 0,0 0-1 0 0,0 0 0 0 0,0 0 1 0 0,0 0-1 0 0,0 0 1 0 0,0 0-1 0 0,0 0 0 0 0,0 0 1 0 0,0 0-1 0 0,0 0 1 0 0,0 0-1 0 0,0 0 0 0 0,0 1 1 0 0,0-1-1 0 0,0 0 1 0 0,0 0-1 0 0,0 0 0 0 0,0 0 1 0 0,0 0-1 0 0,4-6-301 0 0,3-7-362 0 0,0-5-1333 0 0,-1-1-4139 0 0,-1 1-2171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7:45.8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1 126 6623 0 0,'4'11'643'0'0,"0"0"1"0"0,4 23-1 0 0,1 24 6336 0 0,-9-56-6609 0 0,1-1-256 0 0,-1 0 1 0 0,0 0-1 0 0,0-1 0 0 0,0 1 1 0 0,0 0-1 0 0,0 0 0 0 0,0-1 1 0 0,0 1-1 0 0,-1 0 0 0 0,1 0 1 0 0,0-1-1 0 0,0 1 0 0 0,-1 0 1 0 0,1 0-1 0 0,0-1 1 0 0,-1 1-1 0 0,1 0 0 0 0,0-1 1 0 0,-1 1-1 0 0,1 0 0 0 0,-1-1 1 0 0,1 1-1 0 0,-1-1 0 0 0,0 1 1 0 0,1-1-1 0 0,-1 1 0 0 0,1-1 1 0 0,-1 1-1 0 0,0-1 0 0 0,1 0 1 0 0,-1 1-1 0 0,0-1 1 0 0,0 0-1 0 0,0-1-57 0 0,0-1 0 0 0,0 0 0 0 0,0 0 0 0 0,1 0 0 0 0,-1 0 0 0 0,0 0 0 0 0,1 0 0 0 0,-1-4 0 0 0,0-8 15 0 0,0 0-64 0 0,0-26 0 0 0,1 21-8 0 0,0 12 0 0 0,0 1 0 0 0,0-1 0 0 0,1 1 0 0 0,0-1 0 0 0,0 1 0 0 0,0-1 0 0 0,1 1 0 0 0,0 0 0 0 0,0 0 0 0 0,4-8 0 0 0,0 2 27 0 0,-6 11-18 0 0,1 0 1 0 0,-1-1-1 0 0,1 1 0 0 0,-1 0 0 0 0,1 0 0 0 0,0-1 0 0 0,-1 1 0 0 0,1 0 0 0 0,0 0 0 0 0,0 0 1 0 0,0 0-1 0 0,0 0 0 0 0,2-1 0 0 0,36-23 352 0 0,-32 21-236 0 0,0 0 1 0 0,1 1-1 0 0,11-5 0 0 0,-17 7-51 0 0,1 1 1 0 0,-1-1-1 0 0,0 0 0 0 0,1 1 0 0 0,-1 0 0 0 0,1-1 1 0 0,-1 1-1 0 0,1 0 0 0 0,-1 0 0 0 0,1 0 0 0 0,-1 1 0 0 0,1-1 1 0 0,-1 1-1 0 0,1-1 0 0 0,2 2 0 0 0,-3-1 208 0 0,-1-1-246 0 0,-1 0 0 0 0,1 1-1 0 0,0-1 1 0 0,-1 0 0 0 0,1 0 0 0 0,-1 0 0 0 0,1 1 0 0 0,0-1 0 0 0,-1 0 0 0 0,1 1 0 0 0,-1-1 0 0 0,1 0 0 0 0,-1 1 0 0 0,1-1 0 0 0,-1 1-1 0 0,1-1 1 0 0,-1 1 0 0 0,0-1 0 0 0,1 1 0 0 0,-1-1 0 0 0,0 1 0 0 0,1-1 0 0 0,-1 1 0 0 0,0-1 0 0 0,0 1 0 0 0,1 0 0 0 0,-1-1 0 0 0,0 1 0 0 0,0-1-1 0 0,0 1 1 0 0,0 0 0 0 0,0-1 0 0 0,0 1 0 0 0,0 0 0 0 0,0-1 0 0 0,0 1 0 0 0,0 1 0 0 0,-1-1 33 0 0,1 1 1 0 0,0 0-1 0 0,0 0 1 0 0,0-1-1 0 0,0 1 0 0 0,0 0 1 0 0,0-1-1 0 0,0 1 1 0 0,1 0-1 0 0,-1 0 1 0 0,0-1-1 0 0,1 1 0 0 0,0-1 1 0 0,0 3-1 0 0,4 18 432 0 0,-5-17-431 0 0,0 0 0 0 0,-1 0-1 0 0,0 0 1 0 0,0 0 0 0 0,0 0-1 0 0,-1 0 1 0 0,0 0 0 0 0,0 0-1 0 0,0 0 1 0 0,0-1-1 0 0,-1 1 1 0 0,-3 5 0 0 0,1-3 89 0 0,2 0 1 0 0,-1 0 0 0 0,-3 10-1 0 0,5-10-54 0 0,-1-1-1 0 0,0 1 0 0 0,0-1 0 0 0,-8 11 1 0 0,-9 16 109 0 0,16-26-168 0 0,1 0-1 0 0,-2-1 1 0 0,-8 12 0 0 0,-4 5-73 0 0,16-22 3 0 0,1 0-1 0 0,-1-1 1 0 0,1 1-1 0 0,-1-1 1 0 0,1 1-1 0 0,-1-1 1 0 0,1 1-1 0 0,-1-1 1 0 0,1 1-1 0 0,-1-1 1 0 0,0 0-1 0 0,1 1 1 0 0,-1-1-1 0 0,0 0 1 0 0,1 0-1 0 0,-1 1 1 0 0,0-1-1 0 0,0 0 1 0 0,1 0-1 0 0,-2 0 1 0 0,1 0-50 0 0,1 0 1 0 0,-1 0 0 0 0,1-1 0 0 0,-1 1 0 0 0,1 0-1 0 0,-1-1 1 0 0,1 1 0 0 0,0 0 0 0 0,-1-1 0 0 0,1 1-1 0 0,-1 0 1 0 0,1-1 0 0 0,0 1 0 0 0,-1-1 0 0 0,1 1 0 0 0,0-1-1 0 0,0 1 1 0 0,-1-1 0 0 0,1 1 0 0 0,0-2 0 0 0,-2-3-1286 0 0,1-1 1 0 0,-1 0 0 0 0,2 1-1 0 0,-1-7 1 0 0,0 6-1336 0 0,-2-16-4526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7:46.2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116 1 3367 0 0,'9'2'-32'0'0,"-4"0"667"0"0,0-1 1 0 0,1 1-1 0 0,-1 0 1 0 0,-1 0-1 0 0,1 1 1 0 0,0 0-1 0 0,0-1 1 0 0,-1 1 0 0 0,8 7-1 0 0,-4-2 288 0 0,-1 1 1 0 0,0-1-1 0 0,0 1 0 0 0,-1 0 1 0 0,-1 1-1 0 0,1 0 1 0 0,-1 0-1 0 0,-1 0 0 0 0,0 0 1 0 0,4 14-1 0 0,-4-3-200 0 0,0 0-1 0 0,-2 0 1 0 0,0 0 0 0 0,-2 31-1 0 0,-13 120 2553 0 0,8-139-2663 0 0,-2 0 0 0 0,-2 0 0 0 0,-13 35 0 0 0,-20 27 299 0 0,34-81-800 0 0,0 1-1 0 0,-1-1 1 0 0,-1-1-1 0 0,-13 15 1 0 0,21-26-122 0 0,1 0 1 0 0,-1-1-1 0 0,0 1 1 0 0,1-1-1 0 0,-1 1 1 0 0,0-1-1 0 0,0 1 1 0 0,0-1-1 0 0,-1 0 1 0 0,1 0-1 0 0,0 0 1 0 0,0 0-1 0 0,-1-1 1 0 0,1 1-1 0 0,0 0 0 0 0,-5-1 1 0 0,5 0-34 0 0,1 0 1 0 0,-1 0-1 0 0,0-1 1 0 0,0 1-1 0 0,1-1 1 0 0,-1 1-1 0 0,0-1 0 0 0,0 0 1 0 0,1 0-1 0 0,-1 0 1 0 0,1 0-1 0 0,-1 0 1 0 0,1 0-1 0 0,-1 0 1 0 0,1 0-1 0 0,0-1 0 0 0,-1 1 1 0 0,1-1-1 0 0,0 1 1 0 0,0 0-1 0 0,-1-4 1 0 0,-3-3-235 0 0,1 0 0 0 0,0 0 0 0 0,1 0 0 0 0,0 0 1 0 0,0-1-1 0 0,1 1 0 0 0,0-1 0 0 0,0 1 0 0 0,1-1 1 0 0,0 0-1 0 0,1-15 0 0 0,0 20 259 0 0,0 1 1 0 0,0-1-1 0 0,1 1 1 0 0,0-1-1 0 0,-1 0 0 0 0,2 1 1 0 0,-1-1-1 0 0,0 1 0 0 0,0 0 1 0 0,1-1-1 0 0,0 1 1 0 0,0 0-1 0 0,0 0 0 0 0,0 0 1 0 0,0 0-1 0 0,1 0 1 0 0,-1 1-1 0 0,1-1 0 0 0,-1 1 1 0 0,1 0-1 0 0,0-1 1 0 0,0 1-1 0 0,0 0 0 0 0,1 1 1 0 0,-1-1-1 0 0,0 1 1 0 0,1-1-1 0 0,-1 1 0 0 0,0 0 1 0 0,6-1-1 0 0,1 1 178 0 0,-1 0 1 0 0,0 1-1 0 0,1-1 0 0 0,-1 2 0 0 0,0 0 1 0 0,0 0-1 0 0,15 4 0 0 0,66 24 1322 0 0,-43-12-812 0 0,2-1-24 0 0,228 81 2023 0 0,-236-78-2453 0 0,-26-12-164 0 0,0 0-1 0 0,0-1 1 0 0,24 6 0 0 0,-52-31-1237 0 0,-3-3-1186 0 0,-2-1-5934 0 0,7 5-713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7:46.6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116 1 3599 0 0,'0'0'278'0'0,"1"1"-182"0"0,1 1 125 0 0,-1 0 0 0 0,1-1-1 0 0,-1 1 1 0 0,1 0 0 0 0,-1 0 0 0 0,0 1 0 0 0,0-1 0 0 0,0 0 0 0 0,0 0 0 0 0,0 1 0 0 0,-1-1-1 0 0,1 0 1 0 0,-1 1 0 0 0,1-1 0 0 0,-1 1 0 0 0,0 2 0 0 0,0 0 467 0 0,0 1 0 0 0,-1-1 0 0 0,0 0 0 0 0,0 1 0 0 0,0-1 1 0 0,-5 9-1 0 0,-16 39 3951 0 0,-51 88 0 0 0,48-106-2898 0 0,24-34-1306 0 0,1 0-59 0 0,-1 0-372 0 0,1-1 0 0 0,0 1 0 0 0,0-1 0 0 0,0 0 0 0 0,0 1 0 0 0,0-1 0 0 0,0 1 0 0 0,0-1 0 0 0,0 1 0 0 0,0-1 0 0 0,0 0 0 0 0,0 1 0 0 0,0-1 0 0 0,0 1 0 0 0,0-1 0 0 0,0 0 0 0 0,1 1 0 0 0,-1-1 0 0 0,0 1 0 0 0,0-1 0 0 0,0 0 0 0 0,1 1 0 0 0,-1-1 0 0 0,0 0 0 0 0,0 1 0 0 0,1-1 0 0 0,-1 0 0 0 0,0 0 0 0 0,1 1 0 0 0,-1-1 0 0 0,0 0 0 0 0,1 0 1 0 0,-1 1-1 0 0,0-1 0 0 0,1 0 0 0 0,-1 0 0 0 0,1 0 0 0 0,0 1-5 0 0,9 5 30 0 0,0 2-1 0 0,-1-1 1 0 0,1 1-1 0 0,-2 1 1 0 0,1-1 0 0 0,8 13-1 0 0,-11-11 16 0 0,0 0 0 0 0,0 1 0 0 0,-2 0 0 0 0,1 0 0 0 0,3 13 0 0 0,-2-4 120 0 0,-2 1 0 0 0,0 0 1 0 0,2 29-1 0 0,-3 62 920 0 0,-3-94-825 0 0,0-16-83 0 0,-1 3-101 0 0,0-4-426 0 0,0-16-1432 0 0,-8-65-6637 0 0,4 41 2027 0 0,2 17 1905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7:47.8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253 27 6159 0 0,'0'1'21'0'0,"0"-1"0"0"0,-1 1 0 0 0,1 0 0 0 0,0-1 0 0 0,0 1 0 0 0,-1-1 0 0 0,1 1 0 0 0,0 0 0 0 0,0-1 0 0 0,0 1 0 0 0,0 0-1 0 0,0-1 1 0 0,0 1 0 0 0,0 0 0 0 0,0-1 0 0 0,0 1 0 0 0,0 0 0 0 0,1-1 0 0 0,-1 1 0 0 0,0 0 0 0 0,0-1 0 0 0,0 1 0 0 0,1 0 0 0 0,-1-1-1 0 0,0 1 1 0 0,1-1 0 0 0,-1 1 0 0 0,1-1 0 0 0,-1 1 0 0 0,1 0 0 0 0,0 0-2 0 0,0 0 1 0 0,0 0 0 0 0,-1 0-1 0 0,1 0 1 0 0,-1 0-1 0 0,1 0 1 0 0,-1 0-1 0 0,1 0 1 0 0,-1 0-1 0 0,1 0 1 0 0,-1 1-1 0 0,0 9 960 0 0,0-10-765 0 0,0 0 1 0 0,0 0-1 0 0,0 1 0 0 0,0-1 0 0 0,1 0 0 0 0,-1 0 0 0 0,0 0 0 0 0,0 0 0 0 0,1 1 1 0 0,-1-1-1 0 0,0 0 0 0 0,1 0 0 0 0,0 0 0 0 0,-1 0 0 0 0,2 2 0 0 0,-1-1 48 0 0,0 0 1 0 0,0 0-1 0 0,0 0 0 0 0,0 0 0 0 0,0 1 0 0 0,-1-1 0 0 0,1 0 0 0 0,-1 1 0 0 0,0-1 0 0 0,0 0 1 0 0,0 3-1 0 0,1 6 631 0 0,-1-11-846 0 0,0 1-1 0 0,0 0 1 0 0,0-1-1 0 0,0 1 1 0 0,0-1-1 0 0,-1 1 1 0 0,1-1 0 0 0,0 1-1 0 0,0-1 1 0 0,-1 0-1 0 0,1 1 1 0 0,0-1-1 0 0,-1 1 1 0 0,1-1 0 0 0,0 1-1 0 0,-1-1 1 0 0,1 0-1 0 0,-1 1 1 0 0,1-1-1 0 0,0 0 1 0 0,-1 0 0 0 0,0 1-1 0 0,0-1-19 0 0,1 1 0 0 0,-1-1-1 0 0,1 0 1 0 0,-1 0 0 0 0,1 1-1 0 0,0-1 1 0 0,-1 1 0 0 0,1-1 0 0 0,0 0-1 0 0,-1 1 1 0 0,1-1 0 0 0,0 1-1 0 0,-1-1 1 0 0,1 1 0 0 0,0-1-1 0 0,0 1 1 0 0,-1 0 0 0 0,1 0-14 0 0,0-1 0 0 0,-1 1 0 0 0,1 0 0 0 0,-1-1 0 0 0,1 1 0 0 0,0 0 0 0 0,-1 0 0 0 0,1-1 0 0 0,-1 1-1 0 0,0-1 1 0 0,1 1 0 0 0,-1-1 0 0 0,1 1 0 0 0,-2 0 0 0 0,-5 6 34 0 0,7-6-58 0 0,0-1-1 0 0,0 0 0 0 0,0 0 1 0 0,0 1-1 0 0,0-1 0 0 0,0 0 1 0 0,0 0-1 0 0,0 1 0 0 0,0-1 1 0 0,0 0-1 0 0,0 0 0 0 0,-1 1 1 0 0,1-1-1 0 0,0 0 1 0 0,0 0-1 0 0,0 0 0 0 0,0 1 1 0 0,-1-1-1 0 0,1 0 0 0 0,0 0 1 0 0,0 0-1 0 0,-1 0 0 0 0,1 0 1 0 0,0 1-1 0 0,0-1 0 0 0,0 0 1 0 0,-1 0-1 0 0,1 0 0 0 0,0 0 1 0 0,0 0-1 0 0,-1 0 1 0 0,1 0-1 0 0,0 0 0 0 0,-1 0 1 0 0,1 0-4 0 0,0 0 0 0 0,0 0 0 0 0,-1 0 0 0 0,1 0-1 0 0,0 0 1 0 0,0-1 0 0 0,0 1 0 0 0,0 0 0 0 0,-1 0 0 0 0,1 0 0 0 0,0 0 0 0 0,0-1 0 0 0,0 1 0 0 0,0 0 0 0 0,0 0 0 0 0,0 0 0 0 0,0 0 0 0 0,0-1 0 0 0,-1 1 0 0 0,1 0 0 0 0,0 0 0 0 0,0 0 0 0 0,0-1 0 0 0,0 1 0 0 0,0 0 0 0 0,0 0 0 0 0,0 0 0 0 0,0-1 0 0 0,0 1 0 0 0,0 0 0 0 0,0 0 0 0 0,0 0 0 0 0,1-1 0 0 0,-1 1 0 0 0,0 0 0 0 0,0 0 0 0 0,0 0 0 0 0,0-1 0 0 0,0 1-24 0 0,0-1 1 0 0,0 1 0 0 0,0 0-1 0 0,1-1 1 0 0,-1 1-1 0 0,0-1 1 0 0,0 1-1 0 0,0 0 1 0 0,0-1-1 0 0,-1 1 1 0 0,1-1-1 0 0,0 1 1 0 0,0 0 0 0 0,0-1-1 0 0,0 1 1 0 0,0 0-1 0 0,0-1 1 0 0,-1 1-1 0 0,1-1 1 0 0,0 1-1 0 0,-1-1-10 0 0,1 1-1 0 0,0-1 1 0 0,-1 0-1 0 0,1 1 0 0 0,0-1 1 0 0,0 1-1 0 0,0-1 0 0 0,-1 0 1 0 0,1 1-1 0 0,0-1 0 0 0,0 0 1 0 0,0 1-1 0 0,0-1 0 0 0,0 0 1 0 0,0 1-1 0 0,0-1 1 0 0,0 0-1 0 0,1 0 0 0 0,-1 0 1 0 0,0 0 0 0 0,0 0 0 0 0,1 0 0 0 0,-1 0 0 0 0,0-1 0 0 0,0 1 0 0 0,-1 0 0 0 0,1 0 0 0 0,0 0 0 0 0,0 0 0 0 0,0 0 0 0 0,-1 0 0 0 0,1 0 0 0 0,0 0 0 0 0,-2-1 0 0 0,2 1 15 0 0,-1 0-1 0 0,1 0 1 0 0,0 0 0 0 0,-1 0 0 0 0,1 0 0 0 0,0 0-1 0 0,-1-1 1 0 0,1 1 0 0 0,0 0 0 0 0,0 0 0 0 0,0 0-1 0 0,0 0 1 0 0,0 0 0 0 0,0-1 0 0 0,1 1 0 0 0,-1 0-1 0 0,1-1 1 0 0,0-4-103 0 0,0 1-1 0 0,0-1 0 0 0,0 1 1 0 0,0-9-1 0 0,1-4-130 0 0,-2 17 331 0 0,10-17 737 0 0,-8 14-595 0 0,-1 2-21 0 0,1 0 0 0 0,-1 1 0 0 0,1-1 0 0 0,-1 0 0 0 0,1 1 0 0 0,0 0 0 0 0,0-1 0 0 0,0 1 0 0 0,-1 0-1 0 0,1 0 1 0 0,0 0 0 0 0,0 0 0 0 0,1 0 0 0 0,-1 1 0 0 0,3-2 0 0 0,36-3 1811 0 0,-30 5-1565 0 0,-10-1-316 0 0,0 1-1 0 0,1 0 1 0 0,-1 0 0 0 0,0 0-1 0 0,0 0 1 0 0,0 0 0 0 0,1 0-1 0 0,-1 0 1 0 0,0 0 0 0 0,0 0-1 0 0,0 1 1 0 0,0-1-1 0 0,1 0 1 0 0,-1 1 0 0 0,0-1-1 0 0,0 1 1 0 0,0-1 0 0 0,0 1-1 0 0,0 0 1 0 0,0-1 0 0 0,0 1-1 0 0,0 0 1 0 0,0 0-1 0 0,-1 0 1 0 0,1 0 0 0 0,0 0-1 0 0,0 0 1 0 0,-1 0 0 0 0,1 0-1 0 0,-1 0 1 0 0,1 0 0 0 0,-1 0-1 0 0,1 0 1 0 0,-1 0-1 0 0,1 0 1 0 0,-1 0 0 0 0,0 1-1 0 0,0-1 1 0 0,0 0 0 0 0,0 0-1 0 0,0 0 1 0 0,0 1 0 0 0,0-1-1 0 0,0 2 1 0 0,-1 2 60 0 0,1-1 0 0 0,-1 1 0 0 0,-1 0 0 0 0,1-1 0 0 0,-1 1 0 0 0,1 0 0 0 0,-1-1 0 0 0,0 0-1 0 0,-6 8 1 0 0,2-4 62 0 0,-11 15 519 0 0,-25 26 1 0 0,41-48-652 0 0,24-14-53 0 0,-19 9-61 0 0,-2 3 10 0 0,-1 0 0 0 0,1 0 0 0 0,-1 0 0 0 0,1 0 0 0 0,-1 0 0 0 0,1 0 0 0 0,-1 1 0 0 0,1-1-1 0 0,0 0 1 0 0,-1 1 0 0 0,4-1 0 0 0,2-1 15 0 0,-6 2 202 0 0,-1 2-153 0 0,-1 2-37 0 0,0 0 1 0 0,1 0-1 0 0,-2-1 0 0 0,1 1 0 0 0,0 0 1 0 0,-1 0-1 0 0,1-1 0 0 0,-1 1 0 0 0,0-1 1 0 0,0 1-1 0 0,-1-1 0 0 0,1 0 0 0 0,-1 0 1 0 0,1 0-1 0 0,-1 0 0 0 0,0 0 0 0 0,-5 3 1 0 0,-4 7 105 0 0,29-11-53 0 0,-15-2-80 0 0,1-1 0 0 0,-1 1 0 0 0,0-1 0 0 0,1 0-1 0 0,-1 0 1 0 0,1 0 0 0 0,2-2 0 0 0,31-14 12 0 0,-34 17 124 0 0,-3 2-48 0 0,-20 29 30 0 0,-2-1 0 0 0,-1-1 0 0 0,-36 35 0 0 0,50-55-89 0 0,-31 35 130 0 0,-11 11 632 0 0,-68 55-1 0 0,119-109-782 0 0,-11 11 903 0 0,12-12-903 0 0,0 0-1 0 0,-1 0 1 0 0,1 0 0 0 0,0 1 0 0 0,0-1 0 0 0,0 0 0 0 0,0 0 0 0 0,0 0 0 0 0,0 1 0 0 0,0-1 0 0 0,0 0 0 0 0,0 0 0 0 0,-1 0 0 0 0,1 1 0 0 0,0-1 0 0 0,0 0 0 0 0,0 0 0 0 0,0 0 0 0 0,0 1 0 0 0,0-1 0 0 0,0 0 0 0 0,1 0 0 0 0,-1 0 0 0 0,0 1 0 0 0,0-1 0 0 0,0 0-1 0 0,0 0 1 0 0,0 0 0 0 0,0 1 0 0 0,0-1 0 0 0,0 0 0 0 0,0 0 0 0 0,1 0 0 0 0,-1 1 0 0 0,0-1 0 0 0,0 0 0 0 0,0 0 0 0 0,0 0 0 0 0,1 0 0 0 0,-1 0 0 0 0,0 0 0 0 0,0 1 0 0 0,0-1 0 0 0,0 0 0 0 0,1 0 0 0 0,-1 0 0 0 0,0 0 0 0 0,0 0 0 0 0,1 0 0 0 0,-1 0 0 0 0,0 0 0 0 0,0 0-1 0 0,0 0 1 0 0,1 0 0 0 0,-1 0 0 0 0,0 0 0 0 0,0 0 0 0 0,0 0 0 0 0,1 0 0 0 0,-1 0 0 0 0,0 0 0 0 0,0 0 0 0 0,1 0 0 0 0,8-1 32 0 0,0 0 0 0 0,0 0 0 0 0,0 0 0 0 0,0-1 0 0 0,0-1 0 0 0,0 1 0 0 0,15-8 0 0 0,-2 2 11 0 0,5-2-32 0 0,-1 0 0 0 0,0-2 0 0 0,0-1 0 0 0,-1 0 0 0 0,-1-2 0 0 0,29-24 0 0 0,-44 33-19 0 0,0 0 0 0 0,0 0 0 0 0,0 1 0 0 0,20-8 0 0 0,7-4 0 0 0,-11 4-36 0 0,1-2 1 0 0,24-19-1 0 0,-49 33-518 0 0,0 0 469 0 0,-1 1 0 0 0,1 0 1 0 0,-1 0-1 0 0,0 0 0 0 0,1-1 1 0 0,-1 1-1 0 0,1 0 0 0 0,-1 0 0 0 0,0-1 1 0 0,1 1-1 0 0,-1 0 0 0 0,0-1 1 0 0,0 1-1 0 0,1-1 0 0 0,-1 1 1 0 0,0 0-1 0 0,0-1 0 0 0,1 1 1 0 0,-1-1-1 0 0,0 1 0 0 0,0 0 1 0 0,0-1-1 0 0,0 1 0 0 0,0-1 1 0 0,0 1-1 0 0,1-1 0 0 0,-1-12-2955 0 0,0 11 2585 0 0,-1 0 0 0 0,0-1 0 0 0,0 1 1 0 0,0 0-1 0 0,0 0 0 0 0,0 0 0 0 0,-1 0 0 0 0,1 0 0 0 0,-1 1 0 0 0,1-1 0 0 0,-1 0 0 0 0,1 1 1 0 0,-1-1-1 0 0,0 1 0 0 0,0 0 0 0 0,0-1 0 0 0,0 1 0 0 0,0 0 0 0 0,0 0 0 0 0,0 0 0 0 0,0 0 1 0 0,-4 0-1 0 0,-6-3-1502 0 0,-1 2 1 0 0,-24-4-1 0 0,22 5 891 0 0,-27-3 1340 0 0,41 5-231 0 0,0-1-1 0 0,1 0 1 0 0,-1 0-1 0 0,0 0 1 0 0,1 1-1 0 0,-1-1 0 0 0,1 0 1 0 0,-1 1-1 0 0,1-1 1 0 0,-1 1-1 0 0,1-1 1 0 0,-1 1-1 0 0,1-1 1 0 0,-1 1-1 0 0,1-1 1 0 0,0 1-1 0 0,-1-1 0 0 0,1 1 1 0 0,0-1-1 0 0,-1 1 1 0 0,1 0-1 0 0,0-1 1 0 0,0 1-1 0 0,-1-1 1 0 0,1 1-1 0 0,0 0 0 0 0,0-1 1 0 0,0 1-1 0 0,0 0 1 0 0,0-1-1 0 0,0 2 1 0 0,0 20 850 0 0,8 23 1054 0 0,2-1 0 0 0,1 0 0 0 0,22 52-1 0 0,-6-18-133 0 0,-22-63-1455 0 0,4 12 918 0 0,0 1 1 0 0,7 51-1 0 0,-16-75-1157 0 0,0 1 0 0 0,-1-1 0 0 0,1 0 0 0 0,-1 1 0 0 0,0-1 0 0 0,0 0 0 0 0,0 1 0 0 0,0-1 0 0 0,-1 0 0 0 0,0 0-1 0 0,0 0 1 0 0,0 0 0 0 0,0-1 0 0 0,-1 1 0 0 0,1 0 0 0 0,-1-1 0 0 0,0 0 0 0 0,0 1 0 0 0,0-1 0 0 0,-1-1 0 0 0,1 1 0 0 0,-1 0 0 0 0,1-1 0 0 0,-1 1 0 0 0,-8 2 0 0 0,9-4-61 0 0,-1 0-1 0 0,1-1 1 0 0,-1 1-1 0 0,0-1 1 0 0,1 0-1 0 0,-1 0 1 0 0,0 0 0 0 0,1 0-1 0 0,-1-1 1 0 0,1 1-1 0 0,-7-3 1 0 0,9 3 23 0 0,-8-7-1 0 0,7 4-80 0 0,0 1 0 0 0,0 0 0 0 0,1-1-1 0 0,-1 1 1 0 0,1-1 0 0 0,-1 1 0 0 0,1-1 0 0 0,0 1 0 0 0,0-1-1 0 0,0 0 1 0 0,1 0 0 0 0,-1 0 0 0 0,1 1 0 0 0,-1-1 0 0 0,1 0-1 0 0,0 0 1 0 0,0 0 0 0 0,0 0 0 0 0,1 0 0 0 0,-1 1 0 0 0,1-1-1 0 0,-1 0 1 0 0,2-3 0 0 0,3-7 3 0 0,0 0 1 0 0,0 1-1 0 0,12-19 0 0 0,-11 20 4 0 0,64-105-1624 0 0,-47 80-5167 0 0,-1 0-2351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07.3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 2527 0 0,'0'0'1002'0'0,"4"-2"-153"0"0,-3 1-773 0 0,0 1 1 0 0,0-1-1 0 0,0 0 1 0 0,0 1 0 0 0,0-1 0 0 0,0 1 0 0 0,0-1-1 0 0,0 1 1 0 0,1-1 0 0 0,-1 1 0 0 0,0 0 0 0 0,0-1-1 0 0,0 1 1 0 0,1 0 0 0 0,-1 0 0 0 0,0 0 0 0 0,0 0-1 0 0,1 0 1 0 0,-1 0 0 0 0,0 1 0 0 0,0-1 0 0 0,2 1-1 0 0,-1 0 812 0 0,1-1 0 0 0,25 3 3691 0 0,-5-2-2789 0 0,1 2 0 0 0,-1 0 0 0 0,0 2-1 0 0,29 9 1 0 0,60 28 451 0 0,-85-32-1769 0 0,0-2 0 0 0,1-1-1 0 0,40 5 1 0 0,-38-7-143 0 0,148 14 1127 0 0,-31-5-353 0 0,-99-8-748 0 0,230 36 709 0 0,508 97 381 0 0,-485-92-855 0 0,117 23 260 0 0,-403-66-850 0 0,-1 1 0 0 0,0-1 0 0 0,25 14 0 0 0,-25-9 0 0 0,-8 0 0 0 0,-5-8 0 0 0,-1 0 0 0 0,0-1 0 0 0,0 1 0 0 0,1 0 0 0 0,-1 0 0 0 0,0 0 0 0 0,0 0 0 0 0,0-1 0 0 0,0 1 0 0 0,0 0 0 0 0,0 0 0 0 0,0 0 0 0 0,0 0 0 0 0,-1 1 0 0 0,-3 1 0 0 0,4-3 0 0 0,-1 1 0 0 0,-1 0 0 0 0,1 0 0 0 0,0 0 0 0 0,-1 0 0 0 0,1-1 0 0 0,-1 1 0 0 0,1-1 0 0 0,-1 1 0 0 0,1-1 0 0 0,-1 1 0 0 0,0-1 0 0 0,1 0 0 0 0,-1 0 0 0 0,1 0 0 0 0,-1 0 0 0 0,0 0 0 0 0,-1 0 0 0 0,-29-7 0 0 0,29 7 0 0 0,-213-68 0 0 0,132 39 0 0 0,-7-1 0 0 0,-132-47 0 0 0,200 66 0 0 0,-32-19 0 0 0,41 21 0 0 0,9 6-37 0 0,0-1 0 0 0,0 0 0 0 0,0 0 0 0 0,0 0 0 0 0,1-1 0 0 0,0 0-1 0 0,0 1 1 0 0,0-2 0 0 0,1 1 0 0 0,-1 0 0 0 0,1-1 0 0 0,0 1 0 0 0,1-1 0 0 0,0 0 0 0 0,0 0 0 0 0,0 0 0 0 0,0 0 0 0 0,1 0 0 0 0,0-1-1 0 0,0-7 1 0 0,1 10-24 0 0,0 0-1 0 0,1 0 1 0 0,0 0-1 0 0,-1 0 1 0 0,1 1-1 0 0,1-1 1 0 0,-1 0-1 0 0,0 1 1 0 0,1-1-1 0 0,0 1 1 0 0,0-1-1 0 0,0 1 1 0 0,0 0-1 0 0,1 0 1 0 0,-1 0-1 0 0,1 0 1 0 0,-1 0-1 0 0,1 0 1 0 0,0 1-1 0 0,0 0 1 0 0,1-1 0 0 0,-1 1-1 0 0,5-2 1 0 0,2-1-43 0 0,0 0 0 0 0,1 1-1 0 0,-1 1 1 0 0,1 0 0 0 0,-1 0 0 0 0,1 1 0 0 0,12-1 0 0 0,5 1 39 0 0,0 1-1 0 0,0 2 0 0 0,29 4 0 0 0,84 18 594 0 0,-20-3 62 0 0,131 19 323 0 0,-84-12-225 0 0,-135-22-446 0 0,58 19-1 0 0,-74-17-182 0 0,-15-6-55 0 0,0 0 0 0 0,0 0 0 0 0,0 0 0 0 0,-1 0 0 0 0,1 1 0 0 0,0-1 0 0 0,-1 1 1 0 0,1-1-1 0 0,-1 1 0 0 0,1 0 0 0 0,-1-1 0 0 0,0 1 0 0 0,0 0 0 0 0,2 3 0 0 0,-3-4-2 0 0,1 1-1 0 0,-1-1 0 0 0,0 1 1 0 0,0-1-1 0 0,0 1 0 0 0,0 0 1 0 0,0-1-1 0 0,0 1 0 0 0,0-1 1 0 0,-1 1-1 0 0,1-1 0 0 0,0 1 0 0 0,-1-1 1 0 0,1 1-1 0 0,-1-1 0 0 0,0 1 1 0 0,1-1-1 0 0,-1 0 0 0 0,0 1 1 0 0,-2 1-1 0 0,-6 9-1 0 0,0-1 0 0 0,-1 0 0 0 0,0-1 0 0 0,-13 10 0 0 0,-51 35 0 0 0,-49 25 0 0 0,-10 7 0 0 0,-99 95 0 0 0,144-104 0 0 0,-3-5 0 0 0,-120 74 0 0 0,114-88-2111 0 0,-2-4-4806 0 0,46-28-3279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30.22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1 301 2959 161579 55619,'0'0'264'0'0,"0"0"-264"0"0,0 0 608 0 0,7 1 768 0 0,7-2 120 0 0,5-1-664 0 0,3-2 0 0 0,5-2 1360 0 0,7-2 768 0 0,7-1-392 0 0,7-1-608 0 0,5 3-376 0 0,1 1-504 0 0,7-1 96 0 0,8-2 176 0 0,-1 0-672 0 0,-4 0 48 0 0,2-3 744 0 0,3-3-256 0 0,7-4-352 0 0,0 0-440 0 0,-4 0-168 0 0,-5 1-40 0 0,-4 2-8 0 0,7 0 184 0 0,2 0-216 0 0,-3 2 0 0 0,5 1 200 0 0,-2 1-168 0 0,-2 2 0 0 0,7 3 312 0 0,13 2 144 0 0,1 2-328 0 0,-3 3-208 0 0,3 2 48 0 0,6 2-72 0 0,-4 0-104 0 0,-6 1 0 0 0,-9 0 0 0 0,-5 0 0 0 0,4 2 0 0 0,0 1 0 0 0,-3-1 0 0 0,5 2 0 0 0,8 2 0 0 0,7 4 0 0 0,8 3 0 0 0,-5 1 0 0 0,-9 1 0 0 0,-3-1 0 0 0,-7-1 0 0 0,-10-2 0 0 0,-2-2 0 0 0,-6-1 0 0 0,-7-3 0 0 0,1 1 0 0 0,1-1 0 0 0,-2 0 0 0 0,-7-1 0 0 0,-2-2 0 0 0,0 0 0 0 0,-3 0 0-496-6,-5-1 0 496 6,-8 1 0 0 0,-7 1 0 0 0,-8-2 0 0 0,-5-2 0 0 0,-3-1 0 0 0,-3-2 0 0 0,-1 0 0 0 0,-1 1 0 0 0,0-1 0 0 0,-2 1-800 0 0,-1 0-1152 0 0,-2-1-15752 0 0,-1 0 5393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34.24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4487 176223 49589,'0'1'400'0'0,"3"4"-320"0"0,1 7 584 0 0,5 8 912 0 0,1 7-768 0 0,1 4 144 0 0,3 10 1008 0 0,0 5-976 0 0,2 3 24 0 0,2 9 1024 0 0,-1 1-1016 0 0,0 0-24 0 0,0-4 0 0 0,-3-2 0 0 0,-1 6 920 0 0,0 7-120 0 0,-1-2-896 0 0,-2-4-264 0 0,-1-8-56 0 0,-2-7-16 0 0,0-4 320 0 0,1-2-360 0 0,-2-7-264 0 0,-2-8-128 0 0,-1-8 56 0 0,-1-8-96 0 0,-1-4-88 0 0,0-5 80 0 0,0-11-392 0 0,1-14-688 0 0,0-16-14384 0 0,-1-1 4633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6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1 7855 0 0,'-5'3'704'0'0,"2"1"-568"0"0,-3 2 1120 0 0,2 0 3288 0 0,-5 8-3936 0 0,1-4-192 0 0,4 2-32 0 0</inkml:trace>
  <inkml:trace contextRef="#ctx0" brushRef="#br0" timeOffset="1">1 202 6271 0 0,'0'0'560'0'0,"6"19"-448"0"0,0 0-112 0 0,1-1 0 0 0,1-2 1808 0 0,-1-1 336 0 0,-1 2 72 0 0,-1-4 1112 0 0,2 1-2456 0 0,-2-2-40 0 0,-1-3-16 0 0,5-3-1296 0 0,-1-5-4480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34.60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0 145 3335 175282 54158,'0'0'296'0'0,"5"-3"-232"0"0,3-2-64 0 0,4-2 672 0 0,5-4 960 0 0,6-2 168 0 0,5-3 208 0 0,2 0-1000 0 0,-1 2 112 0 0,-3 1 32 0 0,-4 3 0 0 0,-2 1 0 0 0,-2 2-352 0 0,-1 0-64 0 0,-3 2-8 0 0,0 0 520 0 0,-1 2-760 0 0,-2 2-8 0 0,0 2 544 0 0,0 2-464 0 0,-1 3 0 0 0,0 3 0 0 0,-2 3-240 0 0,-1 2-40 0 0,-2 3-16 0 0,-3 2 0 0 0,0 3 240 0 0,-3 9 600 0 0,-1 4-544 0 0,-2 3-312 0 0,-3 8 104 0 0,-3 9 72 0 0,-1 1-144 0 0,-1-4 0 0 0,0-5 0 0 0,0-7-216 0 0,0-4-64 0 0,0-5 0 0 0,-2-1 0 0 0,1-2 0 0 0,1-4 0 0 0,0-5-1088 0 0,4-6-1504 0 0,2-7-11680 0 0,3-5 4425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35.00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3223 168240 55787,'2'2'288'0'0,"4"7"-288"0"0,2 8 712 0 0,2 7 912 0 0,0 5-800 0 0,-2 0 8 0 0,-1 2 848 0 0,1 4 560 0 0,-2 3 800 0 0,0 0-576 0 0,-2-3-1664 0 0,-1-6-16 0 0,-2-8 584 0 0,-2-4-272 0 0,0-6 48 0 0,-1-4-536 0 0,0-4 0 0 0,1-2 0 0 0,-1-3-256 0 0,-2-6 256 0 0,-2-5-56 0 0,0-6-48 0 0,2-5-8 0 0,4-2 0 0 0,2 0-248 0 0,2 3-184 0 0,2 3-64 0 0,0 3 0 0 0,2-1 248 0 0,1 1 0 0 0,-1 1 0 0 0,-1 4 0 0 0,-2 3-120 0 0,2-1 88 0 0,2 0-112 0 0,0 1-104 0 0,-2 3 0 0 0,1-1 0 0 0,0 0-128 0 0,6-1-304 0 0,5-3-16104 0 0,-1 1 4929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35.30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5 0 2791 171441 57821,'0'0'248'0'0,"-1"5"-248"0"0,1 8 1120 0 0,-1 10 1496 0 0,0 5-1280 0 0,0 4 680 0 0,1 3 144 0 0,0 0 24 0 0,0 2 8 0 0,1 1-656 0 0,0 7 1240 0 0,3 8-296 0 0,0 2-1424 0 0,2-5 0 0 0,1-1 616 0 0,3-2-608 0 0,4-5-32 0 0,1-7-520 0 0,-1-9 0 0 0,-1-6 0 0 0,-3-7-296 0 0,0-5-64 0 0,0-3-16 0 0,1-3 0 0 0,1-3-136 0 0,1-3 0 0 0,4-4-536 0 0,2-7-832 0 0,3-7-1128 0 0,-2-8-1560 0 0,-2-8-9664 0 0,-5 3 4385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36.12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0 264 2935 172626 53834,'0'0'256'0'0,"0"0"-256"0"0,0 0 1064 0 0,0 0 1416 0 0,0 0-1216 0 0,0 0 208 0 0,0 0 32 0 0,2-1 16 0 0,3-1 0 0 0,-1-1-408 0 0,3-2 928 0 0,2-3-1032 0 0,3-2-216 0 0,2-4 688 0 0,1 0-144 0 0,1-1-768 0 0,-2 0-8 0 0,-2 4 0 0 0,-4 3-144 0 0,0 2 344 0 0,4-1-64 0 0,0 1-376 0 0,-3 2-8 0 0,-1 1 0 0 0,-4 2-16 0 0,1 2 0 0 0,1 3 0 0 0,2 5 248 0 0,1 4-312 0 0,0 4 0 0 0,-2 2 0 0 0,0 2-8 0 0,-2 2-8 0 0,1 2 0 0 0,-1 2 0 0 0,1 1 160 0 0,0 3 32 0 0,0 1 8 0 0,0 1 0 0 0,1 2-192 0 0,-1 4 136 0 0,2 3 40 0 0,0-3 56 0 0,2-3-152 0 0,1-8-240 0 0,1-10-8 0 0,1-15-56 0 0,2-14 0 0 0,-1-17 0 0 0,1-16 0 0 0,-1-8 0 0 0,-3-1 0 0 0,-2 2 0 0 0,0 2 0 0 0,-1-2 0 0 0,0-3 0 0 0,0 5 0 0 0,-2 5 0 0 0,0 5 0 0 0,-1 2 0 0 0,-2 7 0 0 0,-2 5 0 0 0,-1 8 0 0 0,-1 6 0 0 0,1 5 0 0 0,-1 4 0 0 0,0 3 0 0 0,-1 3 0 0 0,0 3 0 0 0,0 2 0 0 0,0 3 0 0 0,0 0 0 0 0,0 5 0 3-522,1 1 0-6-19,0 1 0 3 541,2 0 0 0 0,1 0 0 4-511,2 0 0-4 511,1 1 0 0 0,1 1 0 0 0,2 1 0 0 0,1 2 0 0 0,1 1 0 0 0,0 1 0 0 0,2 2 0 0 0,1 0 0 0 0,0 2 0 0 0,4 6 0-7-511,2 4 0 7 511,-1-1 0 0 0,-1 1 0 0 0,-2-2 0 0 0,-2-2 0 5-501,-1-1 0-5 501,-1-2 0 0 0,0-1 0 0 0,2 5 0 0 0,1 2 0 0 0,0 0 0 0 0,-1-1 0 0 0,-1-1 0 0 0,-2 0 0 0 0,-2 0 0 0 0,0 6 0 0 0,-1 8 0-520-4,-3 7 0 520 4,-2-1 0 0 0,-4-6 0 0 0,-2-7 0-499 5,-3-7 0 499-5,-6-1 0 0 0,-5-1 0 0 0,-7-1 0 0 0,-8-3 0-509-7,-2-5 0 509 7,-1-8 0 0 0,-6-6 0 0 0,-6-8 0 0 0,-2-10 0 0 0,3-10 0 0 0,6-6 0 0 0,11-4 0 0 0,7-10 0 0 0,10-5 0 0 0,6-4 0 0 0,6-3 0 0 0,4-2 0-500 0,6-11 0 500 0,3-3 0 0 0,2 2 0 0 0,1 3 0 0 0,2 5 0 0 0,4 0 0 0 0,4-5 0 0 0,4-2 0 0 0,0 2 0 0 0,-2 6 0 0 0,-1 1 0 0 0,1-3 0 0 0,-2 4 0 0 0,-2 5 0 0 0,-3 5 0 0 0,-3 5 0 0 0,-2-3-19224 0 0,-2 6 5681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36.39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2159 176541 52299,'0'0'192'0'0,"6"1"-192"0"0,5 2 0 0 0,1 1 640 0 0,9 5 856 0 0,6 4-736 0 0,3 2 1192 0 0,0 3 248 8-680,0 2 40-8 680,4 5 2488-5-1170,-1 4-2208 6 670,-3 1 8-1 500,-2 1 0 0 0,-4 0-992 0 0,0 7 1120 0 0,-2 7-496 0 0,-3 3-1392 0 0,-4-2-8 0 0,-4 4 144 0 0,-3 0-864 0 0,-5-1-40 0 0,-2 0 0 0 0,-1-2 0 0 0,-4-1 0 0 0,-2 0 0 0 0,-5 10 0 0 0,-3 2 0 0 0,-2-2 0 0 0,0-4 0 0 0,-2-6 0 0 0,-3 0 0 0 0,-3-2-320 0 0,-4-1-440 0 0,0-2-17864 0 0,5-9 5561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5:53.79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933 74 2527 214681 41616,'-4'-8'224'0'0,"-3"-5"-224"0"0,-4 1 600 0 0,-2 0 752 0 0,-3 3-664 0 0,-2 1-104 0 0,0 3-16 0 0,-2 2-8 0 0,0 0 312 0 0,-7 3-360 0 0,-2 1-264 0 0,-1 1 88 0 0,-4 2 376 0 0,-1 3-352 0 0,-1 2 184 0 0,-4 5 608 0 0,-1 2-568 0 0,3 2-352 0 0,-3 2 80 0 0,-1 6 40 0 0,2 3-128 0 0,3 1 0 0 0,0 3 176 0 0,3 1-232 0 0,4 0 0 0 0,0 2 224 0 0,4 1-152 0 0,3-2 0 0 0,1 3 184 0 0,1 2-88 0 0,0 1 112 0 0,2-3-152 0 0,3-6 8 0 0,1-1 272 0 0,3 0-48 0 0,1-2-264 0 0,4-4-40 0 0,1-4 0 0 0,2-2-8 0 0,3 2 160 0 0,2 5-88 0 0,1 1-144 0 0,3-1 24 0 0,2 1 184 0 0,2-3-176 0 0,-2-4-24 0 0,1-3-8 0 0,1-2 0 0 0,1-1 0 0 0,1-1-16 0 0,2-1-8 0 0,1-2 0 0 0,4 2 0 0 0,5 1-120 0 0,2 0 0 0 0,0-1 160 0 0,-1-1-24 0 0,0-2 0 0 0,5 0 288 0 0,2-1-104 0 0,1-1 8 0 0,0-1 0 0 0,1-1-184 0 0,-1-1-40 0 0,1-1-8 0 0,2-1 0 0 0,2 0 64 0 0,-1-1 0 0 0,1 1 8 0 0,-1 0 0 0 0,-2-1-32 0 0,1 1-8 0 0,-2 0 0 0 0,5 0 88 0 0,2 1-144 0 0,-1 0 0 0 0,5 1 0-519-2,3 0-72 31 5,-2 0 0 488-3,0-1 0-515 0,-2 0 144-10-1,5 0 176 525 1,0 0-160-513 3,0 0-64 12-8,-4-1-16 501 5,-4 1 0 0 0,1 1 0-519-2,-2 1-80 519 2,-2 0-80 0 0,3 0 80 0 0,-1 0 80-508 2,0-1 0 508-2,-1-1 0 0 0,0-1 64 0 0,-1-1 16-507-2,0-1 0 507 2,1 0 0 0 0,1 0-160 0 0,1 0 0-495 2,-1 1 0 495-2,0 0 0 0 0,-1 1 0 0 0,3 1 176 0 0,4 0-40 0 0,-2 1-64 0 0,-3-1 0 0 0,1 0 0 0 0,3-1-72-522-3,5-2 0 522 3,4-2 72 0 0,6-1 24 0 0,-2-1-24 0 0,-5-1 0-493 5,1-2 0-64-5,2-1 8 41-4,-4-2 0 516 4,-4-1-80 0 0,-6-1 0 0 0,-5 1 0 0 0,-4-1 0 0 0,-1-2 0 0 0,-3-1 128 0 0,0-1-16 0 0,-1 0-8 0 0,1-1-104 0 0,7-4 0 0 0,1 0 0 0 0,0-1 64 0 0,-2 2-64 0 0,-2-1 0 0 0,-1 2 72 0 0,-2-1-72 0 0,-2 1 0 0 0,-1 1 72 0 0,4-4 8 0 0,2-3-16 0 0,3-3 32 0 0,-2-3-32 10 535,-4 1-64-10-535,-5 2 64 1 508,-5-1-64-1-508,-3-1 96 0 0,-2-2-32 0 0,-4 3 32 0 0,-5 2-96 0 0,-4 0 0 0 0,-5 1 0 0 0,-2 1 80 0 0,-3 1-80 0 0,-3 2 80 0 0,-1 3-80 0 0,-1 0 0 0 0,-5-2 0-1 499,-2 0 0 1-499,0-1 112 0 0,-2 1-24 0 0,-2 3-8 0 0,-1 1 0 0 0,-1 0-80 0 0,-1 1 0 0 0,-1 1 0 0 0,0 2 0 0 0,0 1 0 0 0,-5-1 0 0 0,-2 0 0 0 0,1 1 0 0 0,-5 0-72 0 0,0 0-32 0 0,1 1 104 0 0,-5 1 192 0 0,-1 0-112 0 0,1 2-80 0 0,-7 0 0 0 0,-3 1 0 0 0,1 1 0 0 0,-7-1 0 0 0,-7 2 0 0 0,-9 1 0 0 0,1 2 0 0 0,5 1 0 0 0,5 1 96 0 0,4 2-96 0 0,-10 2 96 0 0,-14 1-96 0 0,-12 2 0 0 0,1 1 0 0 0,4-1 0 0 0,7 0 0 0 0,7 0 64 0 0,-9 0 32 490 1,-17-1-32-490-1,-3-1-64 0 0,5-1 72 0 0,8 0-72 0 0,9-1 0 0 0,-8-2 0 0 0,-14 0 112 560 0,-13 0 80-57 2,-5-2-96-503-2,0-1-96 524 3,14-1 0-524-3,10 0-3448 0 0,18 4-12856 507-5,23 2 5017-507 5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5:55.55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5525 0 3823 206347 47887,'-3'3'344'0'0,"-7"5"-280"0"0,-11 7 464 0 0,-10 7 728 0 0,-4 3-616 0 0,0 0-168 0 0,-3 1 400 0 0,-3 2 336 0 0,0 0-360 0 0,3-4 16 0 0,-1 2 504 0 0,-1 0-936 0 0,2 0-16 0 0,0-1 0 0 0,1 0 32 0 0,-8 8 448 0 0,-16 13-160 0 0,-7 8-480 0 0,-3 5-8 0 0,-7 12 296 0 0,-10 11 80 0 0,2 2-312 0 0,7-7-88 0 0,-2 1 200 0 0,4-5-216 0 0,6-6 328 0 0,5-7 64 0 0,5-5 8 0 0,-4 6 648 0 0,2 2-616 0 0,3-2 0 0 0,-2 3 536 0 0,3-3-664 0 0,4-5 0 0 0,1-1 448 0 0,4-3-520 0 0,5-6-8 0 0,-2 0 296 0 0,3-3-456 0 0,4-4-8 0 0,5-4 0 0 0,3-2-144 0 0,-2 0 48 0 0,2 1-88 0 0,1-3-16 0 0,-1 1 64 0 0,-2-1-64 0 0,4-4-64 0 0,7-7 0 0 0,4-5 0 0 0,5-4 64 0 0,3-3 32 0 0,2-3-112 0 0,2-4-216 0 0,2-3-424 0 0,2-7-600 0 0,3-10-2392 0 0,3-5 2032 0 0,3-2-1920 0 0,1 0-416 0 0,0 3 48 0 0,-1 6 2144 0 0,-2 5 1760 0 0,-1 5 104 0 0,-2 4-16 0 0,-1 1 40 0 0,0 2 160 0 0,-3 0 0-17-504,-1 0 0 19-3,0 0 160-2 507,1 1 232 0 0,2-1-336 0 0,-3 1 104 0 0,-2 0 16 8-539,-1 0 8-8 539,-3 1 552-495 0,-4-1-448 495 0,1 1 0-5-524,-2 0 616 5 524,-4 1 72 3-494,1 0-632-3 494,2 1 96-6-512,0-1 16 5-230,-1 0 8 5 71,0 1 0-3-556,0 0-160 1 124,-4 0 520-13-968,-4 0-560 17 1186,-1 0-296-6 82,-8 1 112 5-563,-10 0-24-523 259,-4 1-176 518 1107,-1 0 0 0 0,2-1 0 0 0,2 0-24 0 0,2 1-8 0 0,1-2 0 0 0,2 1 0-502 3,2 0-8 494 524,-7 1 112 10 18,-13 2 8-2-545,-14 1 24 0 0,-4 0-136 0 0,0 0-64 0 0,3-1-8 0 0,5-1-64 0 0,4-1 96 0 0,4-1-96 0 0,4-1 88 0 0,2 0-88 0 507,3-1 80 0-507,1 1 40 0 0,1-1 8 0 0,-1 1 0 0 0,-2 0 0 0 0,0 1-48 0 0,-11 3 64 0 0,-9 4-8 5 565,-2 3-136-3-27,6 2 96-2-538,7 0-32 0 0,8 1 0 0 0,6 0 0 0 0,3 1 0 0 0,0 0 0 0 0,1 1-64 0 0,-1 1 64 0 0,-2 2-64-2 530,-8 7 136 2-530,-5 3-64 0 0,1 1 0 0 0,3 1 0 0 0,3 0-72-4 512,0 6 0-503-518,4 3 64 507 6,6-1-64 0 0,1 5 0 0 0,3-1 0 0 0,5-2 0 0 0,4-4 0 0 0,4-3 72 0 0,-2 3-72 0 0,-2 5 72 0 0,1 0-72 0 0,3-1 104 0 0,3-3-32 0 0,5-2-8 0 542,3-1 0 0-542,3 0-64 3 542,2 5 64-511-16,3 1 0 510 38,2-2-64-2-58,3-2 0-517-504,3-3 72 517-2,5 3 24 0 0,5 2 72-505-2,3-1-88 505 2,1-5-80 0 0,3-1 0 0 0,2-2 64 0 0,0-3-64 0 0,1-2 0 0 0,4 3 0 0 0,6 4 176 0 0,6 1-96 0 0,3-2 0 0 0,0-5-80 0 0,1-5 80 0 0,19-2 160-1362 6,11-2-160 765-11,3-4 40 64 4,0-4 8-151 5,-4-3 0 67-6,-4-2 0 617 2,-2 0-128 0 0,-3-2 0 0 0,0 0 0-569-4,0 0 0 61 7,4-1 64 508-3,14 1 24-1025 0,20-1 72-40 6,4 0-32 543-14,-2-1 0-47 14,8-3 184-465-5,0 0-120 501-8,-3-2 0 15 6,-6 0 0 518 1,-6 0-80-551 0,6-2 80 51 2,13-1-32-16 0,1-2-160 2-3,-5 0 88 514 1,-7-1-88-521-3,-7 0 0 521 3,-8 0 0 0 0,-6 0 0 0 0,-6 0 0 0 0,-2 1 80 0 0,11-2-16 0 0,18-2-8 0 0,15-2-56 0 0,9-3 0 0 0,-6-1 0 0 0,-13 1 0 0 0,-14 0 0 0 0,-13 1 0 0 0,-10-1 0 0 0,-6 1 0 0 0,-3-1 0 0 0,-2 0-144 0 0,-2-2-24 0 0,-4 0-8 0 0,1-6-248 0 0,8-15-360 0 0,-3-7 784 0 0,-9-2 0 0 0,-9-8 0 0 0,-8-2 0 0 0,-9 0 0 0 0,-3-9 112 0 0,-3-9 112 0 0,-2-6-112 0 0,-5-2-256 0 0,-7 1 80 0 0,-8 7 64 0 0,-6 9-72 0 0,-8 0 72 0 0,-5 4 0 0 0,-2 4 0 0 0,-2 3 0 0 0,-1 3 160 0 0,-2 3-16 0 0,-1 3 0 0 0,-11-4 0 0 0,-7 3-80 0 0,-6 3-64 0 0,-5 5 0 0 0,-4 4 96 0 0,-3 3-32 0 0,-4 1 0 0 0,-13-2 56-1 519,-5-1-32 1-519,-3 2-8 0 0,1 3 0 0 0,-1 2-16 0 0,1 3 0 0 0,1 4 0 0 0,3 2 0 0 0,2 4-40 0 0,4 2-24 0 0,1 2 0 0 0,-11 3 0 0 0,-4 2 0 0 0,1 2 0 0 0,-4 3 0 0 0,-2 2 0-1 529,3 3-440 1-529,7 0-624 0 0,15 1-17328 0 0,20-1 5521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52.73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9 145 3599 191394 51948,'0'0'320'0'0,"0"3"-256"0"0,3 6 416 0 0,0 10 680 0 0,1 9-24 0 0,1 9-80 0 0,-1 2-528 0 0,0-1 456 0 0,-1-2 88 0 0,-2-4 16 0 0,0-3 8 0 0,0-3-280 0 0,-2-1 688 0 0,-2 0-24 0 0,0 1-24 0 0,0-2-728 0 0,-1-4-328 0 0,0-2-64 0 0,0-4-16 0 0,0-2 0 0 0,0-3-320 0 0,1-2 0 0 0,1-3 0 0 0,1-5 0 0 0,3-3 64 0 0,1-7-288 0 0,0-8-400 0 0,0-6-576 0 0,-1-5-784 0 0,-1-3 176 0 0,-2-6-688 0 0,-1-1 2272 0 0,0 7 128 0 0,-1 6 240 0 0,0 5 256 0 0,1 4-128 0 0,0 5-272 0 0,2 5 144 0 0,-1 2-64 0 0,1 2 0 0 0,0 1 0 0 0,1 1 208 0 0,0 0 48 0 0,1 1 8 0 0,-1 0 464 0 0,0-1-320 0 0,1 0 8 0 0,1-1 616 0 0,3-3 176 0 0,2 0-640 0 0,3-2-208 0 0,4 0 336 0 0,3-2 64 0 0,2 0 104 0 0,1 0-472 0 0,-4 2-16 0 0,1 1 456 0 0,0 1-456 0 0,-2 0-168 0 0,2 1 224 0 0,4 0 32 0 0,5-2 80 0 0,0 1-312 0 0,-2 0-80 0 0,0 0-8 0 0,-4 0-8 0 0,-1 1 0 0 0,0 0 8 0 0,-1 0 0 0 0,0 1 0 0 0,0-1 0 0 0,-1 0 0 0 0,1 0 8 0 0,-1 0 0 0 0,5-1 256 0 0,5-2 40 0 0,2 0-264 0 0,0 0-144 0 0,6 0 48 0 0,0 2-88 0 0,-2 0 80 0 0,0 1 8 0 0,-2 2 8 0 0,-1 0 0 0 0,0 1 80 0 0,-1 0 8 0 0,0 0 8 0 0,7-1 168 0 0,6 0-144 0 0,1 0-152 0 0,-1 1-48 0 0,0 0 64 0 0,-1 2-80 0 0,-3 0-56 0 0,-3 0-24 0 0,-1 0 0 0 0,-3 1 0 0 0,0-1 0 0 0,6 1 0 0 0,2-1 0 0 0,1 0 0 0 0,5-1 0 0 0,2 1 0 0 0,-2 0 0 0 0,-2 0 0 0 0,-3 0 0 0 0,2 2 0 0 0,-1 0 0 0 0,-1 0 0 0 0,5-1 0 0 0,1 0 0 0 0,1-1 0 0 0,-1 0 0 0 0,-1 0 0 0 0,6 0 0 0 0,11 0 0 0 0,2-1 0 0 0,-3 0 0 0 0,1-1 0 0 0,5-1 0 0 0,-3 1 0 0 0,-5 1 0 0 0,2-1 0 0 0,-1 1 0 0 0,-2 1 0 0 0,5-1 0 0 0,1 0 0 0 0,-2-1 0 0 0,5 1 0 0 0,7-1 0 0 0,7 1 0 0 0,-4 0 0 0 0,-5 0 0 0 0,-7 1 0 0 0,-5-1 0 0 0,5 2 0 0 0,9-2 0 0 0,6-3 0 0 0,-2-1 0 0 0,-6 1 0 0 0,-5 2 0 0 0,-5 2 0 0 0,-3 0 0 0 0,-3 2 0 0 0,10 0 0 507-1,13-1 0-507 1,3 1 0 0 0,-3-2 0 0 0,-6 0 0 0 0,-5 0 0 0 0,4 0 0 0 0,0 0 0 0 0,-2 0 0 0 0,8 0 0 0 0,3 0 0 509-3,-3-1 0-509 3,-3 1 0 0 0,-5 1 0 0 0,-4-1 0 0 0,-4 1 0 0 0,6 0 0 0 0,2 0 0 0 0,0-1 0 0 0,10 0 0 0 0,3 0 0 0 0,-3-1 0 514 5,-4 1 0-514-5,-5 0 0 0 0,6 0 0 0 0,1 0 0 0 0,-3 1 0 0 0,7-1 0 0 0,0 0 0 0 0,-4-2 0 0 0,-6 1 0 511-8,-6 0 0-511 8,-4 1 0 0 0,-4 0 0 0 0,-4 0 0 0 0,0 1 0 0 0,10 0 0 0 0,15 0 0 0 0,3 1 0 0 0,-3-1 0 521 9,3 1 0-521-9,-4 0 0 0 0,-7 1 0 518-3,-8-1 0-518 3,-5 0 0 0 0,-4-1 0 0 0,-3-1 0 0 0,-2 0 0 0 0,0 0 0 0 0,10-1 0 0 0,9 1 0 0 0,2 0 0 506-4,-5 1 0-506 4,0 1 0 0 0,-5 1 0 525 1,-6 0 0-525-1,-8 1 0 0 0,-4-1 0 0 0,0-1 0 0 0,-1-1 0 0 0,-1 1 0 0 0,-2-1 0 0 0,-2 1 0 0 0,2-2 0 0 0,3 0 0 513 0,-1-1 0-513 0,-4 0 0 0 0,-5 0 0 0 0,-6 1 0 0 0,-4-1 0 0 0,-4 0 0 0 0,-3 1 0 0 0,-4 0 0 502 0,-1-1 0-502 0,0 1 0 0 0,-2 0 0 0 0,-2-1 0 0 0,-1 1 0 0 0,0 1 0 522 4,-1-1 0-522-4,-2 0 0 0 0,0 3 0 0 0,0 6 0 0 0,0 6 0 0 0,0 7 0 0 0,1 2 0 0 0,0 2 0 0 0,1 0 0 0 0,0 0 0 0 0,0 6 0 0 0,1 1 0 0 0,1 1 0 0 0,-1-2 0 0 0,0-1 0 0 0,0 2 0 0 0,0 3 0 0 0,0 0 0 0 0,0-5 0 0 0,-2 0 0 0 0,-1-5 0 0 0,0 0 0 0 0,-2-5 0 0 0,1-5 0 0 0,0-5 0 0 0,-1-5 0 0 0,0-4 0 0 0,-1-3 0 0 0,-2-4-816 0 0,-2-5-1168 0 0,0-8-15688 0 0,0 1 5377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53.66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0 512 2039 192692 56319,'2'-1'184'0'0,"3"-1"-184"0"0,3-6 856 0 0,5-7 1152 0 0,8-8 80 597-3,7-8 72 145 1,6-6 88-218 1,4-6 128-524 1,2-2-32 0 0,-4 2-1208 0 0,-4 6 0 0 0,-5 5 0 0 0,-5 5-432 0 0,-2 4 528 0 0,1 0-352 0 0,-3 4-664 0 0,-2 3-16 0 0,-3 3 160 0 0,-2 3-216 0 0,-1 1 0 0 0,-1 0 0 0 0,0 0-144 0 0,-1 0 80 0 0,-1 1-80 0 0,1 1-2952 0 0,-1 0-9392 0 0,-1 2 3825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53.95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1 471 3223 195609 55076,'0'-1'288'0'0,"3"-4"-288"0"0,4-6 1184 0 0,7-6 1600 0 0,8-7 512 0 0,5-3-1320 0 0,1-3 16 0 0,1 1 8 0 0,-1 0-472 573 5,2-3 1312 45-10,1 2-1432-618 5,-1 0-392 0 0,0 0 832 0 0,-2 3-936 0 0,-5 2-360 0 0,-4 3-72 0 0,-5 4-8 0 0,-2 3-8 0 0,-3 3-312 0 0,-1 3 8 0 0,-1 1-88 0 0,-1 2-72 0 0,-3 3 72 0 0,0 0-1320 0 0,2-2-1888 0 0,1-2-3568 0 0,1-1-1024 0 0,0 1-2175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6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60 9503 0 0,'14'-2'654'0'0,"0"-1"0"0"0,17-6-1 0 0,-19 5 1304 0 0,0 1 0 0 0,16-3 0 0 0,-27 6-1778 0 0,1-1-1 0 0,0 1 1 0 0,0-1-1 0 0,0 1 1 0 0,-1-1-1 0 0,1 0 1 0 0,0 0-1 0 0,2-1 1 0 0,5-3 173 0 0,0 2 87 0 0,-7 3-181 0 0,0-1-76 0 0,3 0-203 0 0,0-1 0 0 0,-1 1 0 0 0,1-1 0 0 0,6-4 0 0 0,-2 2-1574 0 0</inkml:trace>
  <inkml:trace contextRef="#ctx0" brushRef="#br0" timeOffset="1">163 109 9471 0 0,'-8'9'840'0'0,"-2"5"-672"0"0,-4 1-168 0 0,1 2 0 0 0,-1-1 1472 0 0,-1 2 256 0 0,0 2 48 0 0,3-2 16 0 0,-1-3-704 0 0,1 1-144 0 0,-2-1-24 0 0,5 0-8 0 0,3-4-480 0 0,-1-2-304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54.36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68 1 5959 205585 53966,'0'0'528'0'0,"0"0"-424"0"0,0 0-104 0 0,0 0 1392 0 0,0 0 256 0 0,0 0 48 0 0,0 0 1416 0 0,0 0-1776 0 0,0 0-16 0 0,1 5 904 0 0,2 9-600 0 0,0 4-824 0 0,1 2-104 0 0,0 5 640 0 0,-2 7-128 0 0,0 3-680 0 0,-1 1-8 0 0,-2 9 432 0 0,-2 12-128 0 0,-2 13 240 0 0,-1 3-360 0 0,1-3 16 0 0,-1-6 0 0 0,0-7-264 0 0,1-6-48 0 0,0-6-16 0 0,-1-6 0 0 0,2-4-312 0 0,-1-3-56 0 0,1-2-24 0 0,-1-2 0 0 0,-1-3 0 0 0,1-1 0 0 0,0-4 0 0 0,1-6 0 0 0,3-2 0 0 0,1-4 0 0 0,0-3 0 0 0,1-2 0 0 0,1-2 0 0 0,1-2-64 0 0,1-1-16 0 0,1-4 0 0 0,5-8-3832 0 0,1-5 1760 0 0,2-6-13584 0 0,-1 2 4993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55.09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412 1 2303 208461 54197,'0'0'200'0'0,"2"1"-200"0"0,2 1 0 0 0,1 1 1016 0 0,0 0 160 0 0,1 1 32 0 0,1 1 1088 0 0,0 1-1240 0 0,1 1-8 0 0,-1 2 1008 0 0,0 3-1056 0 0,-2 3 0 0 0,-2 1 0 0 0,-2 1 80 0 0,-1 1 8 0 0,-3 1 8 0 0,-3 2 768 0 0,-5 6-488 0 0,-7 5-88 0 0,-3 3-704 0 0,-2 0 0 0 0,-1 0 0 0 0,-1-2 32 0 0,-1-2 8 0 0,-1 0 0 0 0,0-3 0 0 0,1-1-256 0 0,0-3-48 0 0,1-1-16 0 0,2-4 0 0 0,1-1 160 0 0,1-3 32 0 0,2-2 8 0 0,1-1 0 0 0,1-3-120 0 0,4-2-32 0 0,4-3 0 0 0,1-1 0 0 0,0-1-160 0 0,1 0-40 0 0,2-1-8 0 0,1-1 40 0 0,0 0-184 0 0,0 0 0 0 0,1 0 0 0 0,0 0 0 0 0,2 0 0 0 0,0 0 0 0 0,1 0 0 0 0,0 0 0 0 0,2 2 0 0 0,2 3 0 0 0,3 1 0 0 0,5 4 0 0 0,4 2 0 0 0,0 1 0 0 0,2 1 0 0 0,5 4 0 0 0,4 1 0 0 0,1 1 0 0 0,4 1 0 0 0,1 0 0-493-1,-1-1 0 493 1,2 0 0 0 0,3-1 0 0 0,-1-2 0 0 0,-2-2 0 0 0,-3-1 0 0 0,-5-3 0 0 0,-4-1 0 0 0,-5-3 0 0 0,-6-4 0 0 0,-4-3 0 0 0,-2-1 0 0 0,3-3 0 0 0,3-4 0 0 0,4-3-19224 0 0,-2 0 5681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55.80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12 1 5839 204361 57728,'0'0'520'0'0,"0"0"-416"0"0,1 2 776 0 0,1 3 152 0 0,1 0 32 0 0,-2 2 8 0 0,1 4 344 0 0,-1 3 72 0 0,-1 3 16 0 0,1 7 1304 0 0,-1 3-1544 0 0,0 2-8 0 0,-1 3 0 0 0,1 0-88 0 0,1 2-16 0 0,-1 1-8 0 0,0 2 0 0 0,0 1-280 0 0,-1 2-64 0 0,0 2 0 0 0,-2 2-8 0 0,1 1 8 0 0,0 0 0 0 0,-1-1 0 0 0,1-2 0 0 0,0-2-640 0 0,1-2-120 0 0,-1-2-40 0 0,1 1 0 0 0,0-2 0 0 0,-1-3 0 0 0,2-3 0 0 0,0-3 0 0 0,1-5 0 0 0,0-6 0 0 0,1-4 0 0 0,0-4 0 0 0,0-4 0 0 0,1-2 0 0 0,1-1 0 0 0,-1-1 0 0 0,3-7-1936 0 0,1-5 848 0 0,2-6-2456 0 0,1-6-1960 0 0,1-7-6904 0 0,-1 1 4121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56.23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11 2791 205493 55036,'0'0'248'0'0,"0"0"-248"0"0,2-1 1136 0 0,0-2 1528 0 0,0 0-1304 0 0,0 1 144 0 0,2 1 1576 0 0,6 2-272 0 0,1 1-1600 0 0,1 1-16 0 0,4 5 1088 0 0,3 2-1224 0 0,1 0 0 0 0,0-1 0 0 0,-1 1-312 0 0,0-1-64 0 0,-1-2-8 0 0,2 1 424 0 0,1-1-712 0 0,-1-1 0 0 0,-1 0 232 0 0,-2-1-192 0 0,0 0-216 0 0,-4-1 112 0 0,-2 1 16 0 0,-2-2 8 0 0,-3 3 0 0 0,0 1 16 0 0,-2 2 376 0 0,-2 2-368 0 0,-1 3-80 0 0,-3 2-8 0 0,-4 0-8 0 0,-2 0 0 0 0,-2 1-192 0 0,-7 3-16 0 0,-6 6-8 0 0,-9 6-56 0 0,-7 5 0 0 0,-4 1 0 0 0,0-1 0 0 0,5-6 0 0 0,7-6 0 0 0,9-9 0 0 0,7-6 0 0 0,15-8-2472 0 0,13-10-15384 0 0,5-2 5417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56.80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29 1 4055 196980 50361,'0'0'360'0'0,"0"0"-288"0"0,0 0-72 0 0,1 5 808 0 0,3 9 1136 0 0,0 10 368 566 5,-1 7-920 53 503,-1 1 16-90-503,0 7 1352-534 533,-3 7-72 5-538,-1 2-1344 0 0,0-3-216 0 0,-1-4-40 0 0,-1-6-16 0 0,0-4 0 0 0,0-5-104 0 0,-1-2 928 0 0,0-1-256 0 0,0-4-360-3 527,1-5-648-3-18,1-6-280 6-509,1-3 224 0 0,1-3-72 0 0,2-5-64 0 0,2-5-224 0 0,3-5-104 3 528,2-5-16-3-528,2-3-8 6 517,3-7 64-6-517,2-4-152-3 510,1 1 96 3-510,2 2-32 0 0,-1 2-64 0 0,0 4 64 0 0,0 2-64 0 0,-1 3 64 0 0,0 2-40 0 0,1 2-24 0 0,0 2 0 0 0,0 1 0 0 0,-3 3 0 0 0,0 1 0 0 0,-4 3 0 0 0,-4 1 0 0 0,0 1 0 0 0,-2 2 0 0 0,-1-1 0 0 0,-2 1 0 0 0,0 1 0 0 0,-1-1 0 0 0,0 0 0 0 0,0 0 0 0 0,-1 0 0 0 0,2 3 0 0 0,4 3 0 0 0,5 2-19224 0 0,0 0 5681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57.90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115 1 6271 209227 53597,'-1'2'560'0'0,"-4"6"-448"0"0,-4 6 1120 0 0,-2 5 224 0 0,-1 3 48 0 0,-2 10 1856 9-1311,0 10 488-14-1601,1 13-288 5 2912,0 5-2000 0 0,4 1-16 0 0,2-2 0 0 0,2-1-248 0 0,3 3 1184-7-666,4-1-1248 7 666,2-7-808 0 0,2-6-160 0 0,2-7-32 0 0,2-6 56 0 0,5-1-288 0 0,3-4 0 0 0,-1-7 0 0 0,1-6 0 0 0,1-5 0 0 0,1-4 0 0 0,0-6 0 0 0,0-3 0 0 0,3-5-880 0 0,4-8-1264 0 0,3-9-2016 0 0,0-8-2864 0 0,1-10-4200 0 0,-5 3 3889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58.71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195 91 4143 204374 61854,'0'0'368'0'0,"0"0"-296"0"0,-2 0 792 0 0,-1 0 1216 0 0,1 0-1016 0 0,0 0 464 0 0,1 0 1720 0 0,0 0-1608 0 0,0 0-464 0 0,7-4 960 0 0,4-2-1080 0 0,4-3-64 0 0,2-1-8 0 0,2 1-8 0 0,2 0 0 0 0,1 1-80 0 0,4 0 848 0 0,3-1-312 0 0,4 1-456 0 0,0 3 16 0 0,-5 1-480 0 0,-6 2 0 0 0,-4 4 0 0 0,-4 1-240 0 0,-3 3-48 0 0,-3 2 0 0 0,-2 2-8 0 0,-1 3 8 0 0,-1 2 0 0 0,-3 2 0 0 0,-2 7 56 0 0,-2 10-280 0 0,-3 10 0 0 0,-3 8 0 0 0,0 1 0 0 0,0-3 0 0 0,1-6 0 0 0,2-6 0 0 0,1-1 0 0 0,2-3 0 0 0,2-6 0 0 0,2-4 0 0 0,0-7 0 0 0,2-5 0 0 0,3-1 0 0 0,0-4 0 0 0,-1-3 0 0 0,3-2 0 0 0,2-4 0 0 0,3-1 0 0 0,6-7 0 0 0,2-6 0 0 0,0-3 0 0 0,0-4 0 0 0,-1-3 0 0 0,-2-2 0 0 0,-1-2 0 0 0,0-2 0 0 0,-1 0 0 0 0,2-4 0 0 0,2-6 0 0 0,-1-2 0 0 0,0 0 0 0 0,-3 5 0 0 0,-4 7 0 0 0,-4 8 0 0 0,-3 7 0 0 0,-2 7 0 0 0,-1 6 0 0 0,-3 2 0 0 0,0 1 0 0 0,-2 2 0 0 0,-2 1 0 0 0,-1 2 0 0 0,-1 3 0 0 0,0 1 0 0 0,-1 3 0 0 0,0 5 0 0 0,0 8 0 0 0,0 10 0 0 0,1 3 0 0 0,2 1 0 0 0,1-1 0 0 0,0 0 0 0 0,1-1 0 0 0,1-1 0 0 0,0-1 0 0 0,1 1 0 0 0,-1-1 0 0 0,1 1 0 0 0,0 0 0 0 0,0 1 0 0 0,-1 6 0 0 0,-1 3 0 0 0,0 2 0 0 0,0 0 0 0 0,0 2 0 0 0,-2 11 0 0 0,1 5 0 0 0,-1 0 0 0 0,1-2 0 0 0,0-5 0 0 0,-1 3 0 0 0,0-3 0 0 0,0-6 0 0 0,-2 0 0 0 0,-1 2 0 0 0,-2 3 0 0 0,0-5 0 0 0,-1-5 0 0 0,1-8 0 0 0,-1-7 0 0 0,-1-6 0 0 0,0-4 0 0 0,-4-2 0 0 0,-2-2 0 0 0,-1-3 0 0 0,-1-3 0 0 0,-1-3 0 0 0,-5-1 0 0 0,-4-4 0 0 0,0-3 0 0 0,1-2 0 0 0,1-4 0 0 0,-3-5 0 0 0,-1-4 0 0 0,3-4 0 0 0,-1-8 0 0 0,1-9 0 0 0,5-4 0 0 0,5 0 0 0 0,6 1 0 0 0,5 2 0 0 0,5 3 0 0 0,4 2 0 0 0,3 1 0 0 0,4 1 0 0 0,7-8 0 0 0,3-3 0 0 0,5-1 0 0 0,2-2 0 0 0,4 1 0 0 0,8-8 0 0 0,12-8 0 0 0,12-9 0 0 0,10-3 0 0 0,4 2 0 0 0,-3 8 0 0 0,-9 11 0 0 0,-4 7-19224 0 0,-11 10 5681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59.61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27 204 4143 210327 56393,'0'0'368'0'0,"0"1"-296"0"0,-2 0 696 0 0,1 0 1056 0 0,-2 1 424 0 0,1-1-872 0 0,1 0 24 0 0,0 0 0 0 0,-1 0-312 0 0,-1-1-64 0 0,0 1-16 0 0,1-1 704 0 0,-1 0-1072 0 0,1 0-16 0 0,1 0 488 0 0,1-1-192 0 0,3-4 24 0 0,3-2-448 0 0,1-2 0 0 0,3-3 360 0 0,4-3-192 0 0,4-4 80 0 0,1 0-320 0 0,0 1 8 0 0,-3 3 0 0 0,0 3-56 0 0,-1 0 344 0 0,-1 3-360 0 0,-3 3-8 0 0,-1 0 0 0 0,0 3 0 0 0,-1 0 0 0 0,-1 2 80 0 0,0 2 464 0 0,0 3-448 0 0,-1 0-200 0 0,-2-1-40 0 0,1 3-8 0 0,2 3 0 0 0,2 2-144 0 0,0 2-56 0 0,0 2 0 0 0,-1 1 0 0 0,-1-2 0 0 0,-1 0 0 0 0,0 1 0 0 0,-1 0 0 0 0,1 1 0 0 0,-1 0 0 0 0,-1-3 0 0 0,-2-4 0 0 0,1-2 0 0 0,1-2 0 0 0,0-1 0 0 0,2-3 0 0 0,2-2 0 0 0,2-3 0 0 0,1-3 0 0 0,1-3 0 0 0,3-6 0 0 0,0-4 0 0 0,0 0 0 0 0,-1-1 0 0 0,-2 1 0 0 0,0 2 0 0 0,-2 1 0 0 0,0-2 0 0 0,0 2 0 0 0,0 2 0 0 0,1 1-1904 0 0,0 3-2736 0 0,0 1-2664 0 0,0 3-992 0 0,-1 1-2327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39:59.92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155 0 6127 217314 61173,'3'3'544'0'0,"6"7"-432"0"0,9 11 1680 0 0,7 12 2544 0 0,3 6-2128 0 0,0 1-528 0 0,0 6 1440 0 0,2 5-232 0 0,-2 5-280 0 0,-2 2-448 0 0,-6 2-608 0 0,-6-3-792 0 0,-7-7-72 0 0,-7-6-16 0 0,-4-5 0 0 0,-5-1 0 0 0,-4-2-536 0 0,-5 7-96 0 0,-5 2-40 0 0,-1 0 0 0 0,-2-2 0 0 0,-2-3 0 0 0,-7 3 0 0 0,-6 2 0 0 0,-2-3 0 0 0,2-5 0 0 0,4-8 0 0 0,6-6 0 0 0,5-6-19224 0 0,7-6 5681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14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0 112 4975 0 0,'0'0'388'0'0,"2"1"-254"0"0,3 4 241 0 0,1-1 0 0 0,-1 1 0 0 0,-1 0 0 0 0,1 0 1 0 0,-1 0-1 0 0,0 0 0 0 0,0 1 0 0 0,-1 0 0 0 0,1 0 1 0 0,-1 0-1 0 0,-1 0 0 0 0,1 0 0 0 0,-1 1 0 0 0,0-1 0 0 0,0 1 1 0 0,-1-1-1 0 0,1 13 0 0 0,2 41 2567 0 0,-1-31-1230 0 0,-2 40-1 0 0,-4-11-107 0 0,-4 51 784 0 0,-43 189 4368 0 0,49-294-6574 0 0,-6 24 423 0 0,7-20-107 0 0,5-16 352 0 0,14-44-806 0 0,-10 24-35 0 0,0 0-201 0 0,0-1 0 0 0,-2 0-1 0 0,-1-1 1 0 0,-2 0 0 0 0,-1 0 0 0 0,0-35 0 0 0,-5 8-485 0 0,0-2-1113 0 0,7-66-1 0 0,-4 48 713 0 0,-1 53 973 0 0,2-31 0 0 0,-1 45 185 0 0,0-1-1 0 0,1 1 0 0 0,0 0 0 0 0,1-1 1 0 0,0 1-1 0 0,1 0 0 0 0,0 0 1 0 0,5-9-1 0 0,-1 4 294 0 0,-7 12-296 0 0,0 1 0 0 0,1-1 0 0 0,-1 1 0 0 0,1-1 0 0 0,-1 1 0 0 0,1 0 0 0 0,0 0 0 0 0,-1 0 0 0 0,1 0 0 0 0,0 0 0 0 0,3-2 0 0 0,-2 2 47 0 0,1-1 0 0 0,0 1-1 0 0,0 0 1 0 0,0 0 0 0 0,0 0 0 0 0,0 1-1 0 0,0-1 1 0 0,1 1 0 0 0,-1 0 0 0 0,0 0 0 0 0,1 1-1 0 0,-1-1 1 0 0,0 1 0 0 0,1 0 0 0 0,-1 0-1 0 0,1 1 1 0 0,-1-1 0 0 0,0 1 0 0 0,1 0-1 0 0,-1 0 1 0 0,0 0 0 0 0,7 3 0 0 0,31 9 703 0 0,-21-7-319 0 0,0 0-1 0 0,26 14 0 0 0,-42-18-454 0 0,0 1 0 0 0,0-1-1 0 0,-1 1 1 0 0,1 0 0 0 0,-1 1-1 0 0,0-1 1 0 0,0 1 0 0 0,0 0 0 0 0,-1 0-1 0 0,1 0 1 0 0,-1 0 0 0 0,0 0-1 0 0,0 1 1 0 0,3 7 0 0 0,-5-9-50 0 0,0 0 0 0 0,0 1 0 0 0,0-1 0 0 0,-1 0 0 0 0,1 0 0 0 0,-1 1 1 0 0,0-1-1 0 0,0 0 0 0 0,0 1 0 0 0,0-1 0 0 0,-1 0 0 0 0,0 0 0 0 0,1 1 1 0 0,-1-1-1 0 0,0 0 0 0 0,-2 5 0 0 0,-3 3 14 0 0,0 1 1 0 0,-15 19-1 0 0,12-17-13 0 0,-25 36-4 0 0,-50 55 0 0 0,64-83 0 0 0,-1-1 0 0 0,-1-1 0 0 0,-1 0 0 0 0,-36 23 0 0 0,33-27-1456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6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 3887 0 0,'0'0'298'0'0,"2"0"-198"0"0,13 2 1063 0 0,22 6 9884 0 0,-31-5-8744 0 0,0 3 1633 0 0,6 1-3586 0 0,-10-4-757 0 0,-2-1-171 0 0</inkml:trace>
  <inkml:trace contextRef="#ctx0" brushRef="#br0" timeOffset="1">1 218 9215 0 0,'0'0'707'0'0,"2"-1"-464"0"0,22-11 139 0 0,36-26 6610 0 0,-30 15-4177 0 0,-20 14-2276 0 0,1 1-1 0 0,-1 1 1 0 0,1 0 0 0 0,1 0-1 0 0,14-6 1 0 0,-13 8-1485 0 0,-4 1-4772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23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7687 0 0,'0'0'816'0'0,"17"6"-48"0"0,6 4 128 0 0,-4 2 32 0 0,1-2-3768 0 0,3-4-744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18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1 706 6159 0 0,'2'-3'108'0'0,"0"0"0"0"0,1 1 0 0 0,0-1 0 0 0,0 1 0 0 0,5-4 0 0 0,9-8 282 0 0,40-37 6721 0 0,-34 31-3697 0 0,38-42 1 0 0,3-21 118 0 0,-39 48-2947 0 0,-2-1 1 0 0,-2-2-1 0 0,29-66 0 0 0,-40 78-216 0 0,24-69 337 0 0,-31 83-370 0 0,0 1 1 0 0,-2-1-1 0 0,1 1 0 0 0,-1-1 1 0 0,-1 0-1 0 0,-1-20 1 0 0,0 31-288 0 0,1 0 0 0 0,0 0 0 0 0,0 0 0 0 0,-1 0 0 0 0,1 0 0 0 0,0 0 0 0 0,-1 0 0 0 0,1 0 0 0 0,-1 0 0 0 0,1 1 0 0 0,-1-1 0 0 0,0 0 0 0 0,1 0 0 0 0,-1 0 0 0 0,0 1 0 0 0,1-1 0 0 0,-1 0 0 0 0,0 1 0 0 0,0-1 0 0 0,0 1 0 0 0,0-1 0 0 0,1 1 1 0 0,-1-1-1 0 0,0 1 0 0 0,0 0 0 0 0,0-1 0 0 0,0 1 0 0 0,0 0 0 0 0,0 0 0 0 0,0 0 0 0 0,0 0 0 0 0,0 0 0 0 0,0 0 0 0 0,0 0 0 0 0,-2 0 0 0 0,3 0-30 0 0,-1 0 1 0 0,0 0-1 0 0,0 1 0 0 0,1-1 1 0 0,-1 0-1 0 0,0 0 1 0 0,1 1-1 0 0,-1-1 0 0 0,0 0 1 0 0,1 1-1 0 0,-1-1 0 0 0,1 0 1 0 0,-1 1-1 0 0,0-1 0 0 0,1 1 1 0 0,-1-1-1 0 0,0 2 1 0 0,-2 1 33 0 0,-3 1-43 0 0,1 1 0 0 0,-1 0 0 0 0,1 1 0 0 0,0-1 0 0 0,0 1 0 0 0,-6 11 0 0 0,-21 42 3 0 0,24-41-14 0 0,-7 18 0 0 0,-21 76 0 0 0,18-52 0 0 0,-2 10 0 0 0,5-19 0 0 0,-25 60 0 0 0,24-74 0 0 0,2 0 0 0 0,1 1 0 0 0,1 1 0 0 0,-10 68 0 0 0,22-91 0 0 0,5-4 0 0 0,-5-12 0 0 0,0 1 0 0 0,0-1 0 0 0,0 0 0 0 0,1 1 0 0 0,-1-1 0 0 0,0 1 0 0 0,1-1 0 0 0,-1 0 0 0 0,0 1 0 0 0,1-1 0 0 0,-1 0 0 0 0,0 0 0 0 0,1 1 0 0 0,-1-1 0 0 0,0 0 0 0 0,1 0 0 0 0,-1 0 0 0 0,1 1 0 0 0,-1-1 0 0 0,1 0 0 0 0,-1 0 0 0 0,1 0 0 0 0,1 0 0 0 0,1 0 0 0 0,-1-1 0 0 0,1 1 0 0 0,-1-1 0 0 0,0 0 0 0 0,1 0 0 0 0,-1 0 0 0 0,0 0 0 0 0,0 0 0 0 0,0 0 0 0 0,0 0 0 0 0,0-1 0 0 0,0 1 0 0 0,0-1 0 0 0,0 1 0 0 0,0-1 0 0 0,1-2 0 0 0,7-7 0 0 0,13-20 0 0 0,-17 22 0 0 0,49-70-826 0 0,68-92-3399 0 0,-116 162 1970 0 0,0 1 0 0 0,0 0 0 0 0,0 0-1 0 0,1 0 1 0 0,17-11 0 0 0,-17 15 1007 0 0,-7 4 1323 0 0,0 1 0 0 0,0-1 1 0 0,-1 0-1 0 0,1 1 1 0 0,0-1-1 0 0,0 1 0 0 0,0-1 1 0 0,-1 1-1 0 0,1-1 0 0 0,0 1 1 0 0,-1-1-1 0 0,1 1 1 0 0,0 0-1 0 0,-1 0 0 0 0,1-1 1 0 0,-1 1-1 0 0,1 0 1 0 0,-1 0-1 0 0,1-1 0 0 0,-1 1 1 0 0,0 0-1 0 0,1 0 0 0 0,-1 0 1 0 0,0 0-1 0 0,0 1 1 0 0,-2 6 1329 0 0,0 0 1 0 0,-1 1-1 0 0,-1-1 1 0 0,1 0 0 0 0,-1 0-1 0 0,-8 10 1 0 0,3-2-24 0 0,-3 7 259 0 0,11-21-886 0 0,-4 7-1005 0 0,13-26-2686 0 0,6-11-6333 0 0,-5 15 2297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17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510 1 3799 0 0,'0'5'140'0'0,"0"0"0"0"0,0 1 0 0 0,-1-1-1 0 0,1 0 1 0 0,-1 0 0 0 0,0 1-1 0 0,-1-1 1 0 0,1 0 0 0 0,-1 0-1 0 0,0 0 1 0 0,-4 6 0 0 0,-4 7 3316 0 0,-18 25 0 0 0,26-40-2933 0 0,-12 15 1280 0 0,-1 0 0 0 0,-1-1 0 0 0,0 0 0 0 0,-1-2 0 0 0,-24 19 1 0 0,19-19-671 0 0,0-1 1 0 0,0-1 0 0 0,-1-1 0 0 0,-36 13 0 0 0,52-22-955 0 0,1-2 0 0 0,-1 1 0 0 0,1-1 0 0 0,-1 0 1 0 0,0 0-1 0 0,0-1 0 0 0,1 1 0 0 0,-1-2 0 0 0,0 1 0 0 0,0-1 0 0 0,1 0 0 0 0,-1 0 0 0 0,-12-5 1 0 0,14 4-145 0 0,0 0 1 0 0,0 0 0 0 0,1 0 0 0 0,0-1 0 0 0,-1 0 0 0 0,1 0 0 0 0,0 0 0 0 0,0 0 0 0 0,1-1 0 0 0,-1 1 0 0 0,1-1 0 0 0,-1 0 0 0 0,1 0 0 0 0,0 0 0 0 0,1-1 0 0 0,-1 1 0 0 0,1-1 0 0 0,0 1 0 0 0,-2-6 0 0 0,2 4-27 0 0,0-1 0 0 0,1 0 0 0 0,0 1 0 0 0,0-1 0 0 0,0 0 0 0 0,1 1 0 0 0,0-1 0 0 0,0 0 0 0 0,1 0 0 0 0,0 1 0 0 0,0-1 0 0 0,1 0 0 0 0,-1 1 0 0 0,1 0 0 0 0,5-10 0 0 0,-3 8-15 0 0,0 0 0 0 0,1 0-1 0 0,1 1 1 0 0,-1-1 0 0 0,1 1-1 0 0,0 1 1 0 0,1-1-1 0 0,0 1 1 0 0,0 0 0 0 0,15-9-1 0 0,-14 9 6 0 0,0 1-1 0 0,1 0 1 0 0,-1 1-1 0 0,1 0 1 0 0,1 1-1 0 0,-1-1 1 0 0,0 2-1 0 0,12-3 1 0 0,3 4 1 0 0,-14 2 5 0 0,-1 1-1 0 0,1 0 1 0 0,-1 0 0 0 0,0 1 0 0 0,0 0-1 0 0,0 1 1 0 0,0 0 0 0 0,-1 0-1 0 0,1 1 1 0 0,-1 0 0 0 0,0 0-1 0 0,-1 1 1 0 0,1 0 0 0 0,-1 1 0 0 0,-1-1-1 0 0,11 14 1 0 0,-13-15-5 0 0,0 0 0 0 0,-1 1 0 0 0,4 8 0 0 0,4 8 0 0 0,-1-5 0 0 0,14 32 0 0 0,-3-4 0 0 0,-19-40 0 0 0,2 3 0 0 0,0 0 0 0 0,1-1 0 0 0,-1 1 0 0 0,2-1 0 0 0,-1 0 0 0 0,8 8 0 0 0,-3-9 0 0 0,-8-5 0 0 0,0-1 0 0 0,0 1 0 0 0,-1-1 0 0 0,1 1 0 0 0,0-1 0 0 0,0 0 0 0 0,0 1 0 0 0,0-1 0 0 0,3-1 0 0 0,5-1 0 0 0,-2-3 53 0 0,0 0 1 0 0,-1 0-1 0 0,0-1 1 0 0,13-12-1 0 0,6-6-1776 0 0,-12 13-5849 0 0,0 1-2624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17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5095 0 0,'0'3'390'0'0,"2"8"67"0"0,0 0 0 0 0,0 13 0 0 0,-2 9 8411 0 0,-7 47 1 0 0,5-64-6876 0 0,2-15-1899 0 0,0-1-1 0 0,-1 0 1 0 0,1 0 0 0 0,0 0 0 0 0,0 1-1 0 0,0-1 1 0 0,0 0 0 0 0,0 0-1 0 0,0 1 1 0 0,0-1 0 0 0,0 0 0 0 0,0 1-1 0 0,0-1 1 0 0,0 0 0 0 0,0 0 0 0 0,0 1-1 0 0,0-1 1 0 0,0 0 0 0 0,0 0 0 0 0,0 1-1 0 0,0-1 1 0 0,0 0 0 0 0,0 0 0 0 0,0 1-1 0 0,0-1 1 0 0,1 0 0 0 0,-1 0 0 0 0,0 1-1 0 0,0-1 1 0 0,0 0 0 0 0,0 0 0 0 0,1 0-1 0 0,-1 0 1 0 0,0 1 0 0 0,0-1 0 0 0,0 0-1 0 0,1 0 1 0 0,-1 0 0 0 0,0 0 0 0 0,0 0-1 0 0,1 1 1 0 0,-1-1 0 0 0,0 0 0 0 0,12-9 714 0 0,12-20-863 0 0,44-64 710 0 0,-65 89-628 0 0,0 0-1 0 0,1 0 1 0 0,0 1 0 0 0,0-1-1 0 0,-1 1 1 0 0,2 0 0 0 0,-1 0-1 0 0,0 0 1 0 0,1 0 0 0 0,-1 1-1 0 0,1 0 1 0 0,0 0 0 0 0,0 0-1 0 0,0 0 1 0 0,0 1 0 0 0,0 0-1 0 0,0 0 1 0 0,0 0 0 0 0,0 1-1 0 0,1 0 1 0 0,-1 0 0 0 0,6 0-1 0 0,-8 2 5 0 0,5 4-27 0 0,-6-4-722 0 0,1 1 0 0 0,-1-1 1 0 0,1 0-1 0 0,0 0 0 0 0,0-1 0 0 0,4 3 0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16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7367 0 0,'0'0'8402'0'0,"0"3"-7030"0"0,1 1 69 0 0,-1 0 1 0 0,1 1 0 0 0,1-1-1 0 0,-1 0 1 0 0,0 0-1 0 0,1 0 1 0 0,3 6 0 0 0,-4-8-1189 0 0,0 26 945 0 0,0-13-996 0 0,-4 128 1982 0 0,3-101-2032 0 0,0 19-48 0 0,-2-45-104 0 0,1-1 0 0 0,1 1 0 0 0,0 0 0 0 0,6 29 0 0 0,-6-40 0 0 0,1 0 0 0 0,9 11 0 0 0,-1-8 0 0 0,-7-7 0 0 0,0 0 0 0 0,0-1 0 0 0,0 1 0 0 0,0 0 0 0 0,-1-1 0 0 0,1 0 0 0 0,0 1 0 0 0,0-1 0 0 0,0 0 0 0 0,0 0 0 0 0,0 0 0 0 0,0 0 0 0 0,0 0 0 0 0,0-1 0 0 0,0 1 0 0 0,0-1 0 0 0,-1 1 0 0 0,1-1 0 0 0,0 1 0 0 0,0-1 0 0 0,0 0 0 0 0,-1 0 0 0 0,1 0 0 0 0,0 0 0 0 0,-1 0 0 0 0,1-1 0 0 0,1-1 0 0 0,4-4 0 0 0,0 0 0 0 0,0-1 0 0 0,-1 0 0 0 0,5-9 0 0 0,-5 9 0 0 0,-1 0 0 0 0,0 0 0 0 0,-1-1 0 0 0,0 1 0 0 0,0-1 0 0 0,-1 0 0 0 0,0 0 0 0 0,2-12 0 0 0,-2 2 0 0 0,-1 1 0 0 0,1-32 0 0 0,-4 44 0 0 0,0 0 0 0 0,-1-1 0 0 0,0 1 0 0 0,0 0 0 0 0,0 0 0 0 0,0 1 0 0 0,-1-1 0 0 0,-5-7 0 0 0,4 4 0 0 0,-5-4-168 0 0,0 0 0 0 0,-1 0 1 0 0,0 1-1 0 0,-1 0 0 0 0,-23-18 1 0 0,2 0-343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16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0 11807 0 0,'-9'64'1570'0'0,"-27"80"11293"0"0,28-107-9930 0 0,7-29-2050 0 0,0 0 1 0 0,-1 0-1 0 0,-5 15 1 0 0,7-23-883 0 0,0 0 0 0 0,0 0 1 0 0,0 0-1 0 0,0 1 0 0 0,0-1 0 0 0,0 0 1 0 0,0 0-1 0 0,-1 0 0 0 0,1 0 0 0 0,0 1 0 0 0,0-1 1 0 0,0 0-1 0 0,0 0 0 0 0,0 0 0 0 0,0 1 1 0 0,0-1-1 0 0,0 0 0 0 0,0 0 0 0 0,0 0 1 0 0,0 0-1 0 0,1 1 0 0 0,-1-1 0 0 0,0 0 0 0 0,0 0 1 0 0,0 0-1 0 0,0 0 0 0 0,0 1 0 0 0,0-1 1 0 0,0 0-1 0 0,0 0 0 0 0,0 0 0 0 0,1 0 0 0 0,-1 0 1 0 0,0 1-1 0 0,0-1 0 0 0,0 0 0 0 0,0 0 1 0 0,0 0-1 0 0,1 0 0 0 0,-1 0 0 0 0,0 0 0 0 0,0 0 1 0 0,0 0-1 0 0,0 0 0 0 0,1 0 0 0 0,-1 1 1 0 0,0-1-1 0 0,0 0 0 0 0,8-1-1 0 0,-4-1-295 0 0,0 0 1 0 0,1-1-1 0 0,-1 0 1 0 0,-1 1-1 0 0,1-2 1 0 0,0 1-1 0 0,4-6 1 0 0,24-31-5274 0 0,-15 17 1610 0 0,-1 3-5056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15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 5839 0 0,'1'1'140'0'0,"2"3"16"0"0,-3 12 155 0 0,-5 28 4530 0 0,-1 0 1 0 0,-19 63-1 0 0,10-55-171 0 0,-11 71 1 0 0,25-107-3794 0 0,1-13-733 0 0,0 0-1 0 0,0 0 1 0 0,0 0-1 0 0,0 0 1 0 0,0 0-1 0 0,-1-1 1 0 0,1 1-1 0 0,-1 0 1 0 0,0 0-1 0 0,-1 3 1 0 0,5-8-144 0 0,0-1 0 0 0,-1 1 0 0 0,1 0 0 0 0,0-1 0 0 0,-1 0 0 0 0,1 1 0 0 0,-1-1 0 0 0,0 0 0 0 0,0 0 0 0 0,0-1 0 0 0,2-4 0 0 0,16-42 0 0 0,-14 32 0 0 0,1-1 0 0 0,13-26 0 0 0,-7 12 0 0 0,2-1 0 0 0,-10 25-139 0 0,2-1 0 0 0,-1 2 0 0 0,1-1 0 0 0,1 1 0 0 0,0 0 0 0 0,0 0 0 0 0,0 1 1 0 0,1 0-1 0 0,15-9 0 0 0,-14 10-1108 0 0,7-6-2481 0 0,-6 5-2461 0 0,-1-1-2546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15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0 158 1951 0 0,'32'-11'715'0'0,"2"2"3808"0"0,19 0 3925 0 0,-13 5-5611 0 0,21-4 1641 0 0,30-11-642 0 0,-45 8-3039 0 0,65-6 0 0 0,-108 17-971 0 0,-1 0 0 0 0,1 0 0 0 0,0 0 0 0 0,0 0 0 0 0,-1 1 0 0 0,1-1 0 0 0,0 1 0 0 0,-1 0 0 0 0,1 0 0 0 0,4 2 0 0 0,-4-2-488 0 0,0 2 1 0 0,1-1 0 0 0,-1 0-1 0 0,0 1 1 0 0,-1-1 0 0 0,1 1 0 0 0,0 0-1 0 0,-1 0 1 0 0,0 0 0 0 0,1 0 0 0 0,1 5-1 0 0,1 0-862 0 0,-2 1-1 0 0,1 0 1 0 0,-1 0-1 0 0,0 0 0 0 0,-1 0 1 0 0,0 1-1 0 0,1 11 0 0 0,0 26-532 0 0,-3-45 2081 0 0,0 0 0 0 0,1-1 0 0 0,-1 1 0 0 0,1 0 0 0 0,-1-1 0 0 0,1 1 0 0 0,0-1 0 0 0,-1 1 0 0 0,1-1 0 0 0,0 1 0 0 0,0-1 0 0 0,0 0 0 0 0,2 2 0 0 0,-1 0 100 0 0,-1-1 299 0 0,1-1 90 0 0,1 1-311 0 0,-1-1-1 0 0,0 0 1 0 0,0 0-1 0 0,1 0 1 0 0,-1 0-1 0 0,1 0 0 0 0,-1 0 1 0 0,1-1-1 0 0,-1 1 1 0 0,1-1-1 0 0,0 0 1 0 0,-1 0-1 0 0,1 0 1 0 0,-1 0-1 0 0,1 0 1 0 0,2-1-1 0 0,3-1 373 0 0,-1-1-1 0 0,0 0 1 0 0,0 0-1 0 0,0-1 0 0 0,0 0 1 0 0,-1 0-1 0 0,1 0 1 0 0,-1-1-1 0 0,0 0 0 0 0,0 0 1 0 0,-1-1-1 0 0,0 1 1 0 0,0-1-1 0 0,0 0 0 0 0,-1-1 1 0 0,1 1-1 0 0,4-11 1 0 0,14-20 1117 0 0,5-6-795 0 0,-26 39-756 0 0,0 0 1 0 0,-1 0-1 0 0,1-1 0 0 0,-1 1 1 0 0,0 0-1 0 0,0-1 0 0 0,0 1 1 0 0,0-8-1 0 0,-1 9-24 0 0,0 1 0 0 0,0 0 0 0 0,0 0 0 0 0,-1 0 0 0 0,1-1 0 0 0,-1 1-1 0 0,1 0 1 0 0,-1 0 0 0 0,0 0 0 0 0,0 0 0 0 0,0 0 0 0 0,0 0 0 0 0,0 0 0 0 0,0 1 0 0 0,-1-1 0 0 0,1 0 0 0 0,-3-2-1 0 0,2 2-31 0 0,-1 0-1 0 0,0 0 0 0 0,0 0 0 0 0,0 0 0 0 0,0 1 0 0 0,0-1 0 0 0,-1 1 0 0 0,1 0 0 0 0,0 0 0 0 0,-5-1 0 0 0,1 1 0 0 0,-1 0-1 0 0,0 0 1 0 0,0 1-1 0 0,1 0 0 0 0,-1 0 1 0 0,0 1-1 0 0,0 0 0 0 0,0 0 1 0 0,-7 3-1 0 0,1 0 14 0 0,0 2 1 0 0,1-1-1 0 0,-1 2 0 0 0,1 0 1 0 0,0 0-1 0 0,-15 13 0 0 0,20-13-36 0 0,0 0-1 0 0,1 0 1 0 0,0 1-1 0 0,0 0 1 0 0,0 0-1 0 0,1 1 1 0 0,1 0-1 0 0,-1 0 1 0 0,-6 16-1 0 0,5-9 193 0 0,2 0-1 0 0,0 0 0 0 0,0 0 0 0 0,-2 28 1 0 0,6-32 153 0 0,0 1 1 0 0,1-1 0 0 0,1 1-1 0 0,0 0 1 0 0,1-1 0 0 0,6 23-1 0 0,-5-24-350 0 0,0-1 0 0 0,1 1-1 0 0,0-1 1 0 0,7 12 0 0 0,-8-18-53 0 0,0 0 1 0 0,0 1 0 0 0,0-1 0 0 0,1-1 0 0 0,-1 1-1 0 0,1 0 1 0 0,0-1 0 0 0,0 0 0 0 0,0 1-1 0 0,1-2 1 0 0,5 4 0 0 0,8 0-3 0 0,-10-4 0 0 0,0-1 0 0 0,1-1 0 0 0,-1 1 0 0 0,0-1 0 0 0,1-1 0 0 0,-1 0 0 0 0,1 0 0 0 0,-1 0 0 0 0,11-5 0 0 0,10-3 0 0 0,35-18 0 0 0,-30 12 0 0 0,-9 2-3208 0 0,-12 5-2612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15.275"/>
    </inkml:context>
    <inkml:brush xml:id="br0">
      <inkml:brushProperty name="width" value="0.05" units="cm"/>
      <inkml:brushProperty name="height" value="0.05" units="cm"/>
      <inkml:brushProperty name="color" value="#004F8B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24-05-02T18:48:15.276"/>
    </inkml:context>
  </inkml:definitions>
  <inkml:trace contextRef="#ctx0" brushRef="#br0">196 1 6127 0 0,'0'3'472'0'0,"0"8"-386"0"0,1 1-1 0 0,-3 14 1 0 0,-12 52 4991 0 0,5-26-704 0 0,2-19-1995 0 0,-2-1 0 0 0,-12 32 0 0 0,-2 8 125 0 0,17-53-1878 0 0,-54 226 4197 0 0,42-149-4114 0 0,8-48-373 0 0,-8 83-1 0 0,20-116-334 0 0,-1-9 0 0 0,5 14 0 0 0,-6-19 0 0 0,1-1 0 0 0,-1 1 0 0 0,0-1 0 0 0,1 1 0 0 0,-1 0 0 0 0,0-1 0 0 0,1 1 0 0 0,-1-1 0 0 0,1 1 0 0 0,-1-1 0 0 0,1 0 0 0 0,-1 1 0 0 0,1-1 0 0 0,-1 1 0 0 0,1-1 0 0 0,-1 0 0 0 0,1 1 0 0 0,-1-1 0 0 0,1 0 0 0 0,0 0 0 0 0,-1 0 0 0 0,1 1 0 0 0,0-1 0 0 0,-1 0 0 0 0,1 0 0 0 0,1 0 0 0 0,-1 0-7 0 0,1 0 1 0 0,0 0-1 0 0,-1 0 1 0 0,1 0-1 0 0,-1 0 1 0 0,1-1-1 0 0,-1 1 1 0 0,1 0-1 0 0,-1-1 1 0 0,1 1-1 0 0,-1-1 0 0 0,1 0 1 0 0,-1 1-1 0 0,1-1 1 0 0,-1 0-1 0 0,0 0 1 0 0,0 0-1 0 0,1 0 1 0 0,-1 0-1 0 0,0 0 0 0 0,1-2 1 0 0,2-2-1306 0 0,8-7-6260 0 0,0 0-2624 0 0</inkml:trace>
  <inkml:trace contextRef="#ctx1" brushRef="#br0">5974 774 24575,'0'0'0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14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 13471 0 0,'1'2'1040'0'0,"20"21"-400"0"0,-16-18 454 0 0,1 0 1 0 0,-1-1-1 0 0,1 0 1 0 0,10 4-1 0 0,-6-3 151 0 0,0-1 0 0 0,1 0-1 0 0,-1-1 1 0 0,1 0-1 0 0,14 1 1 0 0,-18-3-879 0 0,-2 0-24 0 0,0-1 1 0 0,0 1 0 0 0,0 0-1 0 0,0 0 1 0 0,0 1 0 0 0,0 0-1 0 0,0 0 1 0 0,6 3-1 0 0,-5 2-315 0 0,-6-5 0 0 0,1 0 0 0 0,-1 0 1 0 0,0 0-1 0 0,0 0 0 0 0,0 0 0 0 0,0 0 0 0 0,0 0 0 0 0,-1 0 1 0 0,1-1-1 0 0,0 1 0 0 0,-1 0 0 0 0,1 0 0 0 0,-1 0 1 0 0,-1 3-1 0 0,-17 25 578 0 0,15-23-526 0 0,-5 4-68 0 0,0 0 0 0 0,0-1-1 0 0,-1-1 1 0 0,0 1 0 0 0,-1-2 0 0 0,0 1 0 0 0,0-2-1 0 0,-1 1 1 0 0,-12 5 0 0 0,18-10-11 0 0,0 0 0 0 0,0-1 0 0 0,0 1 0 0 0,-1-1 0 0 0,1-1 0 0 0,-1 1 0 0 0,1-1 0 0 0,-11 0 0 0 0,14-1 0 0 0,1 0 0 0 0,-1 0 0 0 0,0 0 0 0 0,0-1 0 0 0,1 1 0 0 0,-1-1 0 0 0,0 0 0 0 0,1 0 0 0 0,-1 0 0 0 0,0 0 0 0 0,1 0 0 0 0,0-1 0 0 0,-1 1 0 0 0,1-1 0 0 0,0 0 0 0 0,-1 1 0 0 0,1-1 0 0 0,0 0 0 0 0,1 0 0 0 0,-1 0 0 0 0,0-1 0 0 0,-2-3 0 0 0,2 1-62 0 0,0 1 1 0 0,0-1-1 0 0,1 0 1 0 0,-1 0-1 0 0,1 1 1 0 0,0-1-1 0 0,1 0 1 0 0,-1 0-1 0 0,1 0 1 0 0,0 0-1 0 0,1-8 1 0 0,0-1-373 0 0,1 0 1 0 0,7-25-1 0 0,3 7-1936 0 0,4 0-4667 0 0,2 3-2157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7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1 3367 0 0,'-3'29'395'0'0,"3"-22"10"0"0,0-1 0 0 0,-1 1 0 0 0,0-1 0 0 0,-1 1 0 0 0,1-1 0 0 0,-1 0 0 0 0,-4 10 0 0 0,3-9-142 0 0,-1 0-1 0 0,0 0 1 0 0,0-1-1 0 0,-1 1 1 0 0,0-1 0 0 0,0 0-1 0 0,0-1 1 0 0,-1 1-1 0 0,0-1 1 0 0,0 0-1 0 0,0 0 1 0 0,-1-1 0 0 0,1 1-1 0 0,-9 3 1 0 0,-6 2 1342 0 0,11-4-692 0 0,0-1 0 0 0,0 0 0 0 0,-1-1 0 0 0,-21 6 0 0 0,31-10-241 0 0,-6-7 3445 0 0,12 5-3092 0 0,-2 0-1288 0 0,35-13 1856 0 0,31-10 751 0 0,61-22 1004 0 0,-66 22-1928 0 0,-37 14-996 0 0,1-1 0 0 0,48-29 0 0 0,-75 40-1088 0 0,7-4-3552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14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 6991 0 0,'-8'7'278'0'0,"0"1"0"0"0,0 0 0 0 0,1 1 0 0 0,0-1 0 0 0,-9 17 0 0 0,8-11 1877 0 0,-8 22 1 0 0,13-28-1431 0 0,1 0 0 0 0,0 1 1 0 0,1-1-1 0 0,0 0 0 0 0,0 1 0 0 0,1-1 1 0 0,0 1-1 0 0,1-1 0 0 0,-1 1 0 0 0,2-1 0 0 0,-1 0 1 0 0,4 11-1 0 0,-4-17-548 0 0,1-1 1 0 0,-1 0 0 0 0,0 0-1 0 0,1 1 1 0 0,-1-1-1 0 0,1 0 1 0 0,-1 0-1 0 0,1-1 1 0 0,-1 1 0 0 0,1 0-1 0 0,-1 0 1 0 0,1-1-1 0 0,0 1 1 0 0,0-1-1 0 0,3 1 1 0 0,-3 0 43 0 0,2-1-73 0 0,0 1 0 0 0,1-1-1 0 0,-1 0 1 0 0,0 0-1 0 0,1 0 1 0 0,-1 0-1 0 0,0-1 1 0 0,1 0-1 0 0,-1 0 1 0 0,0 0-1 0 0,0 0 1 0 0,1-1-1 0 0,-1 1 1 0 0,0-1 0 0 0,-1 0-1 0 0,1-1 1 0 0,0 1-1 0 0,-1-1 1 0 0,7-4-1 0 0,5-7 200 0 0,0 0 0 0 0,23-30 0 0 0,-37 43-312 0 0,1-1-4 0 0,7-9 184 0 0,0 0 0 0 0,-1 0 0 0 0,0-1-1 0 0,-1 0 1 0 0,7-16 0 0 0,-13 27-191 0 0,-1 1 0 0 0,0-1-1 0 0,0 0 1 0 0,0 0 0 0 0,0 1 0 0 0,1-1-1 0 0,-1 0 1 0 0,0 0 0 0 0,-1 0 0 0 0,1 1-1 0 0,0-1 1 0 0,0 0 0 0 0,0 0 0 0 0,0 1-1 0 0,-1-1 1 0 0,1 0 0 0 0,0 0 0 0 0,0 1-1 0 0,-1-1 1 0 0,1 0 0 0 0,-1 1 0 0 0,1-1-1 0 0,-1 1 1 0 0,1-1 0 0 0,-2-1 0 0 0,1 1 15 0 0,0 0 1 0 0,-1 0-1 0 0,1 0 1 0 0,-1 0 0 0 0,1 0-1 0 0,-1 0 1 0 0,1 1-1 0 0,-1-1 1 0 0,-2 0-1 0 0,-11-2 119 0 0,0 0 0 0 0,0 2 0 0 0,-1 0-1 0 0,1 1 1 0 0,-20 1 0 0 0,10 2-3399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24.0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22 2847 0 0,'0'0'256'0'0,"3"-11"816"0"0,-4 5 2720 0 0,1 1-3056 0 0</inkml:trace>
  <inkml:trace contextRef="#ctx0" brushRef="#br0" timeOffset="1">13 495 9559 0 0,'-6'8'848'0'0,"3"-2"-680"0"0,0 3 4856 0 0,8-12-4048 0 0,1-2-72 0 0,8 4-8 0 0,1-4-5680 0 0,2-4-1136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37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7367 0 0,'0'0'656'0'0,"-23"5"-528"0"0,27 10-128 0 0,4 1 0 0 0,0-1 2008 0 0,-3-1 368 0 0,-1-3 80 0 0,2-1 2408 0 0,5-3-3832 0 0,2-3-8 0 0,-1-4-536 0 0,1-7-344 0 0,4 0-6136 0 0,1-4-1232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38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14311 0 0,'0'0'1103'0'0,"0"2"-720"0"0,4 10-549 0 0,-3-8 759 0 0,0 0 0 0 0,0 0 0 0 0,0 0 0 0 0,0 1 0 0 0,-1-1 0 0 0,1 0 0 0 0,-1 0 0 0 0,0 0 0 0 0,0 1 0 0 0,-2 7 0 0 0,-4 15 2248 0 0,4-16-2192 0 0,0 0-1 0 0,-5 14 0 0 0,-33 87 248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38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13 2615 0 0,'0'0'232'0'0,"13"0"-232"0"0,-2-1 0 0 0,1-4 6776 0 0,-3 5-2992 0 0,2-1 24 0 0,0-3 1568 0 0,-2 4-2776 0 0,1-1-2248 0 0</inkml:trace>
  <inkml:trace contextRef="#ctx0" brushRef="#br0" timeOffset="1">0 659 7567 0 0,'0'0'808'0'0,"11"1"-808"0"0,0-1 5536 0 0,11-3-2432 0 0,-3-1 24 0 0,-5-1-1680 0 0,-2 0-328 0 0,4-1-72 0 0,-4 1 392 0 0,2-4-1160 0 0,0-2-24 0 0,3 0-7088 0 0,3 2-1416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38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503 1 7687 0 0,'-8'1'211'0'0,"-1"1"0"0"0,1 0 0 0 0,0 0 0 0 0,0 1 0 0 0,0 0 0 0 0,0 0 0 0 0,0 1 0 0 0,-12 9 0 0 0,-4 4 2229 0 0,-26 23 0 0 0,39-30-1473 0 0,-23 20 1223 0 0,1 2 0 0 0,-36 46 0 0 0,40-40-1203 0 0,2 1 0 0 0,-25 47 0 0 0,37-58-593 0 0,2 1-1 0 0,1 0 0 0 0,1 1 1 0 0,2 0-1 0 0,1 0 0 0 0,1 1 1 0 0,2 0-1 0 0,0 1 0 0 0,3-1 1 0 0,1 38-1 0 0,1-61-288 0 0,1 0-1 0 0,0-1 1 0 0,0 1-1 0 0,1-1 1 0 0,0 1 0 0 0,0-1-1 0 0,1 0 1 0 0,0 0-1 0 0,0 0 1 0 0,1 0 0 0 0,0-1-1 0 0,0 1 1 0 0,0-1 0 0 0,1 0-1 0 0,0 0 1 0 0,0 0-1 0 0,0-1 1 0 0,1 0 0 0 0,0 0-1 0 0,0 0 1 0 0,0-1-1 0 0,1 0 1 0 0,0 0 0 0 0,-1-1-1 0 0,1 1 1 0 0,0-1-1 0 0,1-1 1 0 0,-1 0 0 0 0,0 0-1 0 0,1 0 1 0 0,-1-1-1 0 0,16 1 1 0 0,-6-2-103 0 0,-1 0 0 0 0,0-1 0 0 0,1-1 0 0 0,-1-1-1 0 0,0 0 1 0 0,0-1 0 0 0,17-7 0 0 0,-10 2-1 0 0,-1-1 1 0 0,0-1-1 0 0,-1-1 1 0 0,23-18-1 0 0,4-7 0 0 0,-3-3-1 0 0,81-91 1 0 0,11-32-1 0 0,-90 105 0 0 0,-40 49 0 0 0,49-63 0 0 0,-50 63 0 0 0,0-1 0 0 0,0 0 0 0 0,-1 0 0 0 0,0-1 0 0 0,5-17 0 0 0,-9 23 14 0 0,0 0 0 0 0,0 0 0 0 0,-1 0 0 0 0,1 1 0 0 0,-1-1 0 0 0,0 0 0 0 0,-1 0 0 0 0,1 0 0 0 0,-1 0 0 0 0,0 0 0 0 0,0 0 0 0 0,-3-7 0 0 0,1 5 9 0 0,0 0-1 0 0,-1 1 1 0 0,0 0 0 0 0,0 0 0 0 0,0 0-1 0 0,0 1 1 0 0,-11-10 0 0 0,2 3-283 0 0,-2 1 0 0 0,1 1 0 0 0,-1 0 0 0 0,0 1 0 0 0,-1 0 0 0 0,-19-6 0 0 0,0 3-7312 0 0,3 4-2624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39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265 290 6415 0 0,'20'7'442'0'0,"-8"-3"-265"0"0,0 0 0 0 0,17 9 0 0 0,-25-11 145 0 0,-1 1-1 0 0,1-1 1 0 0,-1 0 0 0 0,0 1-1 0 0,0 0 1 0 0,0 0 0 0 0,0 0 0 0 0,0 0-1 0 0,-1 0 1 0 0,1 0 0 0 0,3 8 0 0 0,-3-6 91 0 0,-1 0-1 0 0,0 1 1 0 0,0-1 0 0 0,0 1 0 0 0,0 0 0 0 0,-1-1 0 0 0,0 1 0 0 0,0 0-1 0 0,-1 0 1 0 0,0 0 0 0 0,0 0 0 0 0,0 0 0 0 0,0-1 0 0 0,-1 1 0 0 0,0 0-1 0 0,-2 6 1 0 0,-2 7 401 0 0,-1 0 0 0 0,-1 0 0 0 0,0 0 0 0 0,-1-1 0 0 0,-2 0 0 0 0,-21 33 0 0 0,2-13 985 0 0,-60 62 1 0 0,-18-3-28 0 0,106-96-1445 0 0,-1 1 103 0 0,2-2-411 0 0,0 0 1 0 0,0 0 0 0 0,0 0 0 0 0,0 0-1 0 0,0 0 1 0 0,-1 0 0 0 0,1 0 0 0 0,0 0-1 0 0,0 0 1 0 0,0 0 0 0 0,0 0 0 0 0,0 0-1 0 0,0 0 1 0 0,0 0 0 0 0,-1 1-1 0 0,1-1 1 0 0,0 0 0 0 0,0 0 0 0 0,0 0-1 0 0,0 0 1 0 0,0 0 0 0 0,0 0 0 0 0,0 0-1 0 0,0 1 1 0 0,0-1 0 0 0,0 0-1 0 0,0 0 1 0 0,0 0 0 0 0,0 0 0 0 0,0 0-1 0 0,0 0 1 0 0,0 1 0 0 0,0-1 0 0 0,0 0-1 0 0,0 0 1 0 0,0 0 0 0 0,0 0 0 0 0,0 0-1 0 0,0 0 1 0 0,0 1 0 0 0,0-1-1 0 0,0 0 1 0 0,0 0 0 0 0,0 0 0 0 0,0 0-1 0 0,0 0 1 0 0,0 0 0 0 0,0 0 0 0 0,0 1-1 0 0,0-1 1 0 0,8 1 48 0 0,-1-1 0 0 0,0 0-1 0 0,0 0 1 0 0,0 0 0 0 0,0-1 0 0 0,1 0-1 0 0,-1 0 1 0 0,13-5 0 0 0,-2 0 127 0 0,-1-1 1 0 0,23-12-1 0 0,-30 11-129 0 0,1 0 1 0 0,-1 0-1 0 0,-1 0 0 0 0,1-2 1 0 0,-1 1-1 0 0,9-14 1 0 0,-16 21-67 0 0,21-29 2 0 0,-2-2 0 0 0,-1 0-1 0 0,17-39 1 0 0,-35 67-2 0 0,64-143 0 0 0,-54 118 0 0 0,-2-2 0 0 0,11-61 0 0 0,-21 87 0 0 0,1-1 0 0 0,-1 1 0 0 0,0-1 0 0 0,0 1 0 0 0,-1 0 0 0 0,0-1 0 0 0,0 1 0 0 0,0 0 0 0 0,-1-1 0 0 0,0 1 0 0 0,0 0 0 0 0,-1 0 0 0 0,-5-9 0 0 0,5 7 0 0 0,0 1 0 0 0,0-2 0 0 0,-3-13 0 0 0,5 17 0 0 0,0 0 0 0 0,0-1 0 0 0,-1 1 0 0 0,1 0 0 0 0,-1 0 0 0 0,0 0 0 0 0,-1 0 0 0 0,1 0 0 0 0,-1 1 0 0 0,0-1 0 0 0,-7-7 0 0 0,-5 0 0 0 0,0 0 0 0 0,0 1 0 0 0,-20-10 0 0 0,31 19 0 0 0,0 1 0 0 0,0-1 0 0 0,0 1 0 0 0,0 0 0 0 0,0 1 0 0 0,-1-1 0 0 0,1 0 0 0 0,0 1 0 0 0,-1 0 0 0 0,1 0 0 0 0,0 1 0 0 0,0-1 0 0 0,-1 1 0 0 0,1 0 0 0 0,0 0 0 0 0,0 0 0 0 0,0 0 0 0 0,0 1 0 0 0,0 0 0 0 0,-5 3 0 0 0,-5 2 0 0 0,2 2 0 0 0,-1-1 0 0 0,1 2 0 0 0,-17 16 0 0 0,12-9 0 0 0,0 0 0 0 0,1 1 0 0 0,2 1 0 0 0,-1 0 0 0 0,-11 23 0 0 0,9-12 0 0 0,2 2 0 0 0,1 0 0 0 0,2 1 0 0 0,1 0 0 0 0,1 1 0 0 0,2 0 0 0 0,1 1 0 0 0,-3 54 0 0 0,8-41 0 0 0,2 0 0 0 0,2-1 0 0 0,14 83 0 0 0,-14-122 0 0 0,0 0 0 0 0,1 0 0 0 0,0-1 0 0 0,0 1 0 0 0,0 0 0 0 0,1-1 0 0 0,0 0 0 0 0,1 0 0 0 0,6 8 0 0 0,-8-11 0 0 0,0-1 0 0 0,0 0 0 0 0,0 0 0 0 0,1 0 0 0 0,-1 0 0 0 0,1 0 0 0 0,0-1 0 0 0,0 1 0 0 0,0-1 0 0 0,0 0 0 0 0,0-1 0 0 0,0 1 0 0 0,0-1 0 0 0,1 1 0 0 0,-1-1 0 0 0,1 0 0 0 0,-1-1 0 0 0,6 1 0 0 0,-2-1 0 0 0,0-1 0 0 0,0 0 0 0 0,0-1 0 0 0,-1 1 0 0 0,1-2 0 0 0,-1 1 0 0 0,1-1 0 0 0,-1 0 0 0 0,0 0 0 0 0,0-1 0 0 0,0 0 0 0 0,-1 0 0 0 0,9-7 0 0 0,2-4 0 0 0,0 0 0 0 0,-1-1 0 0 0,18-25 0 0 0,-14 15 0 0 0,-1-2 0 0 0,17-32 0 0 0,25-63 0 0 0,-31 60 0 0 0,42-101 0 0 0,-68 153-352 0 0,0 0 0 0 0,-1-1 1 0 0,-1 1-1 0 0,0-1 0 0 0,1-15 0 0 0,-3 15-801 0 0,0 0 0 0 0,-1 0 1 0 0,0 0-1 0 0,0 0 0 0 0,-5-14 0 0 0,-7-11-9043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43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0 6127 0 0,'6'15'321'0'0,"-2"-1"-1"0"0,0 1 0 0 0,0 1 1 0 0,-1-1-1 0 0,-1 0 1 0 0,-1 1-1 0 0,0 16 0 0 0,-13 110 5843 0 0,7-101-4733 0 0,-26 152 3832 0 0,24-166-4024 0 0,-13 38 1 0 0,2-10-9 0 0,14-42-1047 0 0,-4 13 643 0 0,-20 50 0 0 0,27-74-266 0 0,4-15-517 0 0,11-43-673 0 0,1-5-1955 0 0,-9 25-3495 0 0,3-3-1844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43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50 166 3311 0 0,'6'-6'80'0'0,"0"0"-1"0"0,-1 0 0 0 0,7-11 1 0 0,-7 10 153 0 0,0 0 1 0 0,1 0 0 0 0,7-7-1 0 0,-1 2 747 0 0,1 1 0 0 0,0 1-1 0 0,0 0 1 0 0,1 1-1 0 0,1 0 1 0 0,-1 1-1 0 0,1 1 1 0 0,32-11-1 0 0,-44 17-753 0 0,0 1-1 0 0,0-1 1 0 0,0 1-1 0 0,0 0 0 0 0,0 0 1 0 0,0 0-1 0 0,0 1 1 0 0,1-1-1 0 0,-1 1 0 0 0,0 0 1 0 0,4 1-1 0 0,-4-1 72 0 0,-2-1-208 0 0,0 1 0 0 0,1-1 0 0 0,-1 0 1 0 0,0 1-1 0 0,0 0 0 0 0,0-1 0 0 0,0 1 1 0 0,0-1-1 0 0,0 1 0 0 0,0 0 0 0 0,0 0 1 0 0,0-1-1 0 0,-1 1 0 0 0,2 2 0 0 0,2 1 158 0 0,-2-2-89 0 0,0 0-1 0 0,0 0 1 0 0,0 0 0 0 0,0 0-1 0 0,0 0 1 0 0,0 1 0 0 0,-1-1 0 0 0,1 1-1 0 0,-1-1 1 0 0,0 1 0 0 0,0-1-1 0 0,0 1 1 0 0,0 0 0 0 0,0 0-1 0 0,0-1 1 0 0,-1 1 0 0 0,0 0 0 0 0,1 0-1 0 0,-1 0 1 0 0,0 0 0 0 0,0 0-1 0 0,-1 0 1 0 0,1-1 0 0 0,-1 5-1 0 0,-2 4 567 0 0,-1 0-1 0 0,0 0 1 0 0,-1 0-1 0 0,-10 16 1 0 0,8-12-307 0 0,0-3 40 0 0,-1-2-1 0 0,1 1 0 0 0,-13 13 1 0 0,-2 1 301 0 0,-1 1-344 0 0,-1-1 0 0 0,-46 37-1 0 0,4-5-241 0 0,47-40-934 0 0,-4 4-1795 0 0,10-6-3921 0 0,2-1-2194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44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73 4543 0 0,'-2'26'643'0'0,"-1"-1"0"0"0,-2 1 0 0 0,0-1 0 0 0,-2 0 0 0 0,-10 25 0 0 0,14-41-132 0 0,-7 19 1944 0 0,-1 0 1 0 0,-1-1 0 0 0,-2 0-1 0 0,-30 43 3482 0 0,44-73-3874 0 0,6-14-854 0 0,10-23-1068 0 0,1 3 451 0 0,2 1-1 0 0,35-49 1 0 0,58-60 1044 0 0,-103 132-1426 0 0,2 1 1 0 0,0 1-1 0 0,0 0 1 0 0,13-10-1 0 0,-22 20-195 0 0,0 0 1 0 0,-1 0-1 0 0,1 1 0 0 0,0-1 1 0 0,0 0-1 0 0,0 0 0 0 0,-1 1 1 0 0,1-1-1 0 0,0 1 0 0 0,0 0 1 0 0,4-1-1 0 0,4 2-2611 0 0,0-1-3800 0 0,2 0-3800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7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1 2015 0 0,'-9'4'147'0'0,"4"3"-118"0"0,-11 18 4157 0 0,16-25-4109 0 0,-1 0 0 0 0,1 0 0 0 0,0 0 0 0 0,0 0 0 0 0,0 0 0 0 0,0 0 0 0 0,0 0 0 0 0,0 0 0 0 0,0 0 0 0 0,-1 0 0 0 0,1 0 0 0 0,0 0 77 0 0,0 1-77 0 0,0-1 1 0 0,0 0-1 0 0,0 0 0 0 0,0 0 0 0 0,0 0 0 0 0,0 0 0 0 0,0 0 0 0 0,0 0 0 0 0,0 0 0 0 0,0 1 0 0 0,-1-1 0 0 0,1 0 0 0 0,0 0 0 0 0,0 0 0 0 0,0 0 0 0 0,0 0 0 0 0,0 0 0 0 0,0 1 0 0 0,0-1 0 0 0,0 0 0 0 0,0 0 1 0 0,0 0-1 0 0,1 0 0 0 0,-1 0 0 0 0,0 0 0 0 0,0 1 0 0 0,0-1 0 0 0,0 0 0 0 0,0 0 0 0 0,0 0 0 0 0,0 0 0 0 0,0 0 0 0 0,4 6 1927 0 0,14 4 2031 0 0,-16-9-3077 0 0,2-1-412 0 0,0 1-419 0 0,-1 0-40 0 0,1 0 0 0 0,-1 0 1 0 0,0-1-1 0 0,0 0 0 0 0,0 1 0 0 0,1-1 0 0 0,-1 0 0 0 0,0-1 0 0 0,0 1 1 0 0,0-1-1 0 0,4 0 0 0 0,-6 0-45 0 0,1 1 0 0 0,0-1 0 0 0,-1 1 0 0 0,1 0 0 0 0,-1-1 0 0 0,1 1 0 0 0,0 0 0 0 0,-1 0 0 0 0,1 0 0 0 0,0 0 0 0 0,-1 1 0 0 0,4-1 0 0 0,-4 1-13 0 0,1-1 0 0 0,-1 0 0 0 0,1 0 0 0 0,-1 1 0 0 0,1-1 0 0 0,-1 0 0 0 0,1-1 0 0 0,-1 1 0 0 0,1 0 0 0 0,1-1 0 0 0,-1 1-5 0 0,-1 1 1 0 0,0-1-1 0 0,1 0 0 0 0,-1 0 0 0 0,0 1 0 0 0,1-1 1 0 0,-1 1-1 0 0,0 0 0 0 0,1-1 0 0 0,-1 1 0 0 0,0 0 1 0 0,0-1-1 0 0,2 2 0 0 0,-2-1 37 0 0,1 1 17 0 0,-2-1-70 0 0,0-1 1 0 0,1 1-1 0 0,-1-1 1 0 0,0 1-1 0 0,0-1 1 0 0,0 1-1 0 0,0-1 1 0 0,1 1-1 0 0,-1-1 1 0 0,0 1 0 0 0,0-1-1 0 0,0 1 1 0 0,0-1-1 0 0,0 1 1 0 0,0-1-1 0 0,0 1 1 0 0,-1-1-1 0 0,1 1 1 0 0,0-1-1 0 0,0 1 1 0 0,0-1 0 0 0,0 1-1 0 0,-1-1 1 0 0,1 1-1 0 0,0-1 1 0 0,0 1-1 0 0,-1-1 1 0 0,1 0-1 0 0,0 1 1 0 0,-1-1-1 0 0,1 1 1 0 0,-1-1 0 0 0,0 1 45 0 0,-3 5 86 0 0,0-1 1 0 0,0 0 0 0 0,0-1 0 0 0,0 1 0 0 0,-1-1 0 0 0,0 1 0 0 0,0-1 0 0 0,-6 3 0 0 0,-4 3 440 0 0,0 1 1 0 0,1 0 0 0 0,-13 14 0 0 0,12-11 455 0 0,-31 22 0 0 0,-7 6 1007 0 0,53-42-1922 0 0,-1 1 0 0 0,1-1 0 0 0,0 0 1 0 0,-1 0-1 0 0,1 0 0 0 0,0 1 0 0 0,-1-1 1 0 0,1 0-1 0 0,0 0 0 0 0,-1 1 0 0 0,1-1 0 0 0,0 0 1 0 0,0 1-1 0 0,-1-1 0 0 0,1 0 0 0 0,0 1 1 0 0,0-1-1 0 0,-1 0 0 0 0,1 1 0 0 0,0-1 0 0 0,0 0 1 0 0,0 1-1 0 0,0-1 0 0 0,0 1 0 0 0,8 0 538 0 0,17-8-525 0 0,25-15 252 0 0,19-8 37 0 0,-47 21-424 0 0,-11 5 0 0 0,0 0 0 0 0,13-3 0 0 0,-20 6 0 0 0,-2 0 0 0 0,15-9 0 0 0,-14 8 0 0 0,8-2 0 0 0,-3 1 0 0 0,6-1-3045 0 0,-1 0-4520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44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84 383 4895 0 0,'-3'31'613'0'0,"-2"-1"0"0"0,-10 39 0 0 0,-24 57 7344 0 0,30-99-5989 0 0,-4 18 3974 0 0,13-45-5885 0 0,0 0 0 0 0,0 0 1 0 0,0 0-1 0 0,0 0 1 0 0,0 1-1 0 0,0-1 1 0 0,0 0-1 0 0,0 0 1 0 0,0 0-1 0 0,0 0 1 0 0,0 0-1 0 0,0 0 1 0 0,0 0-1 0 0,9-10 479 0 0,10-18-946 0 0,12-22-338 0 0,-19 32-1149 0 0,19-38 1 0 0,-14 19-168 0 0,21-50-3832 0 0,21-64 961 0 0,-51 133 4964 0 0,-7 15 53 0 0,1 0 0 0 0,-1 0 1 0 0,1 0-1 0 0,-1 0 0 0 0,0 0 0 0 0,-1 0 0 0 0,1 0 1 0 0,0-1-1 0 0,-1-4 4127 0 0,-1 11-3851 0 0,0-1 1 0 0,1 1 0 0 0,-1-1 0 0 0,0 1 0 0 0,1-1 0 0 0,-1 1-1 0 0,1-1 1 0 0,0 4 0 0 0,0-2 122 0 0,-6 57 3248 0 0,3 119-1 0 0,4-176-3529 0 0,0 1 0 0 0,-1-1-1 0 0,2 1 1 0 0,-1 0 0 0 0,0-1-1 0 0,1 0 1 0 0,0 1 0 0 0,0-1-1 0 0,0 0 1 0 0,1 0 0 0 0,-1 0-1 0 0,4 4 1 0 0,-5-7-153 0 0,-1-1 1 0 0,0 1-1 0 0,1-1 0 0 0,-1 1 0 0 0,1-1 1 0 0,-1 1-1 0 0,0-1 0 0 0,1 0 0 0 0,-1 1 0 0 0,1-1 1 0 0,0 0-1 0 0,-1 1 0 0 0,1-1 0 0 0,-1 0 1 0 0,1 0-1 0 0,-1 1 0 0 0,1-1 0 0 0,1 0 1 0 0,-1 0 89 0 0,1 2 176 0 0,2-4-79 0 0,2 1-151 0 0,-1-1 1 0 0,1 0-1 0 0,-1 0 0 0 0,0-1 0 0 0,0 0 0 0 0,10-6 1 0 0,-13 7-63 0 0,0 0 1 0 0,1 0-1 0 0,-1 0 1 0 0,0-1-1 0 0,0 1 1 0 0,0-1-1 0 0,-1 1 1 0 0,1-1-1 0 0,-1 0 1 0 0,1 1-1 0 0,-1-1 1 0 0,0 0-1 0 0,0 0 1 0 0,0 0-1 0 0,0 0 1 0 0,0-4-1 0 0,2-10 31 0 0,-2 12-29 0 0,0 0 0 0 0,-1 0 0 0 0,1 0 0 0 0,-1 0-1 0 0,0 0 1 0 0,-1-5 0 0 0,-20-78 273 0 0,11 52-305 0 0,9 29-152 0 0,-1 0-1 0 0,1 0 1 0 0,0 0 0 0 0,1-1-1 0 0,-1 1 1 0 0,2 0-1 0 0,-1 0 1 0 0,1-1-1 0 0,0 1 1 0 0,0 0-1 0 0,1 0 1 0 0,5-14-1 0 0,-7 20-265 0 0,2-1-158 0 0,-1 1 543 0 0,-1 1-1 0 0,0 0 0 0 0,0-1 1 0 0,1 1-1 0 0,-1-1 0 0 0,1 1 1 0 0,-1 0-1 0 0,0-1 0 0 0,1 1 1 0 0,-1 0-1 0 0,1-1 0 0 0,-1 1 1 0 0,1 0-1 0 0,-1 0 0 0 0,1-1 1 0 0,-1 1-1 0 0,2 0 0 0 0,0-1-10 0 0,2 0 18 0 0,12 4 25 0 0,-12-3 11 0 0,2 1 0 0 0,15 11 0 0 0,-12-6 40 0 0,1 1 1 0 0,-1 1-1 0 0,-1 0 0 0 0,1 0 1 0 0,-1 0-1 0 0,-1 1 0 0 0,1 1 1 0 0,-1-1-1 0 0,-1 1 0 0 0,0 0 1 0 0,5 13-1 0 0,-3-6 44 0 0,-1 0 0 0 0,-1 0 0 0 0,-1 1 0 0 0,0 0 0 0 0,-1 0 0 0 0,2 27 0 0 0,-5-35 11 0 0,0 5 210 0 0,0 1-1 0 0,-2 20 0 0 0,1-36-262 0 0,-1 0-1 0 0,1 1 1 0 0,0-1-1 0 0,0 0 1 0 0,0 0 0 0 0,0 0-1 0 0,0 1 1 0 0,0-1-1 0 0,0 0 1 0 0,0 0 0 0 0,0 0-1 0 0,0 1 1 0 0,0-1-1 0 0,-1 0 1 0 0,1 0 0 0 0,0 1-1 0 0,1-1 1 0 0,-1 0-1 0 0,0 0 1 0 0,0 0 0 0 0,0 1-1 0 0,0-1 1 0 0,0 0-1 0 0,0 0 1 0 0,0 0-1 0 0,0 1 1 0 0,0-1 0 0 0,0 0-1 0 0,0 0 1 0 0,0 0-1 0 0,1 0 1 0 0,-1 1 0 0 0,0-1-1 0 0,0 0 1 0 0,0 0-1 0 0,0 0 1 0 0,1 0 0 0 0,-1 0-1 0 0,0 1 1 0 0,0-1-1 0 0,0 0 1 0 0,1 0-1 0 0,-1 0 1 0 0,0 0 0 0 0,0 0-1 0 0,0 0 1 0 0,1 0-1 0 0,10-9 526 0 0,12-22-532 0 0,-21 28 91 0 0,107-171 329 0 0,16-23 115 0 0,-106 173-474 0 0,29-28 0 0 0,-21 23 52 0 0,-22 24-57 0 0,0 1 0 0 0,-1 0-1 0 0,1 0 1 0 0,0 0 0 0 0,1 1-1 0 0,-1-1 1 0 0,1 1 0 0 0,9-3-1 0 0,-14 6 141 0 0,-9 14 882 0 0,7-11-1158 0 0,0-1-1 0 0,-1 1 1 0 0,1 0-1 0 0,0-1 1 0 0,1 1-1 0 0,-1 0 1 0 0,0 0-1 0 0,1 0 1 0 0,-1-1-1 0 0,1 6 1 0 0,1 7-8012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45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1 7487 0 0,'-53'132'2488'0'0,"-10"70"8380"0"0,59-189-10008 0 0,2 0-1 0 0,0 0 1 0 0,0 1-1 0 0,1 0 1 0 0,1 15-1 0 0,0-28-803 0 0,0 0 0 0 0,0 0 0 0 0,1 0 0 0 0,-1 0 0 0 0,0 0 0 0 0,0 0-1 0 0,1 0 1 0 0,-1 0 0 0 0,0 0 0 0 0,1 0 0 0 0,-1 0 0 0 0,1 0 0 0 0,0 0-1 0 0,-1 0 1 0 0,1 0 0 0 0,0 0 0 0 0,-1 0 0 0 0,1-1 0 0 0,0 1-1 0 0,0 0 1 0 0,0-1 0 0 0,1 2 0 0 0,0-1-31 0 0,0-1-1 0 0,-1 1 1 0 0,1-1-1 0 0,0 0 1 0 0,0 1-1 0 0,0-1 1 0 0,-1 0-1 0 0,1 0 1 0 0,0 0-1 0 0,0 0 1 0 0,-1-1-1 0 0,4 0 1 0 0,2-1-184 0 0,0 0-1 0 0,0-1 1 0 0,0 1 0 0 0,0-2 0 0 0,8-4-1 0 0,-1-1-1199 0 0,19-17-1 0 0,-5-2-4878 0 0,-3-2-1398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45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69 103 4199 0 0,'-3'3'63'0'0,"1"-1"0"0"0,-1 1 0 0 0,1-1-1 0 0,0 1 1 0 0,-1 0 0 0 0,2 0-1 0 0,-1 0 1 0 0,-2 5 0 0 0,-11 30 1822 0 0,12-29-804 0 0,-5 18 1151 0 0,2 0 0 0 0,1 0 0 0 0,1 0 0 0 0,-1 34 0 0 0,5-54-1614 0 0,1 0 0 0 0,-1 1 1 0 0,1-1-1 0 0,1 0 0 0 0,-1 0 0 0 0,5 10 1 0 0,-3-7 353 0 0,1-6 317 0 0,0-2-1177 0 0,0 0 0 0 0,0-1 0 0 0,0 1 1 0 0,0-1-1 0 0,0 0 0 0 0,0 0 0 0 0,0 0 0 0 0,0-1 0 0 0,0 1 0 0 0,0-1 0 0 0,1 0 1 0 0,-1-1-1 0 0,0 1 0 0 0,0-1 0 0 0,0 1 0 0 0,0-1 0 0 0,0 0 0 0 0,0-1 0 0 0,0 1 1 0 0,0-1-1 0 0,6-3 0 0 0,-6 3-73 0 0,-1-1 1 0 0,0 1-1 0 0,0-1 0 0 0,0 0 1 0 0,0 0-1 0 0,-1 0 1 0 0,1 0-1 0 0,-1 0 1 0 0,0-1-1 0 0,3-4 1 0 0,1-5 221 0 0,7-21-1 0 0,-8 21-170 0 0,2-9 236 0 0,6-41 0 0 0,-12 57-290 0 0,1-3 33 0 0,-1 1 1 0 0,-1-1-1 0 0,1 1 0 0 0,-1-1 1 0 0,-1 1-1 0 0,0-1 0 0 0,0 1 1 0 0,-4-14-1 0 0,2 15-30 0 0,0 0 0 0 0,-1 0 0 0 0,1 1 0 0 0,-1-1 0 0 0,-1 1 0 0 0,1 0 1 0 0,-8-7-1 0 0,-27-35 44 0 0,23 20-547 0 0,14 21-2875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46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519 17 6391 0 0,'-2'-1'189'0'0,"1"1"-1"0"0,-1-1 0 0 0,1 1 1 0 0,-1-1-1 0 0,1 0 0 0 0,-1 0 1 0 0,1 1-1 0 0,-1-1 0 0 0,1 0 1 0 0,0 0-1 0 0,0 0 0 0 0,-7-6 4403 0 0,8 7-4540 0 0,-1 0 1 0 0,1 0-1 0 0,0 0 0 0 0,0 0 0 0 0,-1 0 0 0 0,1 0 1 0 0,0 0-1 0 0,0 0 0 0 0,0 0 0 0 0,-1 0 1 0 0,1 0-1 0 0,0 0 0 0 0,0 0 0 0 0,-1 0 0 0 0,1 0 1 0 0,0 0-1 0 0,0 0 0 0 0,0 0 0 0 0,-1 0 0 0 0,1 0 1 0 0,0 0-1 0 0,0 0 0 0 0,0 0 0 0 0,-1 0 1 0 0,1 1-1 0 0,0-1 0 0 0,0 0 0 0 0,0 0 0 0 0,0 0 1 0 0,-1 0-1 0 0,1 1 0 0 0,0-1 0 0 0,0 0 1 0 0,0 0-1 0 0,0 1 0 0 0,-7 17 505 0 0,2 0 0 0 0,-6 36 0 0 0,-18 143 913 0 0,4-53 47 0 0,9-55-578 0 0,6-20 32 0 0,6-33-171 0 0,-2 0 1 0 0,-2 0-1 0 0,-14 42 0 0 0,2-23 129 0 0,-36 85 1136 0 0,19-59-877 0 0,-7 15 365 0 0,24-49-652 0 0,17-38-723 0 0,-1 0-1 0 0,1 0 1 0 0,-2-1-1 0 0,1 0 1 0 0,-1 0-1 0 0,-11 14 1 0 0,9-13-154 0 0,4-6-21 0 0,0 1 1 0 0,0-1-1 0 0,0 0 1 0 0,0 1 0 0 0,0-1-1 0 0,-1-1 1 0 0,1 1-1 0 0,-1 0 1 0 0,0-1-1 0 0,0 0 1 0 0,0 0-1 0 0,-7 3 1 0 0,10-5-3 0 0,0 0 0 0 0,1 0 0 0 0,-1 0 0 0 0,0 0 0 0 0,0 0 0 0 0,0 0 0 0 0,0 0 0 0 0,1 0 0 0 0,-1-1 0 0 0,0 1 0 0 0,0 0 0 0 0,0 0 0 0 0,1-1 0 0 0,-1 1 0 0 0,0 0 0 0 0,0-1 0 0 0,-2-2-192 0 0,-1 0 0 0 0,1 1 0 0 0,0-1 0 0 0,1-1 0 0 0,-1 1 1 0 0,1 0-1 0 0,-1-1 0 0 0,1 1 0 0 0,0-1 0 0 0,-2-5 0 0 0,0 0-1537 0 0,1 0 0 0 0,0 0-1 0 0,-3-15 1 0 0,0-12-8467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45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0 5695 0 0,'0'6'112'0'0,"1"0"0"0"0,0-1 0 0 0,-1 1-1 0 0,0 0 1 0 0,-1 0 0 0 0,1 0 0 0 0,-3 8-1 0 0,-13 43 2377 0 0,7-30-435 0 0,-56 143 8814 0 0,64-167-10670 0 0,-22 38 6117 0 0,24-42-5868 0 0,68-141 532 0 0,-55 118-783 0 0,1 0 0 0 0,2 0-1 0 0,29-32 1 0 0,-40 50-195 0 0,0 1 0 0 0,-1 0 0 0 0,2 0 0 0 0,-1 1 0 0 0,9-5 0 0 0,2 1 0 0 0,-12 8 0 0 0,-2 1 0 0 0,9 1 0 0 0,-3 2 0 0 0,-6-2 44 0 0,-1 0-1 0 0,-1 1 1 0 0,1-1 0 0 0,0 1 0 0 0,-1 0-1 0 0,1-1 1 0 0,-1 1 0 0 0,0 0-1 0 0,0 0 1 0 0,1 4 0 0 0,7 34 717 0 0,-7-26-607 0 0,2 18 97 0 0,-3-24-169 0 0,0 0 0 0 0,0 1 0 0 0,1-1-1 0 0,5 14 1 0 0,0-7-82 0 0,-2-13 0 0 0,-2-1 0 0 0,-3-2 0 0 0,1 1 0 0 0,0-1 0 0 0,-1 1 0 0 0,1-1 0 0 0,0 1 0 0 0,-1-1 0 0 0,1 0 0 0 0,0 1 0 0 0,-1-1 0 0 0,1 0 0 0 0,0 1 0 0 0,0-1 0 0 0,-1 0 0 0 0,2 0 0 0 0,1 0-53 0 0,0-1 0 0 0,0 1 0 0 0,0-1 0 0 0,0 0-1 0 0,-1 1 1 0 0,1-1 0 0 0,0-1 0 0 0,0 1 0 0 0,-1 0 0 0 0,1-1 0 0 0,-1 1 0 0 0,1-1 0 0 0,2-2-1 0 0,32-30-2407 0 0,-28 26 1419 0 0,10-12-6093 0 0,-1-3-2083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18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0 6911 0 0,'-6'7'134'0'0,"1"1"0"0"0,0 0 0 0 0,1 0 0 0 0,0 0 0 0 0,-5 12 0 0 0,-9 18 2357 0 0,13-27-1321 0 0,0 0 1 0 0,1 0-1 0 0,1 0 1 0 0,0 1-1 0 0,0-1 0 0 0,-1 17 1 0 0,-5 20 1917 0 0,-1-7-815 0 0,-20 71 3163 0 0,25-94-4474 0 0,1 0-1 0 0,-4 32 0 0 0,0 7-283 0 0,6-50-674 0 0,-1 7-2 0 0,0-1-1 0 0,-1 28 1 0 0,4-32-130 0 0,1-7-536 0 0,1-1-229 0 0,8 0-1304 0 0,0-1-4946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19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115 463 5903 0 0,'-5'4'115'0'0,"-1"1"0"0"0,0-1 0 0 0,1 1 0 0 0,-7 7 0 0 0,-16 24 5036 0 0,17-22 251 0 0,-15 17-1 0 0,24-30-4852 0 0,1 1-1 0 0,-1 0 0 0 0,1 0 0 0 0,0 1 0 0 0,-1-1 0 0 0,1 0 0 0 0,0 0 0 0 0,0 1 0 0 0,-1 4 0 0 0,1-4 381 0 0,0-1 288 0 0,12 18 1483 0 0,-3-16-2692 0 0,5-1-8 0 0,-6-2-9 0 0,0-1-1 0 0,-1 0 1 0 0,1 0-1 0 0,0 0 1 0 0,-1-1-1 0 0,1 0 1 0 0,-1-1 0 0 0,1 1-1 0 0,-1-1 1 0 0,0-1-1 0 0,1 1 1 0 0,8-6-1 0 0,7-4 122 0 0,2 2-3594 0 0,5-2-4235 0 0,-13 9-6038 0 0,-15 3 13113 0 0,0 0-1 0 0,1 1 0 0 0,8 3-2630 0 0,-9-3 3761 0 0,7 0 4038 0 0,12-2 1052 0 0,-18-1-3861 0 0,25-21 1957 0 0,-14 13-2804 0 0,-1 0 0 0 0,0-1 0 0 0,0 0 0 0 0,-2-1 0 0 0,15-20 0 0 0,-19 23-559 0 0,-1 0-1 0 0,6-16 0 0 0,-11 23-214 0 0,-6-3 131 0 0,6 4-214 0 0,0 1 0 0 0,0-1 0 0 0,-1 1 1 0 0,1-1-1 0 0,0 1 0 0 0,-1-1 0 0 0,1 1 1 0 0,-1-1-1 0 0,1 1 0 0 0,-1-1 0 0 0,1 1 0 0 0,-1 0 1 0 0,1-1-1 0 0,-1 1 0 0 0,1 0 0 0 0,-1-1 1 0 0,1 1-1 0 0,-1 0 0 0 0,1 0 0 0 0,-1 0 0 0 0,0-1 1 0 0,1 1-1 0 0,-2 0 0 0 0,-3 1 107 0 0,-1-1 1 0 0,0 1-1 0 0,0 1 0 0 0,0-1 1 0 0,1 1-1 0 0,-1 0 0 0 0,1 0 1 0 0,-1 1-1 0 0,1-1 0 0 0,0 1 1 0 0,0 0-1 0 0,0 1 0 0 0,-7 6 0 0 0,-6 6 1049 0 0,-31 36 0 0 0,48-50-1116 0 0,-5 5 182 0 0,0 0 0 0 0,1 0 0 0 0,0 0 1 0 0,0 1-1 0 0,1 0 0 0 0,0 0 0 0 0,0 0 1 0 0,1 1-1 0 0,0-1 0 0 0,0 1 0 0 0,1 0 1 0 0,0 0-1 0 0,0 9 0 0 0,4-6-214 0 0,4 0-18 0 0,-4-10-3 0 0,0 1 0 0 0,0-1 0 0 0,0 0 0 0 0,1 0 0 0 0,-1 0 0 0 0,0 0 0 0 0,1-1 0 0 0,3 3 0 0 0,16 6 0 0 0,-16-9 0 0 0,0-1 0 0 0,13 2 0 0 0,-11-1 0 0 0,1-1 0 0 0,0-1 0 0 0,0 1 0 0 0,11-4 0 0 0,-19 4 0 0 0,8-1 0 0 0,30-7 0 0 0,-30 5 0 0 0,1 0 0 0 0,-1 0 0 0 0,1-1 0 0 0,-1-1 0 0 0,0 1 0 0 0,-1-1 0 0 0,1-1 0 0 0,-1 0 0 0 0,0 0 0 0 0,0 0 0 0 0,-1-1 0 0 0,0 0 0 0 0,0-1 0 0 0,6-8 0 0 0,17-25 0 0 0,41-73 0 0 0,74-149 0 0 0,-76 141 0 0 0,-62 111 0 0 0,-4 7 0 0 0,-1 0 0 0 0,0 0 0 0 0,1-1 0 0 0,-2 1 0 0 0,3-6 0 0 0,-4-1 0 0 0,-3 10 0 0 0,3 1 0 0 0,-8 1 0 0 0,1 3 0 0 0,0 0 0 0 0,0 1 0 0 0,1 0 0 0 0,0 0 0 0 0,0 1 0 0 0,0 0 0 0 0,0 0 0 0 0,1 0 0 0 0,0 0 0 0 0,-6 13 0 0 0,-1 1 0 0 0,1 1 0 0 0,-13 34 0 0 0,11-17 0 0 0,2 0 0 0 0,-11 66 0 0 0,4 82 0 0 0,17-169 0 0 0,1-1 0 0 0,1 1 0 0 0,0 0 0 0 0,1-1 0 0 0,6 21 0 0 0,-3-23 0 0 0,0-11 0 0 0,-3-2 0 0 0,-1 0 0 0 0,1 0 0 0 0,-1 0 0 0 0,1 0 0 0 0,-1-1 0 0 0,1 1 0 0 0,0-1 0 0 0,-1 1 0 0 0,1-1 0 0 0,0 1 0 0 0,-1-1 0 0 0,1 0 0 0 0,0 0 0 0 0,0 0 0 0 0,-1 0 0 0 0,1 0 0 0 0,0 0 0 0 0,-1-1 0 0 0,1 1 0 0 0,0 0 0 0 0,-1-1 0 0 0,1 1 0 0 0,0-1 0 0 0,-1 0 0 0 0,1 0 0 0 0,-1 1 0 0 0,1-1 0 0 0,1-2 0 0 0,5-2 0 0 0,-1-1 0 0 0,1 0 0 0 0,9-10 0 0 0,-17 16 0 0 0,19-22-2096 0 0,-1-1-1 0 0,-2 0 1 0 0,0-1 0 0 0,17-34 0 0 0,-29 50 1768 0 0,20-52-8079 0 0,-23 58 7939 0 0,1 1 0 0 0,-1-1 0 0 0,0 0 0 0 0,1 1 0 0 0,-1-1 0 0 0,1 1 0 0 0,-1 0-1 0 0,1-1 1 0 0,1 0 0 0 0,-1 1 100 0 0,0 0-656 0 0,-1 0 581 0 0,0 0 453 0 0,-1 1 0 0 0,1 0 0 0 0,-1-1 0 0 0,1 1 0 0 0,0 0 0 0 0,-1-1 0 0 0,1 1 0 0 0,-1 0 0 0 0,1 0 0 0 0,-1 0 0 0 0,1-1-1 0 0,0 1 1 0 0,-1 0 0 0 0,1 0 0 0 0,0 0 0 0 0,-1 0 0 0 0,1 0 0 0 0,0 0 0 0 0,-1 0 0 0 0,1 0 0 0 0,-1 1 0 0 0,1-1 0 0 0,0 0 0 0 0,-1 0-1 0 0,2 1 1 0 0,-2 0 145 0 0,1 0-1 0 0,-1-1 1 0 0,1 1-1 0 0,-1 0 1 0 0,1 0-1 0 0,-1 0 0 0 0,0 0 1 0 0,1 0-1 0 0,-1 0 1 0 0,0 0-1 0 0,0-1 1 0 0,0 1-1 0 0,0 0 0 0 0,0 0 1 0 0,0 0-1 0 0,0 0 1 0 0,0 0-1 0 0,0 0 1 0 0,-1 2-1 0 0,0 5 2496 0 0,-1 1 0 0 0,-4 14 0 0 0,2-14-959 0 0,0 1 1 0 0,-1-1-1 0 0,-10 15 1 0 0,5-11 167 0 0,9-11-1339 0 0,6-9-1038 0 0,6-8-3221 0 0,17-29 0 0 0,-16 23-1227 0 0,1-1-1342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20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5815 0 0,'2'1'4908'0'0,"0"-1"-4226"0"0,-1 0 0 0 0,1 1-1 0 0,-1-1 1 0 0,1 1 0 0 0,-1 0-1 0 0,1-1 1 0 0,-1 1 0 0 0,1 0 0 0 0,-1 0-1 0 0,0 0 1 0 0,1 0 0 0 0,-1 0-1 0 0,0 0 1 0 0,0 1 0 0 0,0-1-1 0 0,2 3 1 0 0,-1-1-11 0 0,0 1 1 0 0,-1 0-1 0 0,0 0 1 0 0,0 0-1 0 0,0 0 1 0 0,1 6-1 0 0,-1 4 464 0 0,0 0 0 0 0,-2 22 0 0 0,0-22-577 0 0,-3 26 338 0 0,-17 76 0 0 0,-35 90-896 0 0,46-175 0 0 0,-23 52 0 0 0,28-71 0 0 0,4-6 0 0 0,5-5 0 0 0,1-5 0 0 0,1-1 0 0 0,-1 0 0 0 0,0 0 0 0 0,0-1 0 0 0,-1 1 0 0 0,1-1 0 0 0,4-10 0 0 0,8-9 0 0 0,-6 8 0 0 0,-1 0 0 0 0,16-36 0 0 0,-6 12 0 0 0,-16 35 0 0 0,1 0 0 0 0,0-1 0 0 0,0 2 0 0 0,0-1 0 0 0,0 1 0 0 0,1 0 0 0 0,0 0 0 0 0,0 0 0 0 0,9-4 0 0 0,-6 5 0 0 0,-7 5 0 0 0,1 0 0 0 0,-1 0 0 0 0,1 0 0 0 0,0 0 0 0 0,-1 0 0 0 0,5 3 0 0 0,0 5 0 0 0,3 10 0 0 0,-1 0 0 0 0,-1 0 0 0 0,-1 1 0 0 0,0 0 0 0 0,6 37 0 0 0,-12-46 0 0 0,-1-4 0 0 0,1 0 0 0 0,1-1 0 0 0,3 14 0 0 0,-2-9 0 0 0,4 2 0 0 0,-4-10 0 0 0,0-2 0 0 0,7 3 0 0 0,-8-6 0 0 0,-1 1 0 0 0,32-15-54 0 0,-26 14 30 0 0,0-1 0 0 0,0-1 0 0 0,0 0-1 0 0,10-6 1 0 0,-9 3-144 0 0,18-14-4100 0 0,-17 13 946 0 0,0-1 1 0 0,0 0 0 0 0,-1 0-1 0 0,9-13 1 0 0,18-36-2887 0 0,-33 56 6188 0 0,-1 1 0 0 0,-1 0 0 0 0,1-1 0 0 0,0 1 0 0 0,0 0 0 0 0,0-1 0 0 0,-1 1 0 0 0,1-1 0 0 0,-1 0 0 0 0,1 1 0 0 0,-1-1 0 0 0,0 1 0 0 0,1-1 0 0 0,-1 0 0 0 0,0 1 0 0 0,0-1 0 0 0,0 1 0 0 0,0-1 0 0 0,-1 0 0 0 0,1-1 0 0 0,0 2 244 0 0,-5-4 232 0 0,5 5-388 0 0,0-1 0 0 0,0 1 0 0 0,-1-1 0 0 0,1 1 0 0 0,0-1-1 0 0,0 1 1 0 0,-1 0 0 0 0,1-1 0 0 0,0 1 0 0 0,-1-1 0 0 0,1 1 0 0 0,0 0-1 0 0,-1-1 1 0 0,1 1 0 0 0,-1 0 0 0 0,1 0 0 0 0,-1-1 0 0 0,1 1 0 0 0,0 0-1 0 0,-1 0 1 0 0,0-1 0 0 0,-2 1 562 0 0,1 1 0 0 0,-1-1 0 0 0,1 0 1 0 0,-1 1-1 0 0,1 0 0 0 0,-1 0 0 0 0,1-1 0 0 0,0 1 0 0 0,-1 1 0 0 0,-3 1 1 0 0,1 0 554 0 0,0 1 1 0 0,0-1 0 0 0,-8 8 0 0 0,9-6-350 0 0,0 1 0 0 0,0 0 0 0 0,1 1 0 0 0,-1-1 0 0 0,1 0 0 0 0,1 1 1 0 0,-3 10-1 0 0,-9 34 2313 0 0,13-48-2949 0 0,0 0-1 0 0,1 0 1 0 0,-1-1-1 0 0,1 1 1 0 0,0 0 0 0 0,-1 0-1 0 0,2 0 1 0 0,-1 0-1 0 0,0 0 1 0 0,0 0 0 0 0,1 0-1 0 0,0 0 1 0 0,-1 0-1 0 0,3 4 1 0 0,-1-3-91 0 0,-1 0-1 0 0,1 0 1 0 0,0 0-1 0 0,1-1 1 0 0,-1 1 0 0 0,1-1-1 0 0,-1 1 1 0 0,1-1-1 0 0,5 4 1 0 0,-7-5-106 0 0,1-1 0 0 0,-1 0 1 0 0,0 0-1 0 0,0 0 0 0 0,1-1 0 0 0,-1 1 0 0 0,1 0 1 0 0,-1 0-1 0 0,1-1 0 0 0,-1 1 0 0 0,1-1 0 0 0,-1 1 1 0 0,1-1-1 0 0,-1 0 0 0 0,1 1 0 0 0,0-1 0 0 0,-1 0 1 0 0,1 0-1 0 0,-1 0 0 0 0,1-1 0 0 0,0 1 0 0 0,-1 0 1 0 0,1 0-1 0 0,1-1 0 0 0,2-1-3 0 0,1 1 0 0 0,-1-1 0 0 0,0 0 0 0 0,0 0 0 0 0,0 0 0 0 0,-1 0 0 0 0,1-1 0 0 0,0 0 0 0 0,-1 0 0 0 0,0 0 0 0 0,1-1 0 0 0,-1 1 0 0 0,-1-1 0 0 0,1 0 0 0 0,6-9 0 0 0,-7 8 0 0 0,1 0 0 0 0,-1 0 0 0 0,-1 0 0 0 0,1-1 0 0 0,-1 1 0 0 0,0-1 0 0 0,0 0 0 0 0,0 1 0 0 0,-1-1 0 0 0,0 0 0 0 0,0 0 0 0 0,0 0 0 0 0,-1-9 0 0 0,0 11 0 0 0,0 3 0 0 0,0 0 0 0 0,-1 0 0 0 0,1 0 0 0 0,0 0 0 0 0,0 0 0 0 0,-1 0 0 0 0,1 0 0 0 0,0 0 0 0 0,-1 0 0 0 0,1 0 0 0 0,-1 0 0 0 0,0-1 0 0 0,-6-12 0 0 0,5 10-26 0 0,0-1 0 0 0,0 0 0 0 0,0 0 0 0 0,1-1 0 0 0,0 1 0 0 0,0 0-1 0 0,0 0 1 0 0,0-9 0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20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0 2879 0 0,'-3'5'562'0'0,"-2"5"1934"0"0,0 1-1 0 0,1-1 1 0 0,0 1 0 0 0,1 0-1 0 0,-3 17 1 0 0,4-20-1496 0 0,1-1-1 0 0,1 1 1 0 0,-1 0-1 0 0,1 0 0 0 0,0 0 1 0 0,1 0-1 0 0,0 0 1 0 0,0-1-1 0 0,3 10 1 0 0,-3-16-861 0 0,-1 0 0 0 0,1-1 0 0 0,-1 1 0 0 0,1 0 0 0 0,-1 0 0 0 0,1-1 0 0 0,0 1 0 0 0,-1 0 0 0 0,1-1 0 0 0,0 1 0 0 0,-1 0 0 0 0,1-1 0 0 0,0 1 0 0 0,0-1 0 0 0,0 0 0 0 0,0 1 0 0 0,-1-1 0 0 0,3 1 0 0 0,13 2 1195 0 0,-16-3-1356 0 0,2 1 265 0 0,1-2-231 0 0,-1 0 0 0 0,1 0 0 0 0,-1 0 0 0 0,0 0 0 0 0,0 0 1 0 0,0-1-1 0 0,1 1 0 0 0,1-2 0 0 0,-1 0 16 0 0,-1 2-26 0 0,0-1 0 0 0,0 1 1 0 0,-1-1-1 0 0,1 1 0 0 0,-1-1 0 0 0,1 0 0 0 0,-1 0 0 0 0,0 0 1 0 0,0 0-1 0 0,2-3 0 0 0,2-3-2 0 0,-2 3-28 0 0,0 1 0 0 0,0-1 0 0 0,-1 0 0 0 0,0 0 0 0 0,1 0 0 0 0,-2-1 0 0 0,1 1 0 0 0,0 0 0 0 0,-1-1 0 0 0,0 1 0 0 0,-1-1 0 0 0,1 1 0 0 0,-1-1 0 0 0,0 1 0 0 0,0-1 0 0 0,-1 1 0 0 0,1-1 0 0 0,-1 1 0 0 0,-2-7 0 0 0,2 10-601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21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139 463 2935 0 0,'1'-2'388'0'0,"-1"-1"85"0"0,1 0-1 0 0,-1 0 0 0 0,0 0 0 0 0,0 0 1 0 0,0 0-1 0 0,0 0 0 0 0,0 0 0 0 0,-1 0 1 0 0,1 0-1 0 0,-1 0 0 0 0,0 1 0 0 0,0-1 1 0 0,0 0-1 0 0,0 0 0 0 0,-4-6 1647 0 0,3 8-1480 0 0,1 1-495 0 0,-1-1 1 0 0,1 1 0 0 0,-1-1-1 0 0,1 1 1 0 0,-1-1 0 0 0,1 1 0 0 0,-1 0-1 0 0,1 0 1 0 0,-1 0 0 0 0,0 0-1 0 0,1 0 1 0 0,-1 0 0 0 0,1 0-1 0 0,-1 0 1 0 0,1 1 0 0 0,-1-1 0 0 0,1 0-1 0 0,-1 1 1 0 0,1 0 0 0 0,-1-1-1 0 0,1 1 1 0 0,-1 0 0 0 0,1 0-1 0 0,0-1 1 0 0,-1 1 0 0 0,1 0-1 0 0,0 0 1 0 0,0 1 0 0 0,-1 0 0 0 0,-3 3 365 0 0,1-1 1 0 0,0 1 0 0 0,0 0 0 0 0,0 0 0 0 0,0 0 0 0 0,-3 9 0 0 0,-4 11 457 0 0,1 1 0 0 0,1 0 0 0 0,1 0 0 0 0,-4 28 0 0 0,11-26 2765 0 0,3-28-3229 0 0,1 0-412 0 0,0-1 1 0 0,0 1-1 0 0,0-1 0 0 0,0 0 0 0 0,0 0 0 0 0,0 0 1 0 0,-1 0-1 0 0,1 0 0 0 0,0-1 0 0 0,0 1 1 0 0,-1-1-1 0 0,1 0 0 0 0,-1 0 0 0 0,0 0 1 0 0,1 0-1 0 0,-1 0 0 0 0,0 0 0 0 0,0-1 1 0 0,2-2-1 0 0,4-8 129 0 0,0 0 1 0 0,11-23-1 0 0,-12 23-154 0 0,81-151-26 0 0,29-61-183 0 0,-111 210 80 0 0,0 1-1 0 0,0-1 1 0 0,-2-1 0 0 0,0 1 0 0 0,0-1 0 0 0,0-17 0 0 0,-4 13-42 0 0,-1 18 109 0 0,1 0 193 0 0,-4 3-156 0 0,1 0 0 0 0,0 1 0 0 0,0-1 0 0 0,0 1 0 0 0,0 0 0 0 0,0 0 0 0 0,1 0 0 0 0,-1 0 0 0 0,1 0 0 0 0,-5 5 0 0 0,-1 3-41 0 0,0 0 0 0 0,1 0-1 0 0,1 1 1 0 0,-1 0 0 0 0,2 0-1 0 0,-1 1 1 0 0,2 0 0 0 0,0 0 0 0 0,0 0-1 0 0,1 0 1 0 0,-2 13 0 0 0,0 15-2 0 0,1 0 1 0 0,2 45-1 0 0,3-34 1 0 0,9 75 0 0 0,-6-105 0 0 0,0 0 0 0 0,1-1 0 0 0,1 1 0 0 0,1-1 0 0 0,0 0 0 0 0,14 24 0 0 0,-17-36 0 0 0,-1-4 0 0 0,-1-1 0 0 0,0 1 0 0 0,1-1 0 0 0,-1 1 0 0 0,1-1 0 0 0,0 0 0 0 0,5 4 0 0 0,-3-2 0 0 0,-3-3 0 0 0,0 0 0 0 0,1 0 0 0 0,-1-1 0 0 0,1 1 0 0 0,-1 0 0 0 0,1-1 0 0 0,0 1 0 0 0,0-1 0 0 0,3 1 0 0 0,-3 1 0 0 0,-2-3 0 0 0,0 1 0 0 0,0 0 0 0 0,0-1 0 0 0,0 1 0 0 0,0-1 0 0 0,0 1 0 0 0,0-1 0 0 0,0 1 0 0 0,0-1 0 0 0,1 0 0 0 0,-1 0 0 0 0,0 1 0 0 0,0-1 0 0 0,0 0 0 0 0,0 0 0 0 0,2 0 0 0 0,9-1 0 0 0,1-5-2111 0 0,0-3-4806 0 0,-1-1-3279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8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26 2879 0 0,'0'2'214'0'0,"0"4"501"0"0,1 1-1 0 0,0-1 1 0 0,1 0 0 0 0,1 6 0 0 0,0-4 753 0 0,-1 0 1 0 0,0 0 0 0 0,0 9 0 0 0,-1 18 3754 0 0,-8 62-1 0 0,-13 35-753 0 0,18-120-4262 0 0,-5 62 403 0 0,4-28-1295 0 0,2-44 540 0 0,1 1-1 0 0,-1-1 1 0 0,1 0-1 0 0,-1 1 1 0 0,0-1-1 0 0,0 0 1 0 0,0 1-1 0 0,0-1 1 0 0,0 0-1 0 0,-1 0 1 0 0,1 0-1 0 0,-1 0 1 0 0,1 0-1 0 0,-1 0 1 0 0,0-1-1 0 0,1 1 1 0 0,-1 0-1 0 0,0-1 1 0 0,0 1-1 0 0,0-1 1 0 0,-1 0-1 0 0,1 0 1 0 0,0 0-1 0 0,0 0 1 0 0,-1 0-1 0 0,1 0 1 0 0,0-1-1 0 0,-1 1 1 0 0,1-1-1 0 0,-1 1 1 0 0,-4-1-1 0 0,5-1 117 0 0,-1 1-1 0 0,1-1 1 0 0,0 0-1 0 0,-1 0 1 0 0,1-1-1 0 0,0 1 1 0 0,0 0-1 0 0,0-1 1 0 0,0 1-1 0 0,0-1 1 0 0,0 0-1 0 0,0 0 1 0 0,1 0-1 0 0,-4-3 1 0 0,3-1 15 0 0,0 1 1 0 0,0-1 0 0 0,0 1-1 0 0,1-1 1 0 0,0 0-1 0 0,0 1 1 0 0,0-1-1 0 0,1 0 1 0 0,-1 0 0 0 0,1 1-1 0 0,1-1 1 0 0,-1 0-1 0 0,1 0 1 0 0,0 1 0 0 0,2-7-1 0 0,1-1-85 0 0,0 0-1 0 0,1 0 1 0 0,0 1 0 0 0,1 0 0 0 0,10-16-1 0 0,-11 20 31 0 0,1 0 0 0 0,1 0 0 0 0,0 0 0 0 0,0 1 0 0 0,0 0 0 0 0,1 0 0 0 0,0 1-1 0 0,0 0 1 0 0,1 0 0 0 0,18-9 0 0 0,-25 14 74 0 0,0 1-1 0 0,1-1 1 0 0,-1 1-1 0 0,1-1 0 0 0,-1 1 1 0 0,0 0-1 0 0,1 0 1 0 0,-1 0-1 0 0,1 0 1 0 0,-1 0-1 0 0,1 0 1 0 0,-1 1-1 0 0,0-1 0 0 0,3 2 1 0 0,-3-1 332 0 0,1 1 85 0 0,15 18 460 0 0,-16-18-346 0 0,-1 1 37 0 0,18 49 2471 0 0,-18-50-2466 0 0,2-3-564 0 0,-1 0 0 0 0,0 0 0 0 0,1 0 0 0 0,-1 0 0 0 0,0-1 0 0 0,1 1 0 0 0,-1 0 0 0 0,0-1 0 0 0,3-3 0 0 0,-1 3-1 0 0,0-3-128 0 0,1 1 1 0 0,0-1-1 0 0,-1 0 0 0 0,0 0 0 0 0,0-1 1 0 0,-1 1-1 0 0,1-1 0 0 0,-1 0 1 0 0,3-8-1 0 0,1-5-2593 0 0,8-33-1 0 0,-14 51 2129 0 0,-3 4 111 0 0,1 0 633 0 0,-1-1-1 0 0,1 1 0 0 0,0 0 0 0 0,0 0 0 0 0,-1 4 1 0 0,0 0 157 0 0,-13 50 5420 0 0,18-58-5589 0 0,1 0-129 0 0,0 0-1 0 0,0-1 1 0 0,0 1-1 0 0,0-1 1 0 0,0 0-1 0 0,0 0 1 0 0,0-1-1 0 0,-1 1 1 0 0,1-1-1 0 0,-1 0 1 0 0,7-6-1 0 0,3-5-444 0 0,16-23 0 0 0,-23 29 86 0 0,17-36-2836 0 0,-20 38 2587 0 0,-1 1-1 0 0,0-1 1 0 0,0 0 0 0 0,0 1 0 0 0,0-1-1 0 0,-1 0 1 0 0,0 0 0 0 0,-1 0 0 0 0,1 0 0 0 0,-1 0-1 0 0,0 0 1 0 0,0 0 0 0 0,-2-6 0 0 0,1 6 635 0 0,-1 0 1 0 0,0 1 0 0 0,0-1 0 0 0,0 0 0 0 0,-5-7 0 0 0,6 12 266 0 0,-1 0 39 0 0,2 0-268 0 0,-1 1 0 0 0,1-1 0 0 0,-1 1 0 0 0,1-1-1 0 0,-1 1 1 0 0,0 0 0 0 0,1-1 0 0 0,-1 1 0 0 0,1 0-1 0 0,-1 0 1 0 0,0 0 0 0 0,1-1 0 0 0,-1 1 0 0 0,0 0 0 0 0,1 0-1 0 0,-1 0 1 0 0,0 0 0 0 0,1 0 0 0 0,-1 0 0 0 0,0 0 0 0 0,0 0-1 0 0,1 0 1 0 0,-1 1 0 0 0,0-1 0 0 0,1 0 0 0 0,-1 0-1 0 0,1 1 1 0 0,-2-1 0 0 0,1 1 55 0 0,0 0-1 0 0,0 1 1 0 0,1-1-1 0 0,-1 0 1 0 0,0 1-1 0 0,1-1 1 0 0,-1 0 0 0 0,0 1-1 0 0,1-1 1 0 0,-1 1-1 0 0,1-1 1 0 0,0 0-1 0 0,0 1 1 0 0,-1-1 0 0 0,1 3-1 0 0,-1 13 642 0 0,1 0 0 0 0,1 0 0 0 0,0 1 0 0 0,1-1 0 0 0,6 21 0 0 0,11 89 1439 0 0,5 24 798 0 0,-4-18-881 0 0,-11-48-2084 0 0,-11-48-56 0 0,2-34 0 0 0,0 0 0 0 0,0 0 0 0 0,0 0 0 0 0,-1 0 0 0 0,1-1 0 0 0,-1 1 0 0 0,0 0 0 0 0,-2 4 0 0 0,3-6 0 0 0,-1-1 0 0 0,1 1 0 0 0,-1 0 0 0 0,1 0 0 0 0,-1-1 0 0 0,0 1 0 0 0,1-1 0 0 0,-1 1 0 0 0,0-1 0 0 0,0 1 0 0 0,1-1 0 0 0,-1 1 0 0 0,0-1 0 0 0,-1 1 0 0 0,-6 4 0 0 0,6-2 0 0 0,0 0 0 0 0,-14 6 0 0 0,10-7 0 0 0,-1 1 1 0 0,0-1-1 0 0,0 0 1 0 0,0-1-1 0 0,0 0 1 0 0,-11 1-1 0 0,14-2-1 0 0,0 1 0 0 0,0-1-1 0 0,0-1 1 0 0,0 1 0 0 0,0-1 0 0 0,-1 1-1 0 0,1-1 1 0 0,1 0 0 0 0,-1 0 0 0 0,0-1-1 0 0,0 1 1 0 0,-5-4 0 0 0,8 4-144 0 0,-1-1 1 0 0,0 1 0 0 0,0-1 0 0 0,1 1 0 0 0,-1-1-1 0 0,1 0 1 0 0,0 0 0 0 0,-1 0 0 0 0,1 0-1 0 0,0 0 1 0 0,0 0 0 0 0,0 0 0 0 0,0 0 0 0 0,1 0-1 0 0,-1 0 1 0 0,0-1 0 0 0,1 1 0 0 0,0 0-1 0 0,-1 0 1 0 0,1-1 0 0 0,0-2 0 0 0,1-2-1640 0 0,0 1 0 0 0,0-1 0 0 0,0 1 0 0 0,1 0 1 0 0,4-12-1 0 0,3-4-6399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21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378 1 1951 0 0,'-28'24'956'0'0,"2"5"3882"0"0,21-24-3580 0 0,-62 83 9069 0 0,5 4-4414 0 0,-38 52 394 0 0,86-125-5907 0 0,6-8-294 0 0,0-1 0 0 0,0 0 0 0 0,-1 0 1 0 0,-1-1-1 0 0,1 0 0 0 0,-15 9 1 0 0,24-18-172 0 0,0 0 0 0 0,0 0 0 0 0,0 0 0 0 0,0 0 0 0 0,0-1 0 0 0,1 1 0 0 0,-1 0 1 0 0,0 0-1 0 0,-1 0 0 0 0,1 0 0 0 0,0 0 0 0 0,0 0 0 0 0,0 0 0 0 0,0 0 0 0 0,0 0 0 0 0,0 0 0 0 0,0-1 1 0 0,0 1-1 0 0,4-10-7636 0 0,4-7-3188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21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5495 0 0,'-1'1'25'0'0,"1"0"-1"0"0,-1 0 0 0 0,1-1 1 0 0,-1 1-1 0 0,1 0 0 0 0,-1 0 1 0 0,1 0-1 0 0,0 0 0 0 0,-1 0 1 0 0,1-1-1 0 0,0 1 0 0 0,0 0 0 0 0,-1 0 1 0 0,1 0-1 0 0,0 0 0 0 0,0 0 1 0 0,0 0-1 0 0,0 0 0 0 0,0 0 1 0 0,1 0-1 0 0,-1 0 0 0 0,0 0 1 0 0,1 1-1 0 0,12 19-11 0 0,-2-5 550 0 0,34 77 12246 0 0,-3-8-5029 0 0,-20-43-6428 0 0,23 45 1868 0 0,-10-33-2269 0 0,-26-43-951 0 0,2-3 0 0 0,4-2 0 0 0,-2-3 0 0 0,3-7-2111 0 0,-1-6-4806 0 0,-1-1-3279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22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0 13791 0 0,'-4'19'530'0'0,"1"0"0"0"0,0 35-1 0 0,-2 9 2082 0 0,-19 93 6638 0 0,1-53-6262 0 0,7-49-1717 0 0,-43 102 0 0 0,43-122-1270 0 0,6-17 0 0 0,2 2 0 0 0,0-1 0 0 0,-6 24 0 0 0,12-28 0 0 0,1-14 0 0 0,1 0 0 0 0,0 0 0 0 0,0 1 0 0 0,0-1 0 0 0,0 0 0 0 0,0 0 0 0 0,0 1 0 0 0,0-1 0 0 0,0 0 0 0 0,0 0 0 0 0,0 0 0 0 0,0 1 0 0 0,0-1 0 0 0,0 0 0 0 0,0 0 0 0 0,0 0 0 0 0,0 1 0 0 0,0-1 0 0 0,0 0 0 0 0,1 0 0 0 0,-1 0 0 0 0,0 1 0 0 0,0-1 0 0 0,0 0 0 0 0,0 0 0 0 0,0 0 0 0 0,0 0 0 0 0,1 1 0 0 0,-1-1 0 0 0,0 0 0 0 0,0 0 0 0 0,0 0 0 0 0,0 0 0 0 0,1 0 0 0 0,-1 0 0 0 0,0 1 0 0 0,2-2-122 0 0,-1 0 0 0 0,0 1 0 0 0,1-1 1 0 0,-1 0-1 0 0,0 0 0 0 0,0 0 0 0 0,0 0 0 0 0,1 0 0 0 0,-1 0 1 0 0,0 0-1 0 0,0 0 0 0 0,1-2 0 0 0,14-20-5015 0 0,-12 17 2830 0 0,10-15-7889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22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5959 0 0,'4'-1'173'0'0,"17"4"269"0"0,-19-3-352 0 0,20 3 2775 0 0,-1 1 1 0 0,0 1-1 0 0,0 1 0 0 0,32 13 0 0 0,-37-12-1481 0 0,-8-3-669 0 0,0-1-1 0 0,0 1 0 0 0,9 7 1 0 0,-14-9-531 0 0,-2-1-1 0 0,1 1 1 0 0,0 0 0 0 0,0-1 0 0 0,0 1 0 0 0,-1 0 0 0 0,1 0 0 0 0,-1 0 0 0 0,1 1 0 0 0,-1-1-1 0 0,0 0 1 0 0,0 0 0 0 0,0 1 0 0 0,0-1 0 0 0,-1 1 0 0 0,2 2 0 0 0,-1 1 297 0 0,0-2-220 0 0,0 0 0 0 0,-1 1 0 0 0,1-1-1 0 0,-1 0 1 0 0,0 0 0 0 0,0 0 0 0 0,0 0-1 0 0,-1 0 1 0 0,1 0 0 0 0,-1 0 0 0 0,-1 6-1 0 0,-4 5-34 0 0,5-11-172 0 0,0 0-1 0 0,0 0 1 0 0,-1 0 0 0 0,0 0-1 0 0,0 0 1 0 0,0-1-1 0 0,0 1 1 0 0,-5 5-1 0 0,-13 10 17 0 0,12-12-65 0 0,1-1 1 0 0,0 1-1 0 0,-8 11 0 0 0,3-2-1 0 0,-1 0 1 0 0,0-1-1 0 0,-18 14 0 0 0,23-21-16 0 0,-1-1 0 0 0,-1 0-1 0 0,1-1 1 0 0,-1 0-1 0 0,0 0 1 0 0,-21 8 0 0 0,20-11 567 0 0,5-3-2549 0 0</inkml:trace>
  <inkml:trace contextRef="#ctx0" brushRef="#br0" timeOffset="1">270 412 11287 0 0,'-7'22'797'0'0,"-2"1"-1"0"0,0-1 0 0 0,-15 25 1 0 0,-40 57 7825 0 0,34-58-4815 0 0,9-9 1986 0 0,23-37-5729 0 0,0 0-63 0 0,-1-1-1 0 0,1 1 1 0 0,0-1 0 0 0,-1 0 0 0 0,1 1-1 0 0,-1-1 1 0 0,1 0 0 0 0,-1 0-1 0 0,1 0 1 0 0,-1 0 0 0 0,0 0 0 0 0,3-2-1 0 0,1-2-1 0 0,169-114 1 0 0,-166 113 0 0 0,-1 1 0 0 0,0 0 0 0 0,0 0 0 0 0,-1-1 0 0 0,1 1 0 0 0,-1-2 0 0 0,0 1 0 0 0,-1-1 0 0 0,0 1 0 0 0,0-1 0 0 0,0-1 0 0 0,-1 1 0 0 0,5-11 0 0 0,6-18-2181 0 0,-7 18-4666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23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114 115 5783 0 0,'-1'9'159'0'0,"-1"-4"-85"0"0,1 0-1 0 0,-1 0 0 0 0,0 0 0 0 0,0-1 1 0 0,-4 8-1 0 0,-6 13 5264 0 0,-2-1 1 0 0,0 0-1 0 0,-34 40 0 0 0,47-62-4246 0 0,-5 5 568 0 0,4-1-414 0 0,2-7-1311 0 0,1 0-176 0 0,15-12-879 0 0,-1 0 0 0 0,-1-1 0 0 0,0 0 1 0 0,19-28-1 0 0,14-23-6528 0 0,-46 63 6155 0 0,5-5-601 0 0,3-3 1072 0 0,-3 6 39 0 0,-10 26 3349 0 0,2-5 293 0 0,0 0 0 0 0,1 31 0 0 0,1-39-1700 0 0,1 0 1 0 0,0-1-1 0 0,0 1 1 0 0,1 0-1 0 0,1-1 0 0 0,-1 0 1 0 0,6 13-1 0 0,-7-19-913 0 0,1 0 0 0 0,-1 0 0 0 0,0 0 0 0 0,0 0 0 0 0,1 0-1 0 0,-1-1 1 0 0,1 1 0 0 0,-1 0 0 0 0,1-1 0 0 0,0 1 0 0 0,0-1 0 0 0,-1 1 0 0 0,1-1 0 0 0,0 0 0 0 0,0 0-1 0 0,0 0 1 0 0,1 0 0 0 0,-1 0 0 0 0,0-1 0 0 0,0 1 0 0 0,0-1 0 0 0,1 1 0 0 0,-1-1 0 0 0,0 0 0 0 0,1 0 0 0 0,-1 0-1 0 0,0 0 1 0 0,0 0 0 0 0,1 0 0 0 0,2-1 0 0 0,0-1 22 0 0,1 1-1 0 0,-1-1 1 0 0,0 0 0 0 0,0 0-1 0 0,0-1 1 0 0,0 1 0 0 0,-1-1-1 0 0,1 0 1 0 0,-1-1 0 0 0,1 1-1 0 0,5-8 1 0 0,-8 10-67 0 0,5-7 0 0 0,0 0 0 0 0,9-14 0 0 0,-15 20 0 0 0,1 0 0 0 0,-1 0 0 0 0,0-1 0 0 0,0 1 0 0 0,0-1 0 0 0,0 1 0 0 0,0-1 0 0 0,0 0 0 0 0,-1 1 0 0 0,0-1 0 0 0,1 0 0 0 0,-1 1 0 0 0,0-1 0 0 0,0 0 0 0 0,-1-3 0 0 0,-5-46 0 0 0,3 35-790 0 0,1-1 0 0 0,1 0-1 0 0,1 0 1 0 0,0 0 0 0 0,4-25 0 0 0,-3 39-26 0 0,-1-1 1 0 0,1 0 0 0 0,0 1-1 0 0,0-1 1 0 0,4-8 0 0 0,9 18-9362 0 0,-6 11 10088 0 0,-6-13-569 0 0,0 3 806 0 0,0 0 1 0 0,0 1-1 0 0,0-1 0 0 0,-1 1 1 0 0,0-1-1 0 0,0 1 0 0 0,-1-1 1 0 0,0 11-1 0 0,-7 54 3620 0 0,5-58-2814 0 0,0 0 582 0 0,-1 1 1 0 0,-1-1-1 0 0,1 0 0 0 0,-12 24 3618 0 0,18-37-4657 0 0,5-3-362 0 0,0 0-1 0 0,1-1 1 0 0,-1 1 0 0 0,0-1-1 0 0,-1-1 1 0 0,1 0-1 0 0,12-10 1 0 0,-11 8-101 0 0,1 0 0 0 0,0 0 1 0 0,0 1-1 0 0,15-6 0 0 0,-16 9-28 0 0,-1 1 1 0 0,1 0-1 0 0,0 0 1 0 0,0 1-1 0 0,0 0 0 0 0,-1 0 1 0 0,1 1-1 0 0,0 1 1 0 0,0-1-1 0 0,0 1 0 0 0,11 3 1 0 0,-10-1 82 0 0,1 0 0 0 0,-1 1 0 0 0,0 0 0 0 0,0 0 0 0 0,-1 1 1 0 0,1 0-1 0 0,-1 1 0 0 0,0 0 0 0 0,8 7 0 0 0,3 9 316 0 0,-19-21-401 0 0,0 1 1 0 0,-1-1-1 0 0,1 0 0 0 0,0 0 0 0 0,0 1 0 0 0,0-1 0 0 0,0 0 0 0 0,0 0 0 0 0,0 0 1 0 0,1 0-1 0 0,-1 0 0 0 0,0 0 0 0 0,0 0 0 0 0,1-1 0 0 0,-1 1 0 0 0,1 0 0 0 0,-1-1 1 0 0,1 1-1 0 0,2 0 0 0 0,2 0-4 0 0,2 4 0 0 0,-6-4 0 0 0,1 1 0 0 0,-1-1 0 0 0,0 0 0 0 0,1 0 0 0 0,-1 0 0 0 0,1-1 0 0 0,0 1 0 0 0,-1 0 0 0 0,1-1 0 0 0,-1 0 0 0 0,1 0 0 0 0,3 0 0 0 0,-2 1 0 0 0,-3 0 0 0 0,0-1 0 0 0,1 0 0 0 0,-1 1 0 0 0,0-1 0 0 0,1 0 0 0 0,-1 0 0 0 0,0 0 0 0 0,0 0 0 0 0,1 0 0 0 0,-1-1 0 0 0,0 1 0 0 0,0 0 0 0 0,1-1 0 0 0,-1 1 0 0 0,1-1 0 0 0,8-3 0 0 0,-10 4-54 0 0,0 0 0 0 0,1 0 0 0 0,-1 0 0 0 0,0-1 0 0 0,0 1 0 0 0,1 0 1 0 0,-1 0-1 0 0,0 0 0 0 0,0 0 0 0 0,1 0 0 0 0,-1-1 0 0 0,0 1 0 0 0,0 0 0 0 0,0 0 0 0 0,0 0 0 0 0,1-1 0 0 0,-1 1 0 0 0,0 0 0 0 0,0 0 1 0 0,0-1-1 0 0,0 1 0 0 0,0 0 0 0 0,0 0 0 0 0,1-1 0 0 0,-1 1 0 0 0,0-1 0 0 0,-8-9-7518 0 0,-4-1-2624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47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113 102 9503 0 0,'2'17'295'0'0,"-1"-1"-1"0"0,-1 0 1 0 0,-2 20-1 0 0,1-7 1523 0 0,1 89 12361 0 0,2-117-13582 0 0,-1-1-539 0 0,0 1-1 0 0,1-1 0 0 0,-1 1 0 0 0,0-1 0 0 0,1 0 1 0 0,-1 1-1 0 0,1-1 0 0 0,-1 0 0 0 0,1 0 0 0 0,-1 0 1 0 0,0 0-1 0 0,1 0 0 0 0,-1 0 0 0 0,1-1 0 0 0,-1 1 0 0 0,0 0 1 0 0,1-1-1 0 0,-1 1 0 0 0,0-1 0 0 0,1 1 0 0 0,-1-1 1 0 0,0 0-1 0 0,0 0 0 0 0,1 1 0 0 0,-1-1 0 0 0,0 0 1 0 0,0 0-1 0 0,1-2 0 0 0,4-3 135 0 0,-1-1-1 0 0,1 0 1 0 0,7-13 0 0 0,-4 6 44 0 0,2-5-10 0 0,0-1-1 0 0,13-35 0 0 0,7-13-145 0 0,13-17-165 0 0,-39 80 44 0 0,-5 4 34 0 0,1 1-1 0 0,0-1 1 0 0,0 0 0 0 0,-1 0 0 0 0,1 1 0 0 0,0-1 0 0 0,-1 0 0 0 0,1 0 0 0 0,-1 0-1 0 0,1 0 1 0 0,-1 0 0 0 0,0 0 0 0 0,1 0 0 0 0,0-2 0 0 0,-1 2 61 0 0,-5 14 34 0 0,2-9-31 0 0,1 1 0 0 0,0-1 0 0 0,0 1 1 0 0,0 0-1 0 0,1-1 0 0 0,0 1 1 0 0,0 0-1 0 0,0 0 0 0 0,0 7 0 0 0,0-1 83 0 0,0 0-1 0 0,-3 14 1 0 0,2-14 18 0 0,0 0 0 0 0,0 15 0 0 0,2 5 57 0 0,6 44 0 0 0,-5-65-175 0 0,1 0-1 0 0,0 0 1 0 0,1 0 0 0 0,0-1-1 0 0,1 0 1 0 0,0 1 0 0 0,0-1-1 0 0,9 13 1 0 0,-5-14-39 0 0,-6-6 0 0 0,2 1 0 0 0,13 1 0 0 0,7-3 0 0 0,-13-3 0 0 0,-8 0 0 0 0,1 0 0 0 0,-1 0 0 0 0,0-1 0 0 0,0 0 0 0 0,0 1 0 0 0,0-1 0 0 0,-1 0 0 0 0,1 0 0 0 0,3-6 0 0 0,19-35 0 0 0,-20 34 0 0 0,19-31 0 0 0,18-37 0 0 0,-26 46 0 0 0,-11 25 0 0 0,-1 0 0 0 0,0-1 0 0 0,-1 1 0 0 0,0-1 0 0 0,0 0 0 0 0,0 0 0 0 0,-1 0 0 0 0,-1 0 0 0 0,1-1 0 0 0,0-15 0 0 0,-2 22 0 0 0,0 0 0 0 0,0 0 0 0 0,0 0 0 0 0,-1 0 0 0 0,1 0 0 0 0,0 1 0 0 0,-1-1 0 0 0,-1-3 0 0 0,-3-1 0 0 0,-6 5 0 0 0,-25 6 0 0 0,33-5 0 0 0,0 0 0 0 0,-1 0 0 0 0,1 1 0 0 0,0 0 0 0 0,0-1 0 0 0,-1 1 0 0 0,1 0 0 0 0,0 1 0 0 0,0-1 0 0 0,0 0 0 0 0,0 1 0 0 0,0 0 0 0 0,1 0 0 0 0,-5 3 0 0 0,-2 2 0 0 0,5-4 0 0 0,0 0 0 0 0,0 0 0 0 0,0 0 0 0 0,0 0 0 0 0,1 1 0 0 0,-1 0 0 0 0,1-1 0 0 0,0 1 0 0 0,1 0 0 0 0,-1 1 0 0 0,1-1 0 0 0,-1 0 0 0 0,1 1 0 0 0,-2 6 0 0 0,-3 9 0 0 0,5-15 0 0 0,0 0 0 0 0,1 0 0 0 0,0 0 0 0 0,-1 0 0 0 0,1 7 0 0 0,-1 3 0 0 0,1 12 0 0 0,5-16 0 0 0,5-2 0 0 0,1-4 0 0 0,-8-4 0 0 0,0-1 0 0 0,0 0 0 0 0,0-1 0 0 0,-1 1 0 0 0,1 0 0 0 0,0 0 0 0 0,0-1 0 0 0,0 1 0 0 0,0-1 0 0 0,-1 0 0 0 0,1 1 0 0 0,0-1 0 0 0,-1 0 0 0 0,1 0 0 0 0,0 0 0 0 0,-1 0 0 0 0,3-2 0 0 0,25-26 0 0 0,-25 25 0 0 0,58-75 0 0 0,-32 39 0 0 0,-26 35 0 0 0,0-1 0 0 0,-1 1 0 0 0,1-1 0 0 0,-1 1 0 0 0,0-1 0 0 0,-1 0 0 0 0,0 0 0 0 0,3-12 0 0 0,-3 6 0 0 0,-2 12 0 0 0,0 0 0 0 0,-1 0 0 0 0,1 0 0 0 0,0 0 0 0 0,0 0 0 0 0,0 0 0 0 0,0 0 0 0 0,0-1 0 0 0,-1 1 0 0 0,1 0 0 0 0,0 0 0 0 0,0 0 0 0 0,0 0 0 0 0,0 0 0 0 0,-1 0 0 0 0,1 0 0 0 0,0 0 0 0 0,0 0 0 0 0,0 0 0 0 0,-1 0 0 0 0,1 0 0 0 0,0 0 0 0 0,0 0 0 0 0,0 0 0 0 0,0 0 0 0 0,-1 0 0 0 0,1 0 0 0 0,0 0 0 0 0,0 0 0 0 0,0 1 0 0 0,0-1 0 0 0,-1 0 0 0 0,1 0 0 0 0,0 0 0 0 0,0 0 0 0 0,0 0 0 0 0,0 0 0 0 0,-3 1 0 0 0,-1 1 0 0 0,-10 13 0 0 0,4-1 0 0 0,1-1 0 0 0,1 1 0 0 0,0 1 0 0 0,1-1 0 0 0,0 1 0 0 0,-5 18 0 0 0,-23 101 0 0 0,24-86 0 0 0,-27 157 0 0 0,9-39 0 0 0,26-151 0 0 0,-4 20 0 0 0,-1-1 0 0 0,-24 61 0 0 0,20-67 0 0 0,-35 71 0 0 0,40-87 0 0 0,-1 0 0 0 0,0-1 0 0 0,0 0 0 0 0,-1 0 0 0 0,-1-1 0 0 0,-10 9 0 0 0,14-14 0 0 0,0-1 0 0 0,1 1 0 0 0,-1-1 0 0 0,-1 0 0 0 0,1-1 0 0 0,-8 4 0 0 0,12-6 0 0 0,-1-1 0 0 0,1 1 0 0 0,-1-1 0 0 0,1 1 0 0 0,-1-1 0 0 0,0 0 0 0 0,1 0 0 0 0,-1 0 0 0 0,0 0 0 0 0,1 0 0 0 0,-1-1 0 0 0,1 1 0 0 0,-1-1 0 0 0,0 1 0 0 0,1-1 0 0 0,-1 0 0 0 0,1 0 0 0 0,0 0 0 0 0,-5-4 0 0 0,0 0 0 0 0,-1 0 0 0 0,2-1 0 0 0,-1 0 0 0 0,1-1 0 0 0,0 0 0 0 0,0 0 0 0 0,1 0 0 0 0,-1 0 0 0 0,2-1 0 0 0,-1 0 0 0 0,-5-15 0 0 0,-1-5 0 0 0,2 1 0 0 0,-7-37 0 0 0,12 40-675 0 0,0 1 0 0 0,1-1-1 0 0,1-27 1 0 0,2 32-521 0 0,1 0-1 0 0,1 0 1 0 0,1 0 0 0 0,1 0-1 0 0,0 0 1 0 0,1 1 0 0 0,12-26-1 0 0,-1 7-7651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47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1 5959 0 0,'-44'8'2034'0'0,"24"-3"126"0"0,16-4-1723 0 0,0-1 1 0 0,0 2-1 0 0,0-1 0 0 0,0 0 1 0 0,0 1-1 0 0,1 0 0 0 0,-1-1 0 0 0,-6 5 1 0 0,0 2 688 0 0,1 0 0 0 0,-1 1 1 0 0,1 0-1 0 0,0 0 1 0 0,-13 19-1 0 0,10-14 280 0 0,10-13-1216 0 0,0 1-1 0 0,1 0 0 0 0,-1-1 1 0 0,1 1-1 0 0,-1 0 1 0 0,1 0-1 0 0,0 0 0 0 0,-2 3 1 0 0,0 3 374 0 0,2 0-1 0 0,-1 0 1 0 0,0 9 0 0 0,1-11-170 0 0,1-4 283 0 0,11 7 1129 0 0,-7-10-1338 0 0,6-2-296 0 0,0-1-1 0 0,-1 0 1 0 0,1-1 0 0 0,-1 1 0 0 0,0-2 0 0 0,14-9-1 0 0,49-48-129 0 0,-34 29-413 0 0,-30 28 203 0 0,1 0 0 0 0,-1 0 0 0 0,18-7 1 0 0,-19 10 6 0 0,-7 3 156 0 0,1 0 0 0 0,-1 0 0 0 0,0 0 1 0 0,1 0-1 0 0,-1 0 0 0 0,0 1 0 0 0,1-1 0 0 0,-1 0 0 0 0,0 0 0 0 0,1 1 0 0 0,-1-1 1 0 0,0 0-1 0 0,0 0 0 0 0,1 1 0 0 0,-1-1 0 0 0,0 0 0 0 0,0 1 0 0 0,0-1 0 0 0,1 0 1 0 0,-1 1-1 0 0,0-1 0 0 0,0 1 0 0 0,0-1 0 0 0,0 0 0 0 0,0 1 0 0 0,4 10 95 0 0,-4 1 90 0 0,0 0 0 0 0,-1-1 0 0 0,0 1 1 0 0,-1 0-1 0 0,-6 20 0 0 0,0-2 624 0 0,-17 75 428 0 0,18-79-1186 0 0,5-18-39 0 0,-1 0 0 0 0,1 1 0 0 0,1-1 0 0 0,0 0 0 0 0,-1 9 0 0 0,2-16-7 0 0,0-1 0 0 0,0 0 0 0 0,0 0 0 0 0,0 0 0 0 0,0 1 0 0 0,0-1 0 0 0,0 0 0 0 0,0 0 0 0 0,0 0 0 0 0,0 1 0 0 0,0-1 0 0 0,0 0 0 0 0,0 0 0 0 0,0 0 0 0 0,0 1 0 0 0,0-1 0 0 0,0 0 0 0 0,0 0 0 0 0,0 0 0 0 0,0 1 0 0 0,0-1 0 0 0,0 0 0 0 0,0 0 0 0 0,1 0 0 0 0,-1 0 0 0 0,0 1 0 0 0,0-1 0 0 0,0 0 0 0 0,0 0 0 0 0,0 0 0 0 0,1 0 0 0 0,-1 0 0 0 0,0 1 0 0 0,6-5 0 0 0,3-8 0 0 0,23-49-2279 0 0,-11 19-218 0 0,10-14-7428 0 0,-15 24 2074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48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0 11231 0 0,'0'0'860'0'0,"0"3"-561"0"0,-8 49 6673 0 0,-17 63-1 0 0,4-24-4612 0 0,6-24-1341 0 0,-3 0-1 0 0,-2-2 0 0 0,-44 97 1 0 0,64-161-1018 0 0,-23 45 2 0 0,3 1-1 0 0,-17 59 1 0 0,33-87-2 0 0,4-19-6 0 0,0 1 0 0 0,0 0 0 0 0,0-1 1 0 0,0 1-1 0 0,0-1 0 0 0,0 1 0 0 0,0-1 0 0 0,0 1 0 0 0,0-1 0 0 0,0 1 0 0 0,0 0 1 0 0,0-1-1 0 0,0 1 0 0 0,1-1 0 0 0,-1 1 0 0 0,0-1 0 0 0,0 1 0 0 0,1-1 1 0 0,-1 1-1 0 0,1-1-32 0 0,0 1 0 0 0,0-1 0 0 0,0 0 0 0 0,-1 0 1 0 0,1-1-1 0 0,0 1 0 0 0,0 0 0 0 0,0 0 0 0 0,0 0 0 0 0,-1 0 1 0 0,1-1-1 0 0,0 1 0 0 0,0 0 0 0 0,-1-1 0 0 0,1 1 0 0 0,0-1 1 0 0,0 1-1 0 0,-1-1 0 0 0,1 1 0 0 0,-1-1 0 0 0,1 1 1 0 0,0-1-1 0 0,-1 0 0 0 0,1 1 0 0 0,0-2 0 0 0,8-10-2403 0 0,-4 0-4877 0 0,-2-1-2118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48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6911 0 0,'2'-2'528'0'0,"7"-3"-640"0"0,3-3 1012 0 0,1 0 0 0 0,0 1 1 0 0,0 0-1 0 0,1 1 0 0 0,19-6 1 0 0,-32 12-837 0 0,6-2 331 0 0,-1 0-1 0 0,0 1 1 0 0,1-1-1 0 0,-1 2 1 0 0,1-1-1 0 0,-1 1 1 0 0,1-1-1 0 0,-1 2 1 0 0,1-1-1 0 0,-1 1 1 0 0,9 2-1 0 0,6 3 1606 0 0,22 10 0 0 0,-42-16-2010 0 0,1 1 712 0 0,0 0 30 0 0,38 15 2516 0 0,1 8-2787 0 0,-38-23-394 0 0,0 1-3 0 0,25 19 76 0 0,-25-19-13 0 0,-2-2-106 0 0,0 0 0 0 0,0 1 0 0 0,0-1 0 0 0,0 0-1 0 0,0 1 1 0 0,0-1 0 0 0,0 1 0 0 0,0 0 0 0 0,0-1 0 0 0,0 1 0 0 0,2 1 0 0 0,1 1 29 0 0,-1-1 26 0 0,0-1 0 0 0,1 1 0 0 0,-1-1 0 0 0,0 0 0 0 0,1 0 0 0 0,-1 0 0 0 0,1-1 0 0 0,-1 1 0 0 0,7-1 0 0 0,-7 0 76 0 0,9-5 152 0 0,-10 4-270 0 0,1 0 0 0 0,-1 0 0 0 0,0 0 0 0 0,0 0 0 0 0,0-1 0 0 0,0 1 0 0 0,0-1 0 0 0,0 1 0 0 0,0-1 0 0 0,0 0 0 0 0,2-3 0 0 0,-3 4 94 0 0,0 0-110 0 0,0 0 0 0 0,0 0 0 0 0,-1-1 0 0 0,1 1 0 0 0,0 0 0 0 0,-1 0 0 0 0,1 0 0 0 0,0-1 0 0 0,-1 1 0 0 0,0 0 0 0 0,1 0 0 0 0,-1-1 0 0 0,0 1 0 0 0,1-1 0 0 0,-1-1 0 0 0,0-1 13 0 0,0 1-1 0 0,0 0 1 0 0,0 0-1 0 0,-1 0 1 0 0,1 0-1 0 0,-1 0 1 0 0,0 0-1 0 0,0 0 1 0 0,0 0-1 0 0,0 0 1 0 0,0 0-1 0 0,-1 0 1 0 0,1 1-1 0 0,-1-1 1 0 0,1 0-1 0 0,-1 1 1 0 0,0-1 0 0 0,0 1-1 0 0,-1 0 1 0 0,1 0-1 0 0,0 0 1 0 0,-1 0-1 0 0,1 0 1 0 0,-1 0-1 0 0,0 1 1 0 0,1-1-1 0 0,-1 1 1 0 0,0 0-1 0 0,0-1 1 0 0,0 1-1 0 0,0 1 1 0 0,0-1-1 0 0,0 0 1 0 0,0 1-1 0 0,0 0 1 0 0,0-1 0 0 0,-5 2-1 0 0,3-1-26 0 0,1 0 0 0 0,0 0 0 0 0,0 1 0 0 0,-1-1 1 0 0,1 1-1 0 0,0 0 0 0 0,0 0 0 0 0,0 1 0 0 0,0-1 0 0 0,0 1 0 0 0,1 0 0 0 0,-1 0 0 0 0,-6 5 0 0 0,6-3 15 0 0,-1 0 0 0 0,1 0-1 0 0,0 1 1 0 0,1 0-1 0 0,-1-1 1 0 0,1 1-1 0 0,0 0 1 0 0,0 1-1 0 0,-3 6 1 0 0,1 2 102 0 0,0 0 0 0 0,1 0-1 0 0,0 1 1 0 0,1-1 0 0 0,1 1 0 0 0,0 0 0 0 0,1 0 0 0 0,0-1 0 0 0,1 1 0 0 0,1 0 0 0 0,1 0 0 0 0,0 0 0 0 0,1-1-1 0 0,0 1 1 0 0,9 21 0 0 0,-11-32-120 0 0,1 0 0 0 0,0 0 0 0 0,0 0 0 0 0,1-1 0 0 0,-1 1 0 0 0,1-1 0 0 0,0 0 0 0 0,0 0 0 0 0,0 0 0 0 0,0 0 0 0 0,0 0 0 0 0,1-1 0 0 0,-1 1 0 0 0,1-1 0 0 0,0 0 0 0 0,0 0 0 0 0,-1 0 0 0 0,1-1 0 0 0,0 1 0 0 0,1-1 0 0 0,-1 0 0 0 0,0 0 0 0 0,0 0 0 0 0,0-1 0 0 0,1 0 0 0 0,4 0 0 0 0,1 0-1 0 0,1-1 1 0 0,-1 0-1 0 0,0-1 0 0 0,0 0 1 0 0,0-1-1 0 0,0 0 1 0 0,-1 0-1 0 0,1-1 1 0 0,16-9-1 0 0,4-6 0 0 0,-1-1 0 0 0,0-2 0 0 0,-2-1 0 0 0,28-28 0 0 0,-40 38-2111 0 0,1 1-4806 0 0,1 1-3279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48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405 0 3823 0 0,'3'13'201'0'0,"-1"0"0"0"0,0 0 0 0 0,0 1 0 0 0,-1-1 0 0 0,-1 0 0 0 0,-3 25 0 0 0,-19 79 6388 0 0,15-87-4291 0 0,-2 11-3 0 0,-75 288 10892 0 0,73-297-12661 0 0,2 0 0 0 0,2 0 1 0 0,1 1-1 0 0,1-1 0 0 0,-1 47 0 0 0,6-70-602 0 0,-1 18 232 0 0,1-26-212 0 0,-1-1 0 0 0,1 1 0 0 0,0 0 0 0 0,-1 0 0 0 0,1 0 0 0 0,-1 0 0 0 0,1-1 0 0 0,-1 1 0 0 0,1 0 0 0 0,-1 0 0 0 0,1-1 0 0 0,-1 1-1 0 0,0 0 1 0 0,1-1 0 0 0,-1 1 0 0 0,0-1 0 0 0,1 1 0 0 0,-1-1 0 0 0,0 1 0 0 0,0-1 0 0 0,0 0 0 0 0,0 1 0 0 0,1-1 0 0 0,-2 1 0 0 0,1-1-685 0 0,-3-15-10271 0 0,-7-6 8505 0 0,8 17 1581 0 0,-5-9-1313 0 0,-1 2 0 0 0,0-1 0 0 0,-19-18 0 0 0,-35-26-949 0 0,43 41 2606 0 0,5 4 442 0 0,-14-14 1 0 0,26 22 220 0 0,0 0 0 0 0,0 0 0 0 0,0 0 0 0 0,1-1 0 0 0,-1 1 0 0 0,1-1 0 0 0,0 1 0 0 0,0-1 0 0 0,0 0 0 0 0,-1-5 0 0 0,3 7 30 0 0,0 1-1 0 0,0-1 1 0 0,0 0-1 0 0,0 1 1 0 0,0-1-1 0 0,0 1 1 0 0,0-1-1 0 0,1 0 1 0 0,-1 1-1 0 0,0-1 1 0 0,1 1-1 0 0,0-1 1 0 0,-1 1-1 0 0,1 0 0 0 0,0-1 1 0 0,0 1-1 0 0,0 0 1 0 0,-1-1-1 0 0,2 1 1 0 0,-1 0-1 0 0,0 0 1 0 0,0 0-1 0 0,0 0 1 0 0,0 0-1 0 0,2-1 1 0 0,5-3 833 0 0,-1 0 0 0 0,1 0 0 0 0,10-4 1 0 0,-13 7-425 0 0,131-54 8518 0 0,-103 39-7420 0 0,-15 8-684 0 0,0 0 0 0 0,0 1 1 0 0,1 1-1 0 0,0 0 0 0 0,31-5 0 0 0,-47 11-886 0 0,-1 1 0 0 0,1 0-1 0 0,-1 0 1 0 0,1 0 0 0 0,-1 0 0 0 0,1 0 0 0 0,-1 0 0 0 0,1 1 0 0 0,-1-1 0 0 0,1 1-1 0 0,-1 0 1 0 0,1 0 0 0 0,-1 0 0 0 0,0 0 0 0 0,0 0 0 0 0,1 0 0 0 0,-1 0 0 0 0,2 3 0 0 0,-2-2 75 0 0,1 0 0 0 0,-1 1 1 0 0,0 0-1 0 0,-1-1 1 0 0,1 1-1 0 0,0 0 0 0 0,-1 0 1 0 0,1 0-1 0 0,-1 0 1 0 0,0 0-1 0 0,0 0 1 0 0,0 4-1 0 0,2 9 400 0 0,-2 0 1 0 0,0 0-1 0 0,-1 0 0 0 0,-4 26 0 0 0,3-29-452 0 0,1-9-71 0 0,-1 3 0 0 0,0 0 0 0 0,1 0 0 0 0,0 0 0 0 0,0 0 0 0 0,1 0 0 0 0,-1-1 0 0 0,2 1 0 0 0,2 10 0 0 0,3-7 0 0 0,-6-9 0 0 0,1 0 0 0 0,-1-1 0 0 0,0 1 0 0 0,1 0 0 0 0,-1 0 0 0 0,1-1 0 0 0,-1 1 0 0 0,1-1 0 0 0,-1 1 0 0 0,1-1 0 0 0,0 0 0 0 0,-1 1 0 0 0,1-1 0 0 0,-1 0 0 0 0,1 0 0 0 0,0 0 0 0 0,-1 0 0 0 0,3-1 0 0 0,-1 0 0 0 0,0 0 0 0 0,0 0 0 0 0,0 0 0 0 0,0 0 0 0 0,0-1 0 0 0,0 1 0 0 0,-1-1 0 0 0,6-4 0 0 0,-1 0 0 0 0,-1 0 0 0 0,1-1 0 0 0,-1 0 0 0 0,0-1 0 0 0,7-11 0 0 0,-11 16 0 0 0,0 0 0 0 0,-1 0 0 0 0,0 1 0 0 0,1-1 0 0 0,-1-1 0 0 0,0 1 0 0 0,0 0 0 0 0,-1 0 0 0 0,1 0 0 0 0,-1-6 0 0 0,-3-3 0 0 0,1 8 0 0 0,-1 1 0 0 0,0 1 0 0 0,0-1 0 0 0,0 0 0 0 0,0 1 0 0 0,0-1 0 0 0,-1 1 0 0 0,1 0 0 0 0,-1 0 0 0 0,0 0 0 0 0,1 1 0 0 0,-1-1 0 0 0,0 1 0 0 0,0 0 0 0 0,0 0 0 0 0,0 0 0 0 0,-5 0 0 0 0,-10-1 0 0 0,0 1 0 0 0,-23 1 0 0 0,41 0 0 0 0,-29 3 0 0 0,15-1 0 0 0,0 0 0 0 0,-22-1 0 0 0,29-3-1704 0 0,29-6-15816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8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42 2471 0 0,'20'-8'1053'0'0,"33"-9"-1"0"0,27 1 10365 0 0,-76 16-10867 0 0,1-1 0 0 0,0 1 1 0 0,0 0-1 0 0,0 0 1 0 0,0 1-1 0 0,0 0 0 0 0,0 0 1 0 0,0 0-1 0 0,-1 0 1 0 0,8 4-1 0 0,-10-4-103 0 0,-1-1-411 0 0,-1 0-1 0 0,1 0 1 0 0,-1 1 0 0 0,1-1-1 0 0,-1 0 1 0 0,1 1 0 0 0,-1-1 0 0 0,1 1-1 0 0,-1-1 1 0 0,0 0 0 0 0,1 1 0 0 0,-1-1-1 0 0,0 1 1 0 0,1-1 0 0 0,-1 1-1 0 0,0-1 1 0 0,0 1 0 0 0,1 0 0 0 0,-1-1-1 0 0,0 1 1 0 0,0-1 0 0 0,0 1 0 0 0,0-1-1 0 0,0 1 1 0 0,0 0 0 0 0,0-1-1 0 0,0 1 1 0 0,0-1 0 0 0,0 1 0 0 0,0 0-1 0 0,-4 20 363 0 0,2-16-286 0 0,0 0-1 0 0,-1 0 1 0 0,0 0 0 0 0,0 0-1 0 0,-1 0 1 0 0,1-1 0 0 0,-9 9-1 0 0,-32 24 584 0 0,-66 53-92 0 0,86-68-392 0 0,1 1 0 0 0,-26 34 0 0 0,36-43 16 0 0,10-11 149 0 0,0 0-1 0 0,1 0 1 0 0,-1 0 0 0 0,0 0-1 0 0,1 0 1 0 0,0 1 0 0 0,0 0-1 0 0,-2 4 1 0 0,17-12 527 0 0,103-48 530 0 0,-101 44-1433 0 0,36-14 0 0 0,-38 17 0 0 0,0-1 0 0 0,13-8 0 0 0,13-7 0 0 0,-17 11 0 0 0,-11 4 0 0 0,24-9 0 0 0,-23 12 0 0 0,-4 2-165 0 0,-6 1-694 0 0,0-6-4005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49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7 697 4031 0 0,'-7'8'306'0'0,"8"-8"-300"0"0,-1 0-1 0 0,0 0 1 0 0,0 0 0 0 0,0 0 0 0 0,0 0-1 0 0,0 0 1 0 0,0 0 0 0 0,1 0 0 0 0,-1 0-1 0 0,0 0 1 0 0,0 0 0 0 0,0 0 0 0 0,0 0-1 0 0,0 0 1 0 0,0 0 0 0 0,0 0 0 0 0,1 0-1 0 0,-1 0 1 0 0,0 0 0 0 0,0 0 0 0 0,0 0-1 0 0,0 0 1 0 0,0 0 0 0 0,0 0 0 0 0,0 0-1 0 0,1 0 1 0 0,-1 0 0 0 0,0 0 0 0 0,0 1-1 0 0,0-1 1 0 0,0 0 0 0 0,0 0 0 0 0,0 0-1 0 0,0 0 1 0 0,0 0 0 0 0,0 0 0 0 0,0 0-1 0 0,0 0 1 0 0,0 1 0 0 0,0-1 0 0 0,0 0-1 0 0,0 0 1 0 0,0 0 0 0 0,0 0 0 0 0,0 0-1 0 0,0 0 1 0 0,0 1 0 0 0,0-1 0 0 0,0 0-1 0 0,0 0 1 0 0,0 0 0 0 0,0 0 0 0 0,0 0-1 0 0,1 0 137 0 0,2-4 1031 0 0,-3 3-1035 0 0,0 0-1 0 0,1 1 1 0 0,-1-1 0 0 0,0 1-1 0 0,0-1 1 0 0,1 1-1 0 0,-1 0 1 0 0,0-1 0 0 0,1 1-1 0 0,-1-1 1 0 0,1 1 0 0 0,-1 0-1 0 0,1-1 1 0 0,-1 1 0 0 0,1 0-1 0 0,-1-1 1 0 0,1 1 0 0 0,-1 0-1 0 0,1 0 1 0 0,0-1 0 0 0,12-2 1673 0 0,-9 2-1149 0 0,1-1-1 0 0,0 1 1 0 0,0-1 0 0 0,-1 0 0 0 0,1 0-1 0 0,0 0 1 0 0,5-5 0 0 0,36-23 3147 0 0,25-22-138 0 0,30-41-1112 0 0,-84 74-2350 0 0,0-1-1 0 0,-1 0 1 0 0,18-31-1 0 0,-13 14 112 0 0,24-60 0 0 0,-36 73 88 0 0,-1 0 0 0 0,-1 0 0 0 0,6-48 0 0 0,-12 67-313 0 0,-1 0-1 0 0,1 0 1 0 0,-1 0-1 0 0,0 0 1 0 0,-1 0-1 0 0,1 0 1 0 0,-1 0-1 0 0,0 0 1 0 0,0 0-1 0 0,-1 0 1 0 0,0 0 0 0 0,1 0-1 0 0,-2 1 1 0 0,1-1-1 0 0,0 1 1 0 0,-1-1-1 0 0,0 1 1 0 0,0 0-1 0 0,0 0 1 0 0,-1 0-1 0 0,-5-5 1 0 0,7 8 137 0 0,-1 1-184 0 0,1-1 1 0 0,0 1-1 0 0,0 0 1 0 0,-1 1-1 0 0,1-1 0 0 0,0 0 1 0 0,0 1-1 0 0,-1-1 0 0 0,1 1 1 0 0,0 0-1 0 0,0 0 1 0 0,0 0-1 0 0,0 0 0 0 0,0 0 1 0 0,0 0-1 0 0,0 0 0 0 0,0 1 1 0 0,0-1-1 0 0,1 1 1 0 0,-3 2-1 0 0,-10 10 102 0 0,10-11-126 0 0,0 0-1 0 0,1 0 0 0 0,0 1 0 0 0,0-1 0 0 0,0 1 1 0 0,0 0-1 0 0,-3 6 0 0 0,-1 7-23 0 0,1 1 0 0 0,-8 34 0 0 0,-1 7 0 0 0,-62 222 0 0 0,70-255 0 0 0,-13 41 0 0 0,12-43 0 0 0,1 0 0 0 0,-7 45 0 0 0,9-46 0 0 0,4-20 0 0 0,0 0 0 0 0,0 0 0 0 0,1 0 0 0 0,-1 0 0 0 0,1 0 0 0 0,0 0 0 0 0,0 0 0 0 0,0 0 0 0 0,1 5 0 0 0,3 1 0 0 0,-3-9 0 0 0,0 1 0 0 0,0-1 0 0 0,0 0 0 0 0,0 0 0 0 0,0 0 0 0 0,0 1 0 0 0,0-1 0 0 0,0 0 0 0 0,0 0 0 0 0,0 0 0 0 0,0-1 0 0 0,0 1 0 0 0,0 0 0 0 0,0 0 0 0 0,0 0 0 0 0,0-1 0 0 0,-1 1 0 0 0,1 0 0 0 0,0-1 0 0 0,0 1 0 0 0,0-1 0 0 0,0 1 0 0 0,0-1 0 0 0,-1 0 0 0 0,1 1 0 0 0,0-1 0 0 0,0-1 0 0 0,25-24 0 0 0,-18 17 0 0 0,112-121-1504 0 0,-87 94-1811 0 0,-11 10-4707 0 0,-5 8-593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49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108 344 9471 0 0,'-5'13'672'0'0,"0"0"0"0"0,-9 17-1 0 0,0-8 3009 0 0,-3 4 420 0 0,12-17-2892 0 0,0 0 0 0 0,-1-1 0 0 0,0 0 0 0 0,-1 0 0 0 0,1-1 0 0 0,-12 10 1258 0 0,32-38-19407 0 0</inkml:trace>
  <inkml:trace contextRef="#ctx0" brushRef="#br0" timeOffset="1">237 38 2503 0 0,'0'0'224'0'0,"-5"-11"2296"0"0,3-3-3800 0 0,1 1-440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50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 8895 0 0,'-10'30'2068'0'0,"2"1"-1"0"0,-8 63 1 0 0,1-5 3740 0 0,-31 138 2744 0 0,31-167-6856 0 0,-44 112 0 0 0,53-154-1803 0 0,19-22-182 0 0,9-13-3946 0 0,-13 9-618 0 0,10-8-5186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50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8951 0 0,'-2'3'280'0'0,"0"0"-1"0"0,0 0 0 0 0,0 1 1 0 0,1-1-1 0 0,-1 0 0 0 0,1 1 1 0 0,-1 4-1 0 0,-2 5 2873 0 0,0-4 996 0 0,2 4-2134 0 0,0-3-424 0 0,1-8-308 0 0,1-2-1195 0 0,0 0 0 0 0,0 1-1 0 0,0-1 1 0 0,-1 0-1 0 0,1 0 1 0 0,0 1 0 0 0,0-1-1 0 0,0 0 1 0 0,0 0-1 0 0,0 1 1 0 0,0-1 0 0 0,0 0-1 0 0,-1 0 1 0 0,1 1-1 0 0,0-1 1 0 0,0 0 0 0 0,0 0-1 0 0,0 1 1 0 0,0-1-1 0 0,0 0 1 0 0,0 1-1 0 0,1-1 1 0 0,-1 0 0 0 0,0 0-1 0 0,0 1 1 0 0,0-1-1 0 0,0 0 1 0 0,0 0 0 0 0,0 1-1 0 0,0-1 1 0 0,1 0-1 0 0,2 10 850 0 0,-3-9-864 0 0,1 0 44 0 0,1 1-1 0 0,-1-1 1 0 0,0 1 0 0 0,1-1-1 0 0,-1 1 1 0 0,0-1 0 0 0,1 0 0 0 0,0 0-1 0 0,-1 0 1 0 0,1 0 0 0 0,0 0-1 0 0,0 0 1 0 0,-1 0 0 0 0,1 0-1 0 0,0-1 1 0 0,0 1 0 0 0,0-1-1 0 0,0 1 1 0 0,0-1 0 0 0,2 0-1 0 0,10 4 120 0 0,-12-4-107 0 0,12 1 128 0 0,-9-1-212 0 0,16 4 267 0 0,-18-4-300 0 0,0 1 1 0 0,1-1-1 0 0,-1 0 0 0 0,0 0 1 0 0,6 0-1 0 0,-3-1 9 0 0,-4 1 69 0 0,12-2 83 0 0,-9 2-144 0 0,0-1 0 0 0,0 0 1 0 0,0-1-1 0 0,0 1 0 0 0,-1-1 0 0 0,1 0 1 0 0,0 0-1 0 0,-1 0 0 0 0,1-1 0 0 0,4-3 1 0 0,-1 0 85 0 0,37-31 441 0 0,-33 25-519 0 0,-10 9-15 0 0,1 0 1 0 0,-1 0-1 0 0,1 0 0 0 0,0 0 1 0 0,0 1-1 0 0,7-5 0 0 0,-8 6 270 0 0,-4 0-238 0 0,-6-5-42 0 0,6 4-78 0 0,-1 1 0 0 0,0-1 1 0 0,0 1-1 0 0,0-1 0 0 0,0 1 0 0 0,0 0 0 0 0,-4 0 0 0 0,-1-2-1714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50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45 231 7023 0 0,'0'0'542'0'0,"2"0"-353"0"0,1 1 171 0 0,0-1 0 0 0,0 0 1 0 0,0 1-1 0 0,1-1 0 0 0,-1 0 0 0 0,0-1 0 0 0,0 1 1 0 0,0-1-1 0 0,1 1 0 0 0,-1-1 0 0 0,0 0 0 0 0,0 0 0 0 0,0 0 1 0 0,0-1-1 0 0,0 1 0 0 0,-1-1 0 0 0,5-2 0 0 0,5-5 1121 0 0,0 0 0 0 0,16-16 0 0 0,-14 12-1070 0 0,0-1 19 0 0,-1 0 0 0 0,-1-2 0 0 0,0 1 0 0 0,15-27 0 0 0,-25 39-368 0 0,-1-1 0 0 0,1 1 1 0 0,-1 0-1 0 0,0-1 1 0 0,0 1-1 0 0,0-1 0 0 0,0 0 1 0 0,-1 1-1 0 0,1-1 1 0 0,-1-6-1 0 0,0 9-37 0 0,0 1 0 0 0,-1-1 0 0 0,1 0-1 0 0,0 1 1 0 0,-1-1 0 0 0,1 1 0 0 0,-1-1-1 0 0,1 0 1 0 0,-1 1 0 0 0,1-1 0 0 0,-1 1 0 0 0,1-1-1 0 0,-1 1 1 0 0,1-1 0 0 0,-1 1 0 0 0,0 0-1 0 0,1-1 1 0 0,-1 1 0 0 0,0 0 0 0 0,1-1 0 0 0,-1 1-1 0 0,0 0 1 0 0,0 0 0 0 0,0-1 0 0 0,-18-2 484 0 0,13 3-406 0 0,-1 0 0 0 0,1 1 0 0 0,0 0 0 0 0,-1 0-1 0 0,1 1 1 0 0,0-1 0 0 0,0 2 0 0 0,0-1 0 0 0,0 0-1 0 0,1 1 1 0 0,-1 0 0 0 0,1 1 0 0 0,-8 5 0 0 0,2 0 162 0 0,0 0 1 0 0,0 1 0 0 0,1 0 0 0 0,-16 23-1 0 0,16-19 85 0 0,2 0 0 0 0,0 1 0 0 0,1 1-1 0 0,0 0 1 0 0,1-1 0 0 0,1 2-1 0 0,0-1 1 0 0,1 1 0 0 0,1-1-1 0 0,-1 32 1 0 0,3-44-277 0 0,2 0 1 0 0,-1 0-1 0 0,0 1 0 0 0,1-1 1 0 0,0 0-1 0 0,0 0 0 0 0,0 0 0 0 0,0 0 1 0 0,1-1-1 0 0,0 1 0 0 0,0 0 1 0 0,0 0-1 0 0,0-1 0 0 0,0 1 1 0 0,1-1-1 0 0,-1 0 0 0 0,1 0 0 0 0,0 0 1 0 0,0 0-1 0 0,0 0 0 0 0,0-1 1 0 0,6 4-1 0 0,-5-3 5 0 0,1-1 1 0 0,-1 0-1 0 0,1 0 0 0 0,0 0 1 0 0,0 0-1 0 0,0-1 0 0 0,0 1 1 0 0,0-1-1 0 0,0-1 0 0 0,0 1 1 0 0,0-1-1 0 0,1 0 0 0 0,-1 0 1 0 0,0 0-1 0 0,0-1 0 0 0,0 0 1 0 0,9-2-1 0 0,-2-1-682 0 0,0-1-1 0 0,0 0 1 0 0,16-10-1 0 0,-5 0-3986 0 0,39-34-1 0 0,-45 33-4535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51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0 393 2991 0 0,'3'0'220'0'0,"1"0"497"0"0,1-1 0 0 0,-1 0 0 0 0,1 0 0 0 0,-1 0-1 0 0,0 0 1 0 0,1 0 0 0 0,-1-1 0 0 0,0 0-1 0 0,0 0 1 0 0,0 0 0 0 0,6-5 0 0 0,6-6 1863 0 0,21-19 0 0 0,-12 9-458 0 0,151-155 3410 0 0,-156 156-5240 0 0,-7 6 100 0 0,0 0 1 0 0,-2-1-1 0 0,12-23 0 0 0,-22 40-350 0 0,-1 0-1 0 0,0-1 0 0 0,0 1 1 0 0,1 0-1 0 0,-1-1 1 0 0,0 1-1 0 0,0 0 0 0 0,0-1 1 0 0,0 1-1 0 0,0 0 0 0 0,0-1 1 0 0,0 1-1 0 0,1-1 0 0 0,-1 1 1 0 0,0 0-1 0 0,0-1 0 0 0,0 1 1 0 0,-1-1-1 0 0,1 1 0 0 0,0 0 1 0 0,0-1-1 0 0,0 1 0 0 0,0 0 1 0 0,0-1-1 0 0,0 1 0 0 0,0 0 1 0 0,-1-1-1 0 0,1 1 1 0 0,0 0-1 0 0,0-1 0 0 0,-1 1 1 0 0,1 0-1 0 0,0-1 0 0 0,0 1 1 0 0,-1 0-1 0 0,1 0 0 0 0,0-1 1 0 0,-1 1-1 0 0,1 0 0 0 0,0 0 1 0 0,-1 0-1 0 0,1-1 0 0 0,0 1 1 0 0,-1 0-1 0 0,1 0 0 0 0,0 0 1 0 0,-1 0-1 0 0,1 0 0 0 0,-1 0 1 0 0,1 0-1 0 0,-1 0 1 0 0,-20-1 519 0 0,15 3-422 0 0,0-1-1 0 0,1 1 1 0 0,-1 0 0 0 0,1 1-1 0 0,-1-1 1 0 0,1 1-1 0 0,-9 7 1 0 0,4-3 223 0 0,1 0 1 0 0,-17 18-1 0 0,14-11-246 0 0,1 0-1 0 0,1 1 1 0 0,0 0-1 0 0,0 1 0 0 0,-7 19 1 0 0,-29 87 385 0 0,26-64-332 0 0,6-12-166 0 0,2 0-1 0 0,-9 69 1 0 0,18-100-3 0 0,-2 15 0 0 0,7-20 0 0 0,5-2 0 0 0,3-5 0 0 0,-7-3-174 0 0,1 0 0 0 0,0-1 0 0 0,-1 1 0 0 0,1-1-1 0 0,-1 0 1 0 0,1 0 0 0 0,-1-1 0 0 0,0 1 0 0 0,0-1 0 0 0,1 0 0 0 0,4-3 0 0 0,4-4-2446 0 0,17-18 0 0 0,-8 8-1076 0 0,3-1-5671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51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 7631 0 0,'-7'14'672'0'0,"-1"0"-536"0"0,-3-3-136 0 0,0 1 0 0 0,3-3 1696 0 0,-3-1 4472 0 0,4 0-5208 0 0,-3-5 472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51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1 2847 0 0,'-16'35'1606'0'0,"-1"9"4897"0"0,3-8-2193 0 0,-30 81 4369 0 0,6 4-4660 0 0,-28 109-42 0 0,39-141-3151 0 0,11-29-826 0 0,15-51 0 0 0,4-8 0 0 0,6-7 0 0 0,-9 6 0 0 0,9-7 0 0 0,-1 0 0 0 0,0 0 0 0 0,0-1 0 0 0,0 0 0 0 0,7-11 0 0 0,29-48 0 0 0,-32 48 0 0 0,6-14 0 0 0,-12 22 0 0 0,0-1 0 0 0,12-15 0 0 0,-8 17 0 0 0,-7 9 0 0 0,-1-1 0 0 0,0 1 0 0 0,1 0 0 0 0,-1 0 0 0 0,1 0 0 0 0,0 0 0 0 0,-1 1 0 0 0,5-2 0 0 0,4 4 0 0 0,-8-1 0 0 0,0 1 0 0 0,0 0 0 0 0,0 0 0 0 0,-1 1 0 0 0,1-1 0 0 0,0 0 0 0 0,-1 1 0 0 0,1 0 0 0 0,-1 0 0 0 0,0-1 0 0 0,0 1 0 0 0,0 0 0 0 0,-1 1 0 0 0,3 5 0 0 0,3 6 0 0 0,6 29 0 0 0,-10-37 0 0 0,-1-1 0 0 0,-4 22 0 0 0,2-28 0 0 0,0 1 0 0 0,-1-1 0 0 0,1 1 0 0 0,0-1 0 0 0,0 1 0 0 0,0-1 0 0 0,0 0 0 0 0,0 1 0 0 0,0-1 0 0 0,0 1 0 0 0,0-1 0 0 0,0 1 0 0 0,0-1 0 0 0,0 1 0 0 0,0-1 0 0 0,0 0 0 0 0,1 1 0 0 0,-1-1 0 0 0,0 1 0 0 0,0-1 0 0 0,0 1 0 0 0,1-1 0 0 0,-1 0 0 0 0,0 1 0 0 0,0-1 0 0 0,1 0 0 0 0,-1 1 0 0 0,0-1 0 0 0,1 0 0 0 0,-1 1 0 0 0,1-1 0 0 0,-1 0 0 0 0,0 0 0 0 0,1 1 0 0 0,-1-1 0 0 0,1 0 0 0 0,-1 0 0 0 0,0 0 0 0 0,1 0 0 0 0,-1 0 0 0 0,1 1 0 0 0,-1-1 0 0 0,1 0 0 0 0,-1 0 0 0 0,1 0 0 0 0,0 0 0 0 0,9 1-261 0 0,-8-1-1097 0 0,3-2-474 0 0,11-6-401 0 0,11-6-5207 0 0,-6 4-1060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52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6335 0 0,'-2'11'543'0'0,"-1"0"0"0"0,0 1 0 0 0,-7 13 0 0 0,6-14 1667 0 0,-1 0-1 0 0,2 0 0 0 0,-4 18 1 0 0,1 51 7232 0 0,6-79-9369 0 0,0 0 0 0 0,0-1 0 0 0,0 1 0 0 0,0-1-1 0 0,0 1 1 0 0,0-1 0 0 0,0 1 0 0 0,0 0 0 0 0,1-1 0 0 0,-1 1 0 0 0,0-1-1 0 0,0 1 1 0 0,0-1 0 0 0,1 1 0 0 0,-1-1 0 0 0,0 1 0 0 0,1-1 0 0 0,-1 0-1 0 0,0 1 1 0 0,1-1 0 0 0,-1 1 0 0 0,1-1 0 0 0,-1 0 0 0 0,1 1 0 0 0,-1-1-1 0 0,1 0 1 0 0,-1 1 0 0 0,1-1 0 0 0,-1 0 0 0 0,1 0 0 0 0,-1 0 0 0 0,1 1 0 0 0,-1-1-1 0 0,2 0 1 0 0,17 1 176 0 0,-1-6-1695 0 0,-1-4-4025 0 0,-11 6 1871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52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0 748 5495 0 0,'0'0'423'0'0,"1"1"-278"0"0,1 2 193 0 0,0-2 0 0 0,0 1-1 0 0,0 0 1 0 0,0 0 0 0 0,0 0 0 0 0,0-1-1 0 0,0 0 1 0 0,0 1 0 0 0,1-1-1 0 0,-1 0 1 0 0,0 0 0 0 0,1 0-1 0 0,-1 0 1 0 0,1 0 0 0 0,-1-1-1 0 0,6 1 1 0 0,-3 0-3 0 0,0-1 0 0 0,-1-1 0 0 0,1 1 0 0 0,0-1 0 0 0,0 0 0 0 0,-1 0 0 0 0,1 0 0 0 0,8-4 0 0 0,-5 2-149 0 0,0-1-1 0 0,0 0 1 0 0,-1-1 0 0 0,0 0 0 0 0,0 0 0 0 0,0 0 0 0 0,0-1 0 0 0,-1 0 0 0 0,0 0-1 0 0,7-11 1 0 0,-6 7-47 0 0,-4 6-96 0 0,0 0 0 0 0,0 0 1 0 0,0-1-1 0 0,-1 0 0 0 0,0 0 0 0 0,0 1 0 0 0,3-11 0 0 0,7-53 932 0 0,10-39 97 0 0,-13 76-929 0 0,1 1 0 0 0,16-33 1 0 0,-19 48-129 0 0,1 0 1 0 0,1 0 0 0 0,0 1 0 0 0,1 1-1 0 0,20-22 1 0 0,-29 35-21 0 0,-1-1 0 0 0,1 1 0 0 0,-1 0 1 0 0,1-1-1 0 0,-1 1 0 0 0,1 0 0 0 0,-1 0 0 0 0,1-1 1 0 0,-1 1-1 0 0,1 0 0 0 0,-1 0 0 0 0,1 0 0 0 0,-1 0 0 0 0,1 0 1 0 0,0 0-1 0 0,-1 0 0 0 0,1 0 0 0 0,-1 0 0 0 0,1 0 1 0 0,-1 0-1 0 0,2 0 0 0 0,-2 0 207 0 0,-2 6 112 0 0,-1 0 0 0 0,0-1 0 0 0,0 0 1 0 0,-1 1-1 0 0,0-1 0 0 0,0-1 0 0 0,-6 7 0 0 0,-37 29 4585 0 0,49-40-4864 0 0,0-1 1 0 0,0 1 0 0 0,0-1 0 0 0,0 0-1 0 0,-1 1 1 0 0,1-1 0 0 0,0 0 0 0 0,-1 0-1 0 0,1-1 1 0 0,2-1 0 0 0,0 0-1 0 0,109-89-876 0 0,-100 81 580 0 0,24-23-2630 0 0,63-77-1 0 0,-76 82-198 0 0,2 2-403 0 0,-24 25 2578 0 0,-2 4-523 0 0,-3 9 1875 0 0,0-1 1 0 0,0 0 0 0 0,-1 0 0 0 0,-1 0-1 0 0,1-1 1 0 0,-11 16 0 0 0,1-1 1084 0 0,-28 49 3312 0 0,21-39-3074 0 0,2 1 0 0 0,-17 41 1 0 0,11-6-110 0 0,-22 94-1 0 0,38-121-967 0 0,2 1 0 0 0,2-1 0 0 0,0 71 0 0 0,5-101-683 0 0,2 0 0 0 0,-1 0 0 0 0,2-1 0 0 0,0 1 0 0 0,0 0 0 0 0,9 21 0 0 0,-3-16 0 0 0,0-1 0 0 0,0-1 0 0 0,23 30 0 0 0,-29-41 0 0 0,16 11 0 0 0,-17-14 0 0 0,9 8-2111 0 0,-2 0-4806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9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5295 0 0,'0'10'254'0'0,"1"-1"0"0"0,4 16 0 0 0,-3-15 883 0 0,-1 0-1 0 0,2 16 0 0 0,-11 114 8000 0 0,1-45-4544 0 0,8-60-3580 0 0,-1-33-863 0 0,18 4-1233 0 0,-15-7 576 0 0,-1 1 0 0 0,0-1 1 0 0,1 0-1 0 0,-1 0 0 0 0,0 0 0 0 0,0 0 0 0 0,0-1 0 0 0,0 1 0 0 0,0 0 1 0 0,0-1-1 0 0,0 0 0 0 0,0 1 0 0 0,0-1 0 0 0,-1 0 0 0 0,1 0 0 0 0,-1 0 1 0 0,1 0-1 0 0,-1 0 0 0 0,2-4 0 0 0,5-14-5183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53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3679 0 0,'2'2'284'0'0,"38"26"-130"0"0,-37-27 79 0 0,0 2 74 0 0,2 4 74 0 0,-1-1 1 0 0,1 1 0 0 0,-1 0-1 0 0,4 9 1 0 0,-4-7 1263 0 0,-1-1 0 0 0,0 1 0 0 0,3 17 0 0 0,-1 1 3966 0 0,0 31 0 0 0,3 7 36 0 0,-6-54-4906 0 0,-2-8-218 0 0,1-1-91 0 0,-1 0-390 0 0,0-1 0 0 0,1 1 0 0 0,-1-1-1 0 0,0 1 1 0 0,1-1 0 0 0,0 1 0 0 0,-1-1 0 0 0,1 1 0 0 0,0-1 0 0 0,0 1 0 0 0,0-1 0 0 0,0 0 0 0 0,0 1 0 0 0,0-1 0 0 0,0 0 0 0 0,0 0 0 0 0,0 0 0 0 0,1 0 0 0 0,-1 0 0 0 0,0 0 0 0 0,1 0-1 0 0,-1 0 1 0 0,3 0 0 0 0,-2 0-246 0 0,10-3-1756 0 0,-2 1-5493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53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5695 0 0,'25'6'16'0'0,"1"-2"3500"0"0,7 1 6379 0 0,-33-5-9748 0 0,1 0 1 0 0,-1 1-1 0 0,1-1 1 0 0,-1 0-1 0 0,1 0 1 0 0,-1 0-1 0 0,1 1 1 0 0,-1-1-1 0 0,1 0 1 0 0,-1 1-1 0 0,0-1 1 0 0,1 0-1 0 0,-1 1 0 0 0,1-1 1 0 0,-1 1-1 0 0,0-1 1 0 0,1 1-1 0 0,-1-1 1 0 0,0 1-1 0 0,0-1 1 0 0,1 1-1 0 0,-1-1 1 0 0,0 1-1 0 0,0-1 1 0 0,0 1-1 0 0,0-1 1 0 0,1 1-1 0 0,-1-1 1 0 0,0 1-1 0 0,0-1 0 0 0,0 1 1 0 0,0 0-1 0 0,0 19 1909 0 0,-1-11-2071 0 0,0 0 0 0 0,-1-1 0 0 0,-3 10 0 0 0,-1 6-6370 0 0,0 3-2031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55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136 208 4255 0 0,'4'30'309'0'0,"-1"1"-1"0"0,-1-1 0 0 0,-3 47 0 0 0,-17 90 3998 0 0,16-155-3996 0 0,-45 245 6161 0 0,43-243-6006 0 0,-9 33 1434 0 0,-23 57 0 0 0,30-83-1253 0 0,5-18-422 0 0,0 1-1 0 0,0-1 1 0 0,0 0-1 0 0,0 0 1 0 0,-1 0-1 0 0,1 0 1 0 0,-1 0-1 0 0,1 0 1 0 0,-6 5 1278 0 0,7-18-1038 0 0,2-21-571 0 0,1-1 1 0 0,2 1 0 0 0,14-51-1 0 0,-9 42-768 0 0,7-56 0 0 0,-9 11-1174 0 0,-4 1-1 0 0,-10-134 1 0 0,5 208 1969 0 0,-2-20-227 0 0,1-39 1 0 0,2 60 296 0 0,1 0 0 0 0,0 0 0 0 0,1 0 0 0 0,0 1 0 0 0,0-1 0 0 0,0 1 1 0 0,1-1-1 0 0,1 1 0 0 0,4-9 0 0 0,-5 11 152 0 0,1 0 1 0 0,0 0-1 0 0,0 1 0 0 0,0-1 0 0 0,1 1 1 0 0,-1 0-1 0 0,1 0 0 0 0,0 1 1 0 0,1-1-1 0 0,9-5 0 0 0,3 1 270 0 0,0 0-1 0 0,0 1 1 0 0,1 1 0 0 0,0 1-1 0 0,0 1 1 0 0,0 1 0 0 0,1 0-1 0 0,-1 1 1 0 0,1 1 0 0 0,34 2-1 0 0,-48 0-254 0 0,0 0 0 0 0,0 1 0 0 0,0 0-1 0 0,0 1 1 0 0,0-1 0 0 0,0 1 0 0 0,0 0 0 0 0,-1 0-1 0 0,1 1 1 0 0,-1 0 0 0 0,0 0 0 0 0,0 0 0 0 0,0 1 0 0 0,0-1-1 0 0,0 1 1 0 0,-1 0 0 0 0,8 9 0 0 0,-11-12-121 0 0,-1 0 1 0 0,1-1-1 0 0,-1 1 1 0 0,1 0-1 0 0,-1 0 0 0 0,0 0 1 0 0,1 0-1 0 0,-1-1 1 0 0,0 1-1 0 0,0 0 1 0 0,0 0-1 0 0,0 0 0 0 0,0 0 1 0 0,0 0-1 0 0,0-1 1 0 0,0 1-1 0 0,0 0 1 0 0,0 2-1 0 0,-1 1 89 0 0,2 5 62 0 0,-2-1 1 0 0,1 1-1 0 0,-1 0 0 0 0,-1 0 1 0 0,1-1-1 0 0,-1 1 0 0 0,-1-1 1 0 0,0 0-1 0 0,0 1 0 0 0,0-1 1 0 0,-1 0-1 0 0,-1-1 0 0 0,1 1 1 0 0,-1-1-1 0 0,-8 10 0 0 0,-3 3 157 0 0,-60 66 988 0 0,38-48-1074 0 0,9-9 13 0 0,-33 27-1 0 0,37-36-1858 0 0,-32 24-8210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56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13 112 4111 0 0,'-4'11'303'0'0,"2"0"0"0"0,0-1 0 0 0,-2 23-1 0 0,4-27 550 0 0,0-1 0 0 0,0 1 0 0 0,1-1 0 0 0,0 1-1 0 0,0-1 1 0 0,0 0 0 0 0,0 1 0 0 0,1-1 0 0 0,4 9 2005 0 0,-3-13-1021 0 0,28 12 1657 0 0,-23-13-2202 0 0,4-4-870 0 0,0 0-1 0 0,0-1 1 0 0,0-1 0 0 0,0 0-1 0 0,-1 0 1 0 0,0-1 0 0 0,-1-1 0 0 0,1 0-1 0 0,-1 0 1 0 0,-1-1 0 0 0,0-1-1 0 0,16-19 1 0 0,-18 20-308 0 0,-1 0-1 0 0,8-16 1 0 0,-12 21-67 0 0,0 0 0 0 0,0-1-1 0 0,0 1 1 0 0,-1-1 0 0 0,0 1 0 0 0,0-1-1 0 0,1-8 1 0 0,-2 10-30 0 0,-1 0-1 0 0,0 0 0 0 0,1 0 1 0 0,-1 0-1 0 0,0 0 1 0 0,0 0-1 0 0,-1 1 1 0 0,1-1-1 0 0,0 1 0 0 0,-1-1 1 0 0,0 1-1 0 0,0-1 1 0 0,1 1-1 0 0,-2 0 1 0 0,-3-4-1 0 0,-4-5-1259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56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0 7367 0 0,'0'0'568'0'0,"1"2"-373"0"0,2 1-43 0 0,0 0-1 0 0,-1-1 1 0 0,1 1-1 0 0,0-1 1 0 0,0 1-1 0 0,1-1 1 0 0,-1 0-1 0 0,0 0 1 0 0,1-1-1 0 0,4 3 1 0 0,42 10 6036 0 0,-27-8-4074 0 0,-21-5-1443 0 0,1 1 89 0 0,-3-2-724 0 0,0 0 1 0 0,1 0 0 0 0,-1 1-1 0 0,0-1 1 0 0,0 0 0 0 0,1 0-1 0 0,-1 0 1 0 0,0 0 0 0 0,0 0-1 0 0,0 0 1 0 0,0 0-1 0 0,1 0 1 0 0,-1 0 0 0 0,0 1-1 0 0,0-1 1 0 0,0 0 0 0 0,0 0-1 0 0,1 0 1 0 0,-1 0-1 0 0,0 1 1 0 0,0-1 0 0 0,0 0-1 0 0,0 0 1 0 0,0 0 0 0 0,0 0-1 0 0,0 1 1 0 0,1-1 0 0 0,-1 0-1 0 0,0 0 1 0 0,0 1-1 0 0,0-1 1 0 0,0 0 0 0 0,0 0-1 0 0,0 0 1 0 0,0 1 0 0 0,0-1-1 0 0,0 0 1 0 0,0 0 0 0 0,0 1-1 0 0,-2 5 282 0 0,1 0 0 0 0,0 1-1 0 0,-1-1 1 0 0,0 0 0 0 0,-1 0 0 0 0,0 0-1 0 0,1 0 1 0 0,-2-1 0 0 0,1 1 0 0 0,-1-1-1 0 0,1 0 1 0 0,-2 0 0 0 0,1 0 0 0 0,0-1-1 0 0,-11 9 1 0 0,-6 6 741 0 0,-44 35 1034 0 0,56-48-1826 0 0,-2 2-29 0 0,1 0-1 0 0,-1-2 0 0 0,-1 1 0 0 0,1-1 0 0 0,-25 8 1 0 0,36-13-234 0 0,-1-1 0 0 0,1 0 0 0 0,0 0 0 0 0,-1 1 1 0 0,1-1-1 0 0,-1 0 0 0 0,1 0 0 0 0,-1 0 0 0 0,1 0 1 0 0,-1 0-1 0 0,1 1 0 0 0,-1-1 0 0 0,1 0 0 0 0,-1 0 1 0 0,0 0-1 0 0,1 0 0 0 0,-1-1 0 0 0,1 1 0 0 0,-1 0 1 0 0,1 0-1 0 0,-1 0 0 0 0,1 0 0 0 0,-1 0 0 0 0,1-1 0 0 0,-1 1 1 0 0,1 0-1 0 0,0-1 0 0 0,-1 1 0 0 0,1 0 0 0 0,-1 0 1 0 0,1-1-1 0 0,0 1 0 0 0,-1-1 0 0 0,1 1 0 0 0,0 0 1 0 0,-1-1-1 0 0,1 1 0 0 0,0-1 0 0 0,0 1 0 0 0,-1-1 1 0 0,1 1-1 0 0,0-1 0 0 0,0 1 0 0 0,0-1 0 0 0,0 1 0 0 0,0-1 1 0 0,-1 1-1 0 0,1-1 0 0 0,0 1 0 0 0,0-1 0 0 0,0 1 1 0 0,0-1-1 0 0,1 0 0 0 0,-1-4-86 0 0,1-1 0 0 0,0 1 0 0 0,1 0 0 0 0,2-7 0 0 0,-2 6-85 0 0,8-20-2071 0 0,4 0-4281 0 0,4-4-2864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56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503 0 8783 0 0,'-23'186'2568'0'0,"-45"86"8053"0"0,-8 25-2365 0 0,74-290-8146 0 0,-18 96 1378 0 0,18-86-1300 0 0,1 0 1 0 0,0 0-1 0 0,1 0 0 0 0,3 18 0 0 0,0-10-188 0 0,1-8 0 0 0,5-4 0 0 0,-9-12 0 0 0,1-1 0 0 0,-1 1 0 0 0,1 0 0 0 0,0-1 0 0 0,-1 1 0 0 0,1-1 0 0 0,0 1 0 0 0,0-1 0 0 0,-1 1 0 0 0,1-1 0 0 0,0 1 0 0 0,0-1 0 0 0,1 1 0 0 0,12-3-2111 0 0,1-5-4806 0 0</inkml:trace>
  <inkml:trace contextRef="#ctx0" brushRef="#br0" timeOffset="1">1 615 11287 0 0,'79'-34'2215'0'0,"-23"12"3212"0"0,-43 16-4047 0 0,0 1 0 0 0,1 1 0 0 0,26-5 1 0 0,57-1 328 0 0,-75 8-1674 0 0,-5 3-1193 0 0,-2 2-5003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57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1 362 6335 0 0,'3'0'486'0'0,"4"-1"-77"0"0,0 0 0 0 0,0-1 1 0 0,0 1-1 0 0,0-1 0 0 0,-1-1 0 0 0,1 0 1 0 0,-1 0-1 0 0,1 0 0 0 0,-1 0 1 0 0,0-1-1 0 0,0 0 0 0 0,0-1 1 0 0,6-5-1 0 0,0-3 922 0 0,0-1-1 0 0,0 0 1 0 0,-1-1 0 0 0,10-18 0 0 0,1-5 717 0 0,30-68-1 0 0,-51 104-1984 0 0,0 0 0 0 0,0 0 0 0 0,0 0-1 0 0,-1 0 1 0 0,1 0 0 0 0,-1 0-1 0 0,1-1 1 0 0,-1 1 0 0 0,0 0 0 0 0,0 0-1 0 0,0 0 1 0 0,0 0 0 0 0,0-1-1 0 0,0 1 1 0 0,-1 0 0 0 0,1 0-1 0 0,-1 0 1 0 0,0 0 0 0 0,0 0 0 0 0,1 0-1 0 0,-1 0 1 0 0,0 0 0 0 0,-1 0-1 0 0,1 0 1 0 0,0 0 0 0 0,0 0 0 0 0,-1 1-1 0 0,1-1 1 0 0,-1 1 0 0 0,0-1-1 0 0,1 1 1 0 0,-4-2 0 0 0,1 0-22 0 0,1 1 0 0 0,-1 0 1 0 0,0 0-1 0 0,0 1 0 0 0,0-1 0 0 0,0 1 1 0 0,0 0-1 0 0,0 0 0 0 0,0 0 1 0 0,0 0-1 0 0,0 1 0 0 0,-7 0 0 0 0,0 0 69 0 0,1 2-1 0 0,-1 0 0 0 0,-19 6 0 0 0,25-7-93 0 0,0 1 0 0 0,0 0 0 0 0,0 0 0 0 0,0 1-1 0 0,0 0 1 0 0,1 0 0 0 0,-1 0 0 0 0,1 0 0 0 0,-1 1 0 0 0,1-1 0 0 0,0 1-1 0 0,-4 5 1 0 0,4-2 44 0 0,-1-1 0 0 0,1 1-1 0 0,0 0 1 0 0,1 0-1 0 0,0 0 1 0 0,0 0 0 0 0,-4 15-1 0 0,5-9 32 0 0,-1 1 1 0 0,2 0-1 0 0,0-1 0 0 0,0 1 1 0 0,2 0-1 0 0,-1 0 0 0 0,2-1 0 0 0,0 1 1 0 0,5 19-1 0 0,-3-20 398 0 0,0 0 1 0 0,1-1-1 0 0,0 0 1 0 0,0 0-1 0 0,8 11 0 0 0,-10-19-394 0 0,-1-1-1 0 0,1 1 0 0 0,-1-1 1 0 0,1 0-1 0 0,0 0 1 0 0,0 0-1 0 0,0-1 0 0 0,1 1 1 0 0,-1-1-1 0 0,1 1 1 0 0,-1-1-1 0 0,1 0 0 0 0,0 0 1 0 0,0-1-1 0 0,-1 1 0 0 0,1-1 1 0 0,1 0-1 0 0,-1 0 1 0 0,8 1-1 0 0,-7-2-92 0 0,0 0-1 0 0,-1-1 1 0 0,1 0 0 0 0,0 1-1 0 0,0-1 1 0 0,-1-1-1 0 0,1 1 1 0 0,0-1 0 0 0,-1 0-1 0 0,0 0 1 0 0,1 0 0 0 0,-1-1-1 0 0,4-2 1 0 0,7-6-48 0 0,-1-1 0 0 0,14-14-1 0 0,-12 10-162 0 0,-13 13-133 0 0,0 0 0 0 0,-1 0 1 0 0,1-1-1 0 0,-1 1 0 0 0,0-1 1 0 0,2-4-1 0 0,5-7-6790 0 0,2-2-2719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57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54 9471 0 0,'-7'33'1821'0'0,"-18"51"-1"0"0,15-56 2742 0 0,1 1-1 0 0,-6 44 0 0 0,14-72-4386 0 0,1-1 0 0 0,0 1 0 0 0,0 0 0 0 0,0 0 0 0 0,-1 0 0 0 0,1 0 0 0 0,0 0 0 0 0,0-1-1 0 0,0 1 1 0 0,0 0 0 0 0,1 0 0 0 0,-1 0 0 0 0,0 0 0 0 0,0 0 0 0 0,0-1 0 0 0,1 2 0 0 0,6-11 2067 0 0,7-25-1518 0 0,37-85-696 0 0,-13 37-25 0 0,-23 55-3 0 0,1-4 0 0 0,-9 17-1268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57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6391 0 0,'0'0'492'0'0,"-1"2"-322"0"0,-4 7-97 0 0,3-6 972 0 0,0 0 1 0 0,0 0-1 0 0,1 0 0 0 0,-1 0 1 0 0,1 0-1 0 0,-2 7 0 0 0,5-12-1388 0 0,-1 1-1 0 0,1-1 1 0 0,0 0 0 0 0,0 1-1 0 0,0 0 1 0 0,0-1-1 0 0,0 1 1 0 0,3-1 0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58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3887 0 0,'0'0'298'0'0,"0"2"-198"0"0,1 4 35 0 0,0-2 306 0 0,0 1 0 0 0,-1-1 0 0 0,1 1 0 0 0,-1 5 0 0 0,2 40 3561 0 0,-4-4-764 0 0,-5 40 1032 0 0,1-40-1211 0 0,3 0-1 0 0,5 90 1 0 0,-2-129-2768 0 0,1 0 1 0 0,0-1-1 0 0,0 1 0 0 0,1-1 1 0 0,0 1-1 0 0,0-1 0 0 0,1 0 1 0 0,-1 0-1 0 0,7 10 0 0 0,-8-15 185 0 0,3-1-364 0 0,-1 0-1 0 0,1 0 1 0 0,-1 0-1 0 0,1-1 0 0 0,-1 0 1 0 0,1 1-1 0 0,-1-1 1 0 0,0-1-1 0 0,1 1 0 0 0,-1 0 1 0 0,0-1-1 0 0,0 1 0 0 0,0-1 1 0 0,0 0-1 0 0,6-5 1 0 0,-4 2-73 0 0,-1-1 1 0 0,1 1 0 0 0,-1-1-1 0 0,0 0 1 0 0,-1-1 0 0 0,6-11-1 0 0,-1 1-37 0 0,-2 1 1 0 0,0-1-1 0 0,7-34 0 0 0,-12 42-2 0 0,0 0-1 0 0,0 0 1 0 0,0 1 0 0 0,-1-1 0 0 0,-1 0 0 0 0,0 0 0 0 0,0 0-1 0 0,0 0 1 0 0,-6-16 0 0 0,3 17-211 0 0,-1 0 1 0 0,0-1-1 0 0,-1 1 0 0 0,0 1 1 0 0,0-1-1 0 0,0 1 0 0 0,-11-9 1 0 0,13 13-224 0 0,-1 0-482 0 0</inkml:trace>
  <inkml:trace contextRef="#ctx0" brushRef="#br0" timeOffset="1">238 181 5927 0 0,'6'118'2260'0'0,"-11"61"15441"0"0,8-180-17442 0 0,-1 1-1 0 0,1 0 0 0 0,0-1 1 0 0,-1 0-1 0 0,1 1 0 0 0,-1-1 1 0 0,1 0-1 0 0,-1 0 0 0 0,1 0 1 0 0,-1-1-1 0 0,0 1 0 0 0,0-1 1 0 0,3-2-1 0 0,27-27 242 0 0,-15 13-174 0 0,229-208 910 0 0,-213 196-1166 0 0,37-29 67 0 0,-59 51-107 0 0,1 0 1 0 0,0 0 0 0 0,0 1-1 0 0,17-6 1 0 0,-13 8 1 0 0,-3 4 32 0 0,-12 2-62 0 0,0-1 1 0 0,0 1-1 0 0,0 0 0 0 0,0-1 0 0 0,0 1 1 0 0,0 0-1 0 0,0 0 0 0 0,0 0 1 0 0,0 0-1 0 0,-1-1 0 0 0,1 1 0 0 0,0 0 1 0 0,0 2-1 0 0,0-2 78 0 0,-1 2 16 0 0,-5 35-1577 0 0,4-28-794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9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7511 0 0,'3'13'659'0'0,"-1"0"-1"0"0,0 1 0 0 0,0-1 0 0 0,-2 1 0 0 0,-1 25 0 0 0,0-7 2044 0 0,-10 113 4836 0 0,2-63-4472 0 0,5-39-2009 0 0,4-42-1079 0 0,0-1 0 0 0,0 0 0 0 0,0 0 0 0 0,0 0 0 0 0,0 1 0 0 0,0-1 0 0 0,0 0 0 0 0,0 0 0 0 0,0 0 0 0 0,0 1 0 0 0,0-1 0 0 0,0 0 0 0 0,0 0 0 0 0,0 1 0 0 0,0-1 0 0 0,0 0 0 0 0,0 0 0 0 0,0 0 0 0 0,0 1 0 0 0,0-1 0 0 0,0 0 0 0 0,0 0 0 0 0,0 0 0 0 0,1 0 0 0 0,-1 1 0 0 0,0-1 0 0 0,0 0 0 0 0,0 0 0 0 0,0 0 0 0 0,0 0 0 0 0,1 1 0 0 0,-1-1 0 0 0,0 0 0 0 0,0 0 0 0 0,0 0 0 0 0,0 0 0 0 0,1 0 0 0 0,-1 0 0 0 0,0 0 0 0 0,0 0 0 0 0,0 1 0 0 0,1-1 0 0 0,-1 0 0 0 0,0 0 0 0 0,0 0 0 0 0,0 0 0 0 0,1 0 0 0 0,-1 0 0 0 0,0 0 0 0 0,0 0 0 0 0,1 0 0 0 0,-1 0 0 0 0,0-1 0 0 0,0 1 0 0 0,0 0 0 0 0,1 0 0 0 0,-1 0 0 0 0,0 0 0 0 0,0 0 0 0 0,0 0 0 0 0,1 0 0 0 0,8-8-2279 0 0,1-5-3288 0 0,-2-4-1565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8:58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0 4111 0 0,'-5'20'217'0'0,"1"0"0"0"0,-1 26 0 0 0,-1-3 2174 0 0,3-14 2039 0 0,2 47 0 0 0,1-33-1673 0 0,3 33 1665 0 0,-1-48-2377 0 0,-1 34 1 0 0,-2 18 321 0 0,2-46-1342 0 0,-5 44 0 0 0,-4-2-510 0 0,-8 57 13 0 0,8-65-507 0 0,-4 22-18 0 0,9-57-3 0 0,3-27 0 0 0,-1 0 0 0 0,1 0 0 0 0,-1 0 0 0 0,-2 9 0 0 0,3-15-13 0 0,0 0 1 0 0,0 0-1 0 0,0 0 1 0 0,0 0-1 0 0,0 0 1 0 0,0 0-1 0 0,0 0 1 0 0,0 0-1 0 0,0 0 0 0 0,0 0 1 0 0,0 0-1 0 0,0 0 1 0 0,0 0-1 0 0,0 0 1 0 0,0 0-1 0 0,0 0 1 0 0,0 0-1 0 0,0 0 0 0 0,0 0 1 0 0,0 0-1 0 0,0 0 1 0 0,0-1-1 0 0,0 1 1 0 0,0 0-1 0 0,-1 0 1 0 0,1 0-1 0 0,0 0 0 0 0,0 0 1 0 0,0 0-1 0 0,0 0 1 0 0,0 0-1 0 0,0 0 1 0 0,0 0-1 0 0,0 0 1 0 0,0 0-1 0 0,0 0 0 0 0,0 0 1 0 0,0 0-1 0 0,0 0 1 0 0,0 0-1 0 0,0 0 1 0 0,0 0-1 0 0,0 0 1 0 0,0 0-1 0 0,0 0 0 0 0,0 0 1 0 0,0 0-1 0 0,-1 0 1 0 0,1 0-1 0 0,0 0 1 0 0,0 0-1 0 0,0 0 1 0 0,0 0-1 0 0,0 0 0 0 0,0 0 1 0 0,0 0-1 0 0,0 0 1 0 0,0 0-1 0 0,0 1 1 0 0,-3-10-1836 0 0,2 4 1007 0 0,0 1 0 0 0,0-1 0 0 0,-1 1 0 0 0,0 0 0 0 0,0-1 0 0 0,-5-6 0 0 0,-5-1-890 0 0,0 1 0 0 0,-1 1 1 0 0,0 1-1 0 0,-1-1 0 0 0,-14-6 0 0 0,20 13 1256 0 0,6 2 259 0 0,1 0 1 0 0,-1 0-1 0 0,0 0 1 0 0,0 0-1 0 0,1 0 1 0 0,-1 0 0 0 0,1-1-1 0 0,-1 1 1 0 0,1-1-1 0 0,-2-1 1 0 0,-21-20-1050 0 0,17 18 1396 0 0,0-1-1 0 0,1 0 1 0 0,0 0-1 0 0,0-1 1 0 0,1 1-1 0 0,-6-11 1 0 0,0 0 379 0 0,9 15-368 0 0,1 0 1 0 0,-1-1-1 0 0,0 1 0 0 0,1-1 0 0 0,-1 1 0 0 0,1-1 0 0 0,0 0 1 0 0,0 1-1 0 0,0-1 0 0 0,0 0 0 0 0,1 0 0 0 0,-1 0 0 0 0,1 0 1 0 0,-1 0-1 0 0,1 0 0 0 0,0 0 0 0 0,1-4 0 0 0,0-2 330 0 0,1 1 0 0 0,0 0 0 0 0,0 0 0 0 0,1 0 0 0 0,0 1 0 0 0,1-1 0 0 0,-1 1 0 0 0,2-1 0 0 0,4-6 0 0 0,11-14 1217 0 0,-16 21-1319 0 0,0 1 0 0 0,0 0 0 0 0,0 1-1 0 0,1-1 1 0 0,0 1 0 0 0,0 0 0 0 0,9-7 0 0 0,22-10 2201 0 0,75-34 0 0 0,-110 55-2509 0 0,6-1 312 0 0,-1 0 0 0 0,1 0-1 0 0,11-2 1 0 0,-8 2 188 0 0,-7 1 28 0 0,-1 1-41 0 0,-1 0-521 0 0,0 0 0 0 0,0 0 0 0 0,0 0 0 0 0,0 0 0 0 0,0 0 0 0 0,0 0 0 0 0,0 1 0 0 0,0-1 0 0 0,0 0 0 0 0,0 0 0 0 0,0 1 0 0 0,0-1 0 0 0,0 1 0 0 0,0-1 0 0 0,0 1 0 0 0,-1-1 0 0 0,1 1 0 0 0,0 0 0 0 0,0-1 0 0 0,0 1 0 0 0,-1 0 0 0 0,1-1 0 0 0,0 1 0 0 0,-1 0 0 0 0,1 0 0 0 0,-1 0 0 0 0,1 0 0 0 0,-1 0 0 0 0,0 0 0 0 0,1-1 0 0 0,-1 1 0 0 0,0 0 0 0 0,1 0 0 0 0,-1 0 0 0 0,0 0 0 0 0,0 0 0 0 0,0 0 0 0 0,0 0 0 0 0,0 0 0 0 0,0 0 0 0 0,0 0 0 0 0,0 0 0 0 0,-1 2 0 0 0,-12 67-28 0 0,13-61-115 0 0,0-7-481 0 0,4-5-2506 0 0,-3 3 2960 0 0,-1-1-1 0 0,1 0 1 0 0,0 1-1 0 0,0-1 1 0 0,0 0-1 0 0,0 0 1 0 0,0-1-1 0 0,2-1-185 0 0,43-39-2468 0 0,43-37-141 0 0,-61 56 2958 0 0,-4 3 154 0 0,0 2 0 0 0,35-20 0 0 0,-52 33 86 0 0,1 1 0 0 0,0 1 1 0 0,1-1-1 0 0,-1 2 0 0 0,0-1 0 0 0,1 1 1 0 0,0 0-1 0 0,-1 1 0 0 0,1 0 0 0 0,0 0 1 0 0,0 1-1 0 0,13 1 0 0 0,-20-1-51 0 0,0 0 1 0 0,0 1-1 0 0,0 0 1 0 0,0 0-1 0 0,0-1 0 0 0,0 1 1 0 0,0 0-1 0 0,0 1 0 0 0,0-1 1 0 0,0 0-1 0 0,0 0 1 0 0,-1 1-1 0 0,1-1 0 0 0,0 1 1 0 0,-1 0-1 0 0,0-1 0 0 0,1 1 1 0 0,-1 0-1 0 0,0 0 1 0 0,0 0-1 0 0,2 2 0 0 0,-2-1-69 0 0,0 0-1 0 0,0 0 0 0 0,0 0 0 0 0,0-1 1 0 0,-1 1-1 0 0,1 0 0 0 0,-1 0 0 0 0,1 0 1 0 0,-1 0-1 0 0,0 0 0 0 0,0 0 0 0 0,-1 0 1 0 0,1 0-1 0 0,-2 5 0 0 0,-1 1-111 0 0,-1 1-1 0 0,-1-1 1 0 0,0-1 0 0 0,0 1 0 0 0,-11 14-1 0 0,-38 36 120 0 0,32-35-128 0 0,-7 6-20 0 0,-1-1 0 0 0,-49 36 0 0 0,56-49-2053 0 0,-1 1-4922 0 0,5-4-3221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9:00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1032 2847 0 0,'3'-2'214'0'0,"9"-7"365"0"0,0 0 0 0 0,-1-1 1 0 0,0 0-1 0 0,0-1 0 0 0,-1 0 0 0 0,-1-1 1 0 0,0 0-1 0 0,11-19 0 0 0,57-123 4871 0 0,27-84-3005 0 0,-93 212-2401 0 0,71-221 685 0 0,-80 240-702 0 0,4-16 165 0 0,-1 1 1 0 0,0-2 0 0 0,-2 1 0 0 0,0 0 0 0 0,-2-1 0 0 0,-1 1-1 0 0,-3-35 1 0 0,3 56-150 0 0,-1 0 0 0 0,1 0 0 0 0,-1 0 0 0 0,1 0 0 0 0,-1 1 0 0 0,0-1 0 0 0,0 0-1 0 0,0 0 1 0 0,0 0 0 0 0,-1-1 0 0 0,0 3 47 0 0,-1 1 0 0 0,1-1 0 0 0,0 1 1 0 0,-1 0-1 0 0,1-1 0 0 0,0 1 0 0 0,0 0 0 0 0,-1 0 0 0 0,1 1 0 0 0,0-1 0 0 0,0 0 0 0 0,0 1 0 0 0,0-1 0 0 0,1 1 0 0 0,-1 0 0 0 0,-2 2 0 0 0,-3 4 348 0 0,0 1 0 0 0,-5 10-1 0 0,9-14-228 0 0,0 1 0 0 0,0 0 0 0 0,1 0 0 0 0,-1 0 0 0 0,0 7-1 0 0,-5 13 426 0 0,2-12-364 0 0,1 0 0 0 0,1 0-1 0 0,1 1 1 0 0,-4 26 0 0 0,-3 14 272 0 0,6-38-374 0 0,-2 24 1 0 0,3 5 49 0 0,-4 42 240 0 0,0 16 146 0 0,0-8 240 0 0,3-38 618 0 0,5 93 1 0 0,0-101-503 0 0,-1-36-756 0 0,1 0 0 0 0,1 0 0 0 0,4 19 0 0 0,-2-26-204 0 0,-2-7 0 0 0,-1 0 0 0 0,0 0 0 0 0,0 0 0 0 0,0 0 0 0 0,0 0 0 0 0,0 0 0 0 0,0 0 0 0 0,0 0 0 0 0,0 0 0 0 0,0 0 0 0 0,0-1 0 0 0,1 1 0 0 0,-1 0 0 0 0,0-1 0 0 0,0 1 0 0 0,0-1 0 0 0,-1 1 0 0 0,1-1 0 0 0,0 0 0 0 0,0 1 0 0 0,0-1 0 0 0,0 0 0 0 0,0 0 0 0 0,-1 1 0 0 0,1-1 0 0 0,0 0 0 0 0,-1 0 0 0 0,1 0 0 0 0,0-2 0 0 0,3-4 0 0 0,0 1 0 0 0,6-15 0 0 0,-9 18 0 0 0,95-247-2208 0 0,-78 202 309 0 0,-11 27-824 0 0,2 1 0 0 0,10-21 0 0 0,-4 16-2898 0 0,-4 4-874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9:00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 6559 0 0,'1'29'688'0'0,"0"-18"-296"0"0,0 0 0 0 0,-2 0 0 0 0,-1 12 0 0 0,-1 3 2057 0 0,1-13-190 0 0,-5 23 0 0 0,2-16-633 0 0,5-15-1086 0 0,-2 0-1 0 0,1 0 1 0 0,0 0-1 0 0,-1 0 1 0 0,0 0-1 0 0,-3 5 1 0 0,2-6-94 0 0,-5 9 2131 0 0,6-13-2002 0 0,3-8-1518 0 0,2-4-553 0 0,0-3-4375 0 0,-1-1-1235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9:01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0 7399 0 0,'4'13'231'0'0,"-1"0"0"0"0,0 0 0 0 0,-1 0-1 0 0,0 0 1 0 0,-1 22 0 0 0,1-8 1554 0 0,0 133 8568 0 0,-5-109-7018 0 0,-2-1-1 0 0,-20 86 1 0 0,0-7-1583 0 0,22-102-1583 0 0,2-18-553 0 0,1-1 0 0 0,-1 1 0 0 0,-3 9 0 0 0</inkml:trace>
  <inkml:trace contextRef="#ctx0" brushRef="#br0" timeOffset="1">132 464 5327 0 0,'-31'90'2687'0'0,"11"3"9829"0"0,19-88-10988 0 0,0 0 0 0 0,1 0 0 0 0,0 0 1 0 0,0 0-1 0 0,1 9 0 0 0,2-15-1972 0 0,0 0-1 0 0,0-1 1 0 0,-1 1-1 0 0,1-1 1 0 0,-1 0-1 0 0,4-2 1 0 0,-6 3 230 0 0,11-8-6349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9:01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1 296 6415 0 0,'0'0'499'0'0,"2"1"-328"0"0,25 6 864 0 0,-23-6-295 0 0,0-1 1 0 0,0 1-1 0 0,1-1 0 0 0,-1 0 0 0 0,0-1 1 0 0,0 1-1 0 0,1-1 0 0 0,-1 0 0 0 0,0 0 0 0 0,0 0 1 0 0,0 0-1 0 0,0-1 0 0 0,8-4 0 0 0,3-4 536 0 0,0-1 1 0 0,-1-1-1 0 0,0 0 0 0 0,16-19 0 0 0,-15 14-782 0 0,-1-1 0 0 0,-1 0-1 0 0,0-1 1 0 0,-1 0-1 0 0,10-23 1 0 0,-20 38-443 0 0,0 0 1 0 0,-1-1-1 0 0,1 1 1 0 0,-1 0-1 0 0,0-1 1 0 0,0 1-1 0 0,0-1 1 0 0,0 1-1 0 0,-1-1 1 0 0,0 1-1 0 0,0-1 1 0 0,-1-8-1 0 0,1 12 53 0 0,-22-11 0 0 0,18 11-93 0 0,1 0 0 0 0,-1 0 1 0 0,0 1-1 0 0,0 0 0 0 0,1 0 0 0 0,-1 0 0 0 0,0 0 1 0 0,1 1-1 0 0,-1-1 0 0 0,0 1 0 0 0,1 0 0 0 0,-1 0 0 0 0,0 0 1 0 0,1 1-1 0 0,-6 2 0 0 0,2 0 59 0 0,0 0 1 0 0,0 0-1 0 0,1 0 1 0 0,0 1-1 0 0,0 0 1 0 0,-8 9-1 0 0,8-6 14 0 0,1 0 0 0 0,0 1 0 0 0,1-1-1 0 0,0 1 1 0 0,0 0 0 0 0,1 1 0 0 0,-2 11 0 0 0,3-11 28 0 0,0 0 0 0 0,1 0 1 0 0,0 0-1 0 0,1 0 0 0 0,1 15 0 0 0,2-2 512 0 0,6 28 0 0 0,4-6 9 0 0,-11-42-618 0 0,-1 1 0 0 0,1-1-1 0 0,0 1 1 0 0,0-1 0 0 0,0 0 0 0 0,0 0 0 0 0,0 0 0 0 0,1 0-1 0 0,-1-1 1 0 0,5 4 0 0 0,3 1-11 0 0,3-2-4 0 0,-7-4-380 0 0,-1-1 0 0 0,0 1 0 0 0,1-1 1 0 0,-1-1-1 0 0,0 1 0 0 0,7-2 0 0 0,-8 1-532 0 0,1 0 0 0 0,-1 0 0 0 0,1 0 0 0 0,-1-1-1 0 0,0 0 1 0 0,1 0 0 0 0,6-4 0 0 0,2-7-8900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9:01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0 840 9759 0 0,'3'0'750'0'0,"2"-3"-508"0"0,1 1 1 0 0,-1-1 0 0 0,0 0-1 0 0,1 0 1 0 0,-1-1 0 0 0,-1 1-1 0 0,1-1 1 0 0,0 0-1 0 0,-1-1 1 0 0,6-6 0 0 0,4-8 2933 0 0,18-28 0 0 0,-10 14-1733 0 0,7-15-333 0 0,-2-2 1 0 0,22-54 0 0 0,-32 67-962 0 0,130-314 583 0 0,-142 337-615 0 0,-1 1 0 0 0,0-1-1 0 0,-1 0 1 0 0,-1 0 0 0 0,2-19 0 0 0,-5 33-108 0 0,1-1 0 0 0,-1 1 0 0 0,1 0-1 0 0,-1-1 1 0 0,0 1 0 0 0,1 0 0 0 0,-1 0 0 0 0,1-1-1 0 0,-1 1 1 0 0,1 0 0 0 0,-1 0 0 0 0,0 0 0 0 0,1 0-1 0 0,-1 0 1 0 0,0 0 0 0 0,1 0 0 0 0,-1 0 0 0 0,-1 0 0 0 0,0 1 20 0 0,0-1 1 0 0,-1 1-1 0 0,1-1 0 0 0,0 1 0 0 0,0 0 0 0 0,0 0 1 0 0,-1 0-1 0 0,1 0 0 0 0,0 0 0 0 0,0 1 0 0 0,0-1 1 0 0,0 1-1 0 0,1-1 0 0 0,-1 1 0 0 0,0 0 0 0 0,1-1 1 0 0,-1 1-1 0 0,1 0 0 0 0,0 0 0 0 0,-1 0 1 0 0,0 3-1 0 0,-3 6 177 0 0,0 0 0 0 0,-7 23 1 0 0,6-17 20 0 0,-4 16 246 0 0,1 0-1 0 0,-7 58 1 0 0,2 71 707 0 0,4-36-215 0 0,5-84-726 0 0,-11 146 1182 0 0,15-183-1421 0 0,4 20 0 0 0,-3-25 0 0 0,0 1 0 0 0,0-1 0 0 0,0 0 0 0 0,0 1 0 0 0,0-1 0 0 0,0 0 0 0 0,0 1 0 0 0,0-1 0 0 0,0 0 0 0 0,0 1 0 0 0,1-1 0 0 0,-1 0 0 0 0,0 1 0 0 0,0-1 0 0 0,0 0 0 0 0,0 0 0 0 0,1 1 0 0 0,-1-1 0 0 0,0 0 0 0 0,0 1 0 0 0,0-1 0 0 0,1 0 0 0 0,-1 0 0 0 0,0 0 0 0 0,0 1 0 0 0,1-1 0 0 0,-1 0 0 0 0,0 0 0 0 0,1 0 0 0 0,-1 0 0 0 0,0 1 0 0 0,1-1 0 0 0,-1 0 0 0 0,0 0 0 0 0,1 0 0 0 0,-1 0 0 0 0,0 0 0 0 0,1 0 0 0 0,-1 0 0 0 0,0 0 0 0 0,1 0 0 0 0,-1 0 0 0 0,0 0 0 0 0,1 0 0 0 0,-1 0 0 0 0,0 0 0 0 0,1 0 0 0 0,-1-1 0 0 0,0 1 0 0 0,1 0 0 0 0,-1 0 0 0 0,0 0 0 0 0,0 0 0 0 0,1-1 0 0 0,-1 1 0 0 0,0 0 0 0 0,0 0 0 0 0,1 0 0 0 0,-1-1 0 0 0,0 1 0 0 0,0 0 0 0 0,1-1 0 0 0,-1 1 0 0 0,0 0 0 0 0,0-1 0 0 0,4-2-369 0 0,-1-1-1 0 0,1 1 1 0 0,-1-1-1 0 0,0 0 1 0 0,0 1 0 0 0,2-6-1 0 0,13-26-5939 0 0,-14 26 4179 0 0,4-11-7237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9:02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5695 0 0,'-3'6'512'0'0,"-3"2"-416"0"0,1 1 832 0 0,0-1 2400 0 0,-4-2-1240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9:02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0 4319 0 0,'0'0'332'0'0,"2"2"-220"0"0,2 5 534 0 0,0-1 0 0 0,-1 1 0 0 0,1 1 0 0 0,-1-1 0 0 0,0 0-1 0 0,-1 1 1 0 0,0-1 0 0 0,0 1 0 0 0,-1 0 0 0 0,1 12 0 0 0,-1 8 2137 0 0,-5 47 0 0 0,1-37-1456 0 0,-6 48 1720 0 0,-23 101 0 0 0,19-134-1459 0 0,-2 0-1 0 0,-42 96 1 0 0,10-24 902 0 0,47-123-1855 0 0,2-3-614 0 0,5-7-20 0 0,0 1 0 0 0,0-1-1 0 0,-1 1 1 0 0,10-18-1 0 0,0 2 0 0 0,60-99 0 0 0,-30 47 0 0 0,-13 18 0 0 0,-18 31 0 0 0,0 1 0 0 0,21-25 0 0 0,-26 40 0 0 0,-9 9 0 0 0,-1 1 0 0 0,1-1 0 0 0,0 1 0 0 0,-1 0 0 0 0,1-1 0 0 0,-1 1 0 0 0,1 0 0 0 0,0-1 0 0 0,-1 1 0 0 0,1 0 0 0 0,0 0 0 0 0,-1 0 0 0 0,1 0 0 0 0,0 0 0 0 0,0 0 0 0 0,-1 0 0 0 0,1 0 0 0 0,0 0 0 0 0,-1 0 0 0 0,1 0 0 0 0,0 0 0 0 0,-1 0 0 0 0,1 1 0 0 0,0-1 0 0 0,-1 0 0 0 0,1 0 0 0 0,0 1 0 0 0,-1-1 0 0 0,1 0 0 0 0,-1 1 0 0 0,1-1 0 0 0,-1 1 0 0 0,1-1 0 0 0,-1 1 0 0 0,1-1 0 0 0,-1 1 0 0 0,1-1 0 0 0,-1 1 0 0 0,0 0 0 0 0,1-1 0 0 0,-1 1 0 0 0,0-1 0 0 0,1 1 0 0 0,-1 0 0 0 0,0-1 0 0 0,0 1 0 0 0,0 0 0 0 0,1 0 0 0 0,0 6 0 0 0,1-1 0 0 0,-1 1 0 0 0,0-1 0 0 0,-1 7 0 0 0,1-7 0 0 0,0 44 0 0 0,-5 64 0 0 0,4-14 0 0 0,1-44 0 0 0,-1-55 0 0 0,0-1 0 0 0,0 0 0 0 0,0 1 0 0 0,0-1 0 0 0,0 0 0 0 0,0 1 0 0 0,0-1 0 0 0,0 1 0 0 0,0-1 0 0 0,0 0 0 0 0,0 1 0 0 0,0-1 0 0 0,0 0 0 0 0,0 1 0 0 0,0-1 0 0 0,1 0 0 0 0,-1 1 0 0 0,0-1 0 0 0,0 0 0 0 0,0 0 0 0 0,1 1 0 0 0,-1-1 0 0 0,0 0 0 0 0,1 1 0 0 0,0-1-18 0 0,0 0 1 0 0,1 0-1 0 0,-1 0 0 0 0,1-1 0 0 0,-1 1 1 0 0,0 0-1 0 0,1-1 0 0 0,-1 1 0 0 0,0-1 1 0 0,0 1-1 0 0,1-1 0 0 0,-1 0 1 0 0,0 0-1 0 0,0 1 0 0 0,0-1 0 0 0,1-1 1 0 0,20-18-973 0 0,4-14-3653 0 0,-15 19-1727 0 0,3-4-2470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9:03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5351 0 0,'-5'26'530'0'0,"3"-19"-102"0"0,1 0 0 0 0,0 1 1 0 0,-1 9-1 0 0,2-12 638 0 0,0 0 1 0 0,1-1-1 0 0,-1 1 0 0 0,1-1 1 0 0,0 1-1 0 0,0 0 1 0 0,0-1-1 0 0,4 9 4500 0 0,-1-13-4927 0 0,31 6 473 0 0,-32-6-704 0 0,1-2-51 0 0,7-3-233 0 0,0-1-1 0 0,0 0 1 0 0,0 0-1 0 0,12-11 0 0 0,-18 13-1541 0 0,-1 0-1 0 0,0 0 1 0 0,0 0-1 0 0,3-5 0 0 0,0-5-6201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9:03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5 875 2039 0 0,'-5'3'7520'0'0,"6"-6"-6690"0"0,30-64 962 0 0,-4 11-923 0 0,-24 47-858 0 0,-3 7-142 0 0,-6 15-288 0 0,-3 6 708 0 0,0 0-1 0 0,2 1 0 0 0,0 0 0 0 0,-7 36 1 0 0,13-50 6 0 0,1-1 0 0 0,0 1 0 0 0,0 0 0 0 0,1 6 0 0 0,0 5 943 0 0,-1-16-1087 0 0,0-1 0 0 0,1 1 0 0 0,-1 0 1 0 0,0 0-1 0 0,0 0 0 0 0,1-1 0 0 0,-1 1 0 0 0,0 0 0 0 0,1 0 1 0 0,-1-1-1 0 0,1 1 0 0 0,-1 0 0 0 0,1-1 0 0 0,-1 1 0 0 0,1 0 1 0 0,0-1-1 0 0,-1 1 0 0 0,1-1 0 0 0,0 1 0 0 0,0-1 0 0 0,-1 1 1 0 0,1-1-1 0 0,0 0 0 0 0,0 1 0 0 0,-1-1 0 0 0,3 1 1 0 0,19 3 2052 0 0,-20-4-2185 0 0,1 0 230 0 0,0 0-1 0 0,0 0 0 0 0,0-1 1 0 0,0 1-1 0 0,0-1 0 0 0,0 0 1 0 0,0 0-1 0 0,0 0 0 0 0,4-2 1 0 0,-1 0 276 0 0,-2 1-258 0 0,0 0 0 0 0,0 0 0 0 0,0-1 0 0 0,0 1 0 0 0,-1-1 0 0 0,6-5 0 0 0,3-2 64 0 0,-11 9-307 0 0,1 0 0 0 0,-1 0-1 0 0,0 0 1 0 0,1-1-1 0 0,-1 1 1 0 0,0 0-1 0 0,0 0 1 0 0,1-3-1 0 0,6-5 39 0 0,-1 1-23 0 0,1 0 1 0 0,-1-1-1 0 0,-1 0 0 0 0,1-1 1 0 0,-2 1-1 0 0,1-1 1 0 0,-1 0-1 0 0,5-16 1 0 0,-1 4-22 0 0,-6 16-1 0 0,0-4 22 0 0,1-23-51 0 0,-4 31-71 0 0,1 0-343 0 0,6-16 413 0 0,34-92 7 0 0,25-59-453 0 0,-43 117 129 0 0,27-87 0 0 0,-39 97 173 0 0,2-8 51 0 0,36-91-1 0 0,-59 162 462 0 0,2 1 0 0 0,-11 46 0 0 0,-8 87 1725 0 0,-11 231 0 0 0,34-301-1940 0 0,-4 196 247 0 0,9-205-306 0 0,19 126-1 0 0,-2-118-80 0 0,-14-71 0 0 0,0-1 0 0 0,1 0 0 0 0,0-1 0 0 0,11 18 0 0 0,-15-26 0 0 0,1 0 0 0 0,0-1 0 0 0,0 1 0 0 0,0-1 0 0 0,0 0 0 0 0,0 0 0 0 0,0 1 0 0 0,1-1 0 0 0,-1-1 0 0 0,1 1 0 0 0,-1 0 0 0 0,1-1 0 0 0,0 1 0 0 0,-1-1 0 0 0,1 0 0 0 0,0 0 0 0 0,0 0 0 0 0,0 0 0 0 0,0 0 0 0 0,0-1 0 0 0,0 1 0 0 0,0-1 0 0 0,0 0 0 0 0,0 0 0 0 0,4 0 0 0 0,-5-1 0 0 0,1 1 0 0 0,-1 0 0 0 0,0-1 0 0 0,0 0 0 0 0,0 1 0 0 0,0-1 0 0 0,3-2 0 0 0,-1 0-352 0 0,0 0 0 0 0,0-1 1 0 0,0 1-1 0 0,0-1 0 0 0,3-4 0 0 0,-3 2-1377 0 0,1 1 0 0 0,-2-1-1 0 0,6-10 1 0 0,-1-4-8467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1:32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1 2383 0 0,'-3'14'452'0'0,"-9"27"-1"0"0,-1-1 2592 0 0,1-1 3482 0 0,19-31-4868 0 0,-4-7-1614 0 0,1 0 0 0 0,-1-1-1 0 0,0 1 1 0 0,0-1 0 0 0,1 0-1 0 0,-1 0 1 0 0,0 0 0 0 0,0 0-1 0 0,1 0 1 0 0,-1-1-1 0 0,0 0 1 0 0,0 1 0 0 0,5-3-1 0 0,43-16 336 0 0,-48 18-341 0 0,52-28 907 0 0,-20 9 186 0 0,-33 19-842 0 0,3 0 9 0 0,0 0 1002 0 0,-6 7-399 0 0,-1-1-684 0 0,-2 0 0 0 0,1-1 0 0 0,0 1 1 0 0,-1-1-1 0 0,0 0 0 0 0,0 0 1 0 0,0 0-1 0 0,-10 6 0 0 0,6-3-17 0 0,-101 69 2248 0 0,5-3-1093 0 0,86-53-822 0 0,16-18 145 0 0,1 0-302 0 0,-8 4-56 0 0,-1 1 187 0 0,10-4-253 0 0,7-3-27 0 0,11-1 288 0 0,0-2 0 0 0,0 0-1 0 0,0-2 1 0 0,0 1 0 0 0,28-14-1 0 0,-24 10-286 0 0,-9 4-202 0 0,5-2 19 0 0,0-1-1 0 0,0-1 1 0 0,-1-1-1 0 0,24-15 1 0 0,-10 1-219 0 0,-30 22-65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49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0 5959 0 0,'0'3'458'0'0,"0"7"-1"0"0,0 0 1 0 0,0 0 0 0 0,-1 0-1 0 0,0 0 1 0 0,-1 0 0 0 0,0 0-1 0 0,-7 16 1 0 0,3-10 1456 0 0,-1 0 0 0 0,-1-1 0 0 0,-17 27 0 0 0,23-40-1560 0 0,1 0 1 0 0,-1 1-1 0 0,1-1 1 0 0,0 1-1 0 0,0-1 1 0 0,0 1-1 0 0,0-1 0 0 0,0 1 1 0 0,0 0-1 0 0,1-1 1 0 0,-1 4-1 0 0,4-6-106 0 0,5 0-398 0 0,1 0 0 0 0,0 0 0 0 0,-1-2-1 0 0,16-2 1 0 0,7-2-1207 0 0,-30 6 1314 0 0,0 0 0 0 0,0 1 0 0 0,0-1 0 0 0,0 0 0 0 0,-1 0 0 0 0,1 1-1 0 0,0-1 1 0 0,0 0 0 0 0,-1 1 0 0 0,1-1 0 0 0,0 0 0 0 0,0 1 0 0 0,-1-1 0 0 0,1 1-1 0 0,0 0 1 0 0,-1-1 0 0 0,1 1 0 0 0,-1-1 0 0 0,2 2 0 0 0,-1 0-85 0 0,2 1 67 0 0,0 1 0 0 0,0 0 0 0 0,0 0 1 0 0,0 0-1 0 0,-1 0 0 0 0,0 0 0 0 0,0 0 1 0 0,0 1-1 0 0,0-1 0 0 0,-1 1 0 0 0,0-1 1 0 0,1 1-1 0 0,-2 0 0 0 0,1-1 0 0 0,0 1 1 0 0,-1 0-1 0 0,0 5 0 0 0,-1 6 449 0 0,-1 1-1 0 0,0-1 1 0 0,-7 26 0 0 0,-3 4 1728 0 0,-33 83 0 0 0,37-112-1630 0 0,0 0 0 0 0,-1 0 0 0 0,0-1 1 0 0,-2-1-1 0 0,0 0 0 0 0,0 0 0 0 0,-26 23 0 0 0,-3-5-394 0 0,34-29-354 0 0,1 0 0 0 0,0-1 1 0 0,-1 0-1 0 0,-10 4 0 0 0,14-5 142 0 0,0-1-1722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9:03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1 178 12607 0 0,'2'0'971'0'0,"38"2"-295"0"0,65-4 1 0 0,-43-3 2906 0 0,-42 1-2024 0 0,1 0 0 0 0,0-1-1 0 0,-1-1 1 0 0,0 0 0 0 0,30-16 0 0 0,21-14-412 0 0,-55 28-1309 0 0,26-19 0 0 0,-13 8-1705 0 0,-6 3-4727 0 0,-2-4-2116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9:04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10479 0 0,'-7'30'954'0'0,"-14"37"-1"0"0,-5 19 2470 0 0,24-75-2115 0 0,0-1 1 0 0,1 1 0 0 0,0-1 0 0 0,0 1-1 0 0,2 0 1 0 0,0 12 0 0 0,-1-21-1125 0 0,1-1 1 0 0,-1 0 0 0 0,0 0-1 0 0,1 1 1 0 0,-1-1 0 0 0,0 0-1 0 0,1 0 1 0 0,-1 0-1 0 0,1 1 1 0 0,0-1 0 0 0,0 0-1 0 0,-1 0 1 0 0,1 0-1 0 0,0 0 1 0 0,0 0 0 0 0,0 0-1 0 0,0 0 1 0 0,0-1 0 0 0,0 1-1 0 0,0 0 1 0 0,0 0-1 0 0,0-1 1 0 0,0 1 0 0 0,1-1-1 0 0,-1 1 1 0 0,0-1 0 0 0,0 1-1 0 0,0-1 1 0 0,1 0-1 0 0,-1 0 1 0 0,0 1 0 0 0,1-1-1 0 0,-1 0 1 0 0,0 0 0 0 0,1 0-1 0 0,-1-1 1 0 0,2 1-1 0 0,2-1-106 0 0,-1 0-1 0 0,1 0 0 0 0,-1 0 0 0 0,1-1 1 0 0,-1 1-1 0 0,0-1 0 0 0,0 0 0 0 0,0-1 0 0 0,7-4 1 0 0,2-3-77 0 0,0-1 0 0 0,-1-1 1 0 0,0-1-1 0 0,-1 1 0 0 0,-1-2 1 0 0,12-17-1 0 0,40-62 287 0 0,-23 37-2032 0 0</inkml:trace>
  <inkml:trace contextRef="#ctx0" brushRef="#br0" timeOffset="1">204 478 13103 0 0,'3'38'1392'0'0,"-1"1"1"0"0,-4 48-1 0 0,-16 75 8066 0 0,11-124-7493 0 0,-13 39 1 0 0,6-26-412 0 0,14-49-1630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9:04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117 277 14279 0 0,'-4'3'403'0'0,"-11"14"680"0"0,1-3 6185 0 0,20-21-5469 0 0,5-8-1297 0 0,2 2-1 0 0,0 0 0 0 0,1 0 0 0 0,0 2 0 0 0,28-19 0 0 0,-39 27-445 0 0,-2 2-37 0 0,0 1 0 0 0,0-1-1 0 0,0 0 1 0 0,0 1 0 0 0,0-1 0 0 0,0 1 0 0 0,1-1 0 0 0,-1 1 0 0 0,0 0 0 0 0,0-1-1 0 0,0 1 1 0 0,1 0 0 0 0,0 0 0 0 0,2 1 57 0 0,-2 3-74 0 0,0-1 1 0 0,0 1-1 0 0,-1-1 0 0 0,1 1 0 0 0,-1 0 1 0 0,0-1-1 0 0,0 1 0 0 0,0 0 0 0 0,-1 0 1 0 0,1 0-1 0 0,-1 0 0 0 0,0 0 0 0 0,0-1 1 0 0,0 1-1 0 0,-1 0 0 0 0,1 0 0 0 0,-1 0 1 0 0,-2 6-1 0 0,-3 8 177 0 0,0-1 0 0 0,-15 29 0 0 0,6-20 365 0 0,0-1 0 0 0,-2 0 0 0 0,-1-1 0 0 0,-1 0 0 0 0,-31 29 0 0 0,35-39-281 0 0,6-5-157 0 0,0-1 1 0 0,1 1-1 0 0,-13 20 0 0 0,21-29-106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0,0 0 0 0 0,0 0 0 0 0,0 0 0 0 0,0 0 0 0 0,0 0 0 0 0,0 0 0 0 0,0 0 0 0 0,0 1 0 0 0,0-1 0 0 0,0 0 0 0 0,0 0 0 0 0,0 0 0 0 0,0 0 0 0 0,5-2 0 0 0,8-4 0 0 0,33-20 0 0 0,67-26 0 0 0,-22 11 0 0 0,-81 36 0 0 0,0 1 0 0 0,0-1 0 0 0,1 2 0 0 0,0 0 0 0 0,0 0 0 0 0,0 1 0 0 0,0 0 0 0 0,0 1 0 0 0,0 0 0 0 0,1 1 0 0 0,18 1 0 0 0,-27 0 0 0 0,-1 0 0 0 0,1 1 0 0 0,-1-1 0 0 0,0 0 0 0 0,0 1 0 0 0,0 0 0 0 0,1-1 0 0 0,-1 1 0 0 0,-1 0 0 0 0,1 0 0 0 0,0 0 0 0 0,0 0 0 0 0,1 4 0 0 0,2 0 0 0 0,-4-4 0 0 0,1 1 0 0 0,-1-1 0 0 0,0 1 0 0 0,-1-1 0 0 0,1 1 0 0 0,0-1 0 0 0,-1 1 0 0 0,1 0 0 0 0,-1-1 0 0 0,0 1 0 0 0,0 0 0 0 0,0-1 0 0 0,-1 4 0 0 0,2 17 0 0 0,0-18 0 0 0,-1 1 0 0 0,0 0 0 0 0,-1-1 0 0 0,1 1 0 0 0,-1-1 0 0 0,0 1 0 0 0,0-1 0 0 0,0 0 0 0 0,-5 10 0 0 0,-2 5 0 0 0,-12 20 0 0 0,15-30 0 0 0,-1 0 0 0 0,1 0 0 0 0,-2-1 0 0 0,1 0 0 0 0,-1 0 0 0 0,-15 15 0 0 0,8-16 0 0 0,-1-4 0 0 0,-1-4 0 0 0,12-1-219 0 0,1 0 0 0 0,-1 0-1 0 0,1 0 1 0 0,-1 0 0 0 0,1-1 0 0 0,0 0-1 0 0,0 1 1 0 0,0-1 0 0 0,0 0 0 0 0,0 0-1 0 0,0-1 1 0 0,0 1 0 0 0,1-1 0 0 0,-1 1-1 0 0,-3-5 1 0 0,-2-5-1618 0 0,0 0 0 0 0,-10-20 1 0 0,12 20 1123 0 0,3 5-916 0 0,0-1 0 0 0,0 1 0 0 0,0-1-1 0 0,1 0 1 0 0,0 0 0 0 0,-1-15-1 0 0,-4 33-4968 0 0,-31 93 8838 0 0,-81 108 9019 0 0,94-169-9376 0 0,9-18-150 0 0,14-23-1229 0 0,2-3-30 0 0,1-9-493 0 0,0 1 1 0 0,1 0 0 0 0,0-1-1 0 0,0 1 1 0 0,1 0-1 0 0,1 0 1 0 0,5-13-1 0 0,40-66-1529 0 0,-25 49 239 0 0,2 1 0 0 0,34-39 0 0 0,-35 53 892 0 0,51-41-1 0 0,-46 41 1284 0 0,36-37 1 0 0,-29 23 8 0 0,35-41 1184 0 0,-43 45-1353 0 0,104-134 691 0 0,-115 143-1525 0 0,21-32-882 0 0,-18 17-6147 0 0,-14 24 621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9:05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0 11975 0 0,'-43'104'1774'0'0,"-10"24"3951"0"0,-47 86 6921 0 0,122-257-12448 0 0,48-68-1 0 0,-54 89-147 0 0,2 1 1 0 0,0 0-1 0 0,1 1 1 0 0,31-24-1 0 0,-25 24-50 0 0,38-21 0 0 0,-52 35 0 0 0,0 0 0 0 0,1 0 0 0 0,0 2 0 0 0,0-1 0 0 0,0 2 0 0 0,16-4 0 0 0,-23 7 0 0 0,-1-1 0 0 0,0 1 0 0 0,0 0 0 0 0,1 0 0 0 0,-1 0 0 0 0,0 1 0 0 0,0-1 0 0 0,1 1 0 0 0,-1 0 0 0 0,0 1 0 0 0,0-1 0 0 0,0 1 0 0 0,0-1 0 0 0,0 1 0 0 0,-1 1 0 0 0,1-1 0 0 0,0 0 0 0 0,-1 1 0 0 0,0 0 0 0 0,1-1 0 0 0,-1 1 0 0 0,0 1 0 0 0,-1-1 0 0 0,4 5 0 0 0,2 3 0 0 0,-1 1 0 0 0,-1 0 0 0 0,0 0 0 0 0,-1 0 0 0 0,0 1 0 0 0,5 20 0 0 0,-8-24 0 0 0,-1 1 0 0 0,0-1 0 0 0,0 1 0 0 0,-1 0 0 0 0,0-1 0 0 0,-1 13 0 0 0,-14 57 0 0 0,9-56 0 0 0,-1 0 0 0 0,-1-1 0 0 0,-2 1 0 0 0,0-2 0 0 0,-1 0 0 0 0,-1 0 0 0 0,-1-1 0 0 0,-1 0 0 0 0,-29 32 0 0 0,33-44 0 0 0,10-8-58 0 0,-1 0 0 0 0,1 0-1 0 0,0 0 1 0 0,-1 1 0 0 0,1-1 0 0 0,0 0-1 0 0,-1 0 1 0 0,1 0 0 0 0,0 0 0 0 0,-1 0-1 0 0,1 0 1 0 0,0 0 0 0 0,-1 0 0 0 0,1 0-1 0 0,-1 0 1 0 0,1 0 0 0 0,0 0 0 0 0,-1 0-1 0 0,1 0 1 0 0,0 0 0 0 0,-1 0 0 0 0,1-1 0 0 0,0 1-1 0 0,-1 0 1 0 0,0-1-524 0 0,1 0-1 0 0,-1 1 1 0 0,0-1-1 0 0,1 0 1 0 0,-1 0-1 0 0,1 1 1 0 0,-1-1-1 0 0,1 0 1 0 0,-1 0-1 0 0,1 0 1 0 0,0 0 0 0 0,-1-1-1 0 0,0-16-9613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49:05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0 23927 0 0,'13'294'3058'0'0,"-13"-243"-2188"0"0,-27 397 3885 0 0,24-413-4719 0 0,-88 672 85 0 0,83-655-121 0 0,-1 14 0 0 0,-23 161 0 0 0,19 1 0 0 0,16-124 0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15.27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1 446 5119 192629 49960,'3'-4'456'0'0,"9"-5"-360"0"0,14-7 432 0 0,11-9 728 0 0,3-3-616 0 0,-2-3 408 0 0,-1-3 1232 0 0,1-5-24 0 0,-1 1-1160 0 0,-5 4 0 0 0,-6 4 0 0 0,-3 4-424 0 0,-3 0 472 0 0,-3 4-584 0 0,-2 3-240 0 0,-1 2 224 0 0,-5 3-280 0 0,-2 3-136 0 0,-4 3-24 0 0,-1 2-8 0 0,-3 2 104 0 0,0 1 8 0 0,-3 2-960 0 0,0 1-11272 0 0,1 1 3593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15.58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1 553 2039 194662 49979,'2'-2'184'0'0,"7"-3"-184"0"0,9-6 1136 0 0,10-6 1560 0 0,9-4 664 0 0,7-6 896 0 0,5-4-688 0 0,-2 0-2288 0 0,-3 1-24 0 0,-2-1 1016 0 0,-1-3-320 0 0,-2 1-984 0 0,-5 2-336 0 0,1-1 472 0 0,-2-4-56 0 0,-2 1-560 0 0,-4 3 0 0 0,-3 2 200 0 0,-5 3-544 0 0,-6 7-16 0 0,-5 7 72 0 0,-3 5-136 0 0,-5 1-576 0 0,-4 3-1032 0 0,-2 1-14896 0 0,-2 1 4985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16.21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3655 197765 51039,'0'0'320'0'0,"2"5"-256"0"0,5 6 1120 0 0,3 10 1680 0 0,5 7 376 0 0,2 10 456 0 0,0 9-272 0 0,-1 4-1920 0 0,-3 1 0 0 0,-3-1-8 0 0,-2 1-488 0 0,-2 10 800 0 0,-2 11-104 0 0,-1 11-104 0 0,-2-2-800 0 0,0-8-216 0 0,-2-10-40 0 0,0-10-16 0 0,-1-3 224 0 0,0-3-592 0 0,0-5-16 0 0,-1-5 0 0 0,1-4-104 0 0,-1 0-40 0 0,0-2 0 0 0,0-3 0 0 0,1-7 0 0 0,1-8 0 0 0,0-5 0 0 0,0-5 0 0 0,1-3 0 0 0,0-2-144 0 0,-2-1-200 0 0,-1-3 168 0 0,-4-8-4648 0 0,-2-12-2208 0 0,1-5 4264 0 0,2-4-7752 0 0,2 4 3561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16.66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304 0 2159 197691 54478,'0'0'192'0'0,"0"0"-192"0"0,-5 4 752 0 0,-4 5 1008 0 0,-5 5-864 0 0,-3 2 64 0 0,-5 7 984 0 0,-7 6 536 0 0,-3 2-864 0 0,1-1 16 0 0,-1 1 1408 0 0,3-2-1696 0 0,4-5 0 0 0,3-4 1104 0 0,5-5-328 0 0,7-6-304 0 0,4-5-1120 0 0,3-2-16 0 0,4 0 0 0 0,3 1-136 0 0,5 2-24 0 0,4 0-8 0 0,7 3 504 0 0,9 1-24 0 0,4 0-496 0 0,0 0-400 0 0,5 0-64 0 0,-1-3-32 0 0,-2 0 0 0 0,-3-2 0 0 0,-2 0 0 0 0,-2-1 0 0 0,-1-2 0 0 0,-2 0 0 0 0,-1-1 0 0 0,1 0 0 0 0,-3-1 0 0 0,-3 1 0 0 0,-3-1 0 0 0,-4 0 0 0 0,-1 0 0 0 0,-2-1 0 0 0,-1 0 0 0 0,-2-1 0 0 0,-1-2 0 0 0,0-1 0 0 0,-2-1 0 0 0,-1-2 0 0 0,-1-6-1104 0 0,-2-5-1584 0 0,-2-6-14432 0 0,0 1 5265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18.23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737 856 3567 197807 51589,'5'-5'320'0'0,"10"-17"-256"0"0,8-11-64 0 0,7-8 816 0 0,9-15 1152 0 0,10-17 632 0 0,2-5-896 0 0,-2 0 24 0 0,-3-4 1408 0 0,-5-3-496 0 0,-8 7-1328 0 0,-10 12-328 0 0,-10 12-72 0 0,-7 14-16 0 0,-9 10 640 0 0,-9 10-384 0 0,-6 9-584 0 0,-4 8-8 0 0,-2 7 0 0 0,-2 5 0 0 0,1 5 0 0 0,0 4-336 0 0,-5 8 88 1053-8,-5 9 104 25 16,-1 6-120-1078-8,2 2 8 577-2,2 0 0 21 4,4-1-104-598-2,-1 3 160 542-2,3-1-184-542 2,3-3 80 0 0,4 1 280 0 0,5 4-32 0 0,4 3-56 518 1,6 0-224 1-4,6-3-160-11 1,4-2-64 9 5,3-3 0-517-3,5 6 0 0 0,3 2 0 0 0,1-2 0 0 0,0-3 0 0 0,0-2 0 0 0,0-3 0 0 0,-1-3 0 0 0,-1-1 0 0 0,0-2 0 0 0,1 3 0 0 0,-1 1 0 0 0,0-1 0 0 0,0 6 0 0 0,-1 7 0 0 0,-1 2 0 0 0,-3 0 0 0 0,-2-3 0 0 0,-1-2 0 0 0,-2-3 0 0 0,0-3 0 0 0,0 5 0 0 0,0 0 0 0 0,-1-2 0 0 0,-1 2 0 0 0,-2-1 0 0 0,-2-2 0 0 0,-2-3 0 0 0,-2-2 0 0 0,-2 6 0 0 0,-5 9 0 0 0,-7 12 0 0 0,-9 10 0 0 0,-6 0 0 0 0,-3-6 0 0 0,-8-2 0 0 0,-13 0 0 0 0,-15-3 0 0 0,-13-8 0 0 0,-9-10 0 0 0,1-16 0 0 0,8-13 0 0 0,8-14 0 0 0,11-11 0 0 0,7-9 0 0 0,8-7 0 0 0,1-13-19224 0 0,10 0 5681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50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0 2127 0 0,'1'15'510'0'0,"0"-1"-1"0"0,-2 1 0 0 0,0-1 0 0 0,0 1 0 0 0,-5 18 0 0 0,-23 70 9705 0 0,4-16-4581 0 0,15-47-3938 0 0,0 0 99 0 0,-6 45 0 0 0,14-74-1763 0 0,2-9-111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18.70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2759 199051 57085,'0'2'248'0'0,"2"8"-248"0"0,2 12 1944 0 0,1 7 336 0 0,1 6 72 0 0,2 9 2344 0 0,2 7-2376 0 0,0 3 0 0 0,0 14 1840 0 0,0 17-688 0 0,-1 16-600 0 0,-1 0-1824 0 0,-2-9-24 0 0,-2-13-8 0 0,-1-12-816 0 0,0-6-144 0 0,0-7-56 0 0,-1-10 0 0 0,0-8 0 0 0,-1-7 0 0 0,2-7 0 0 0,0-8 0 0 0,-1-5 0 0 0,1-6 0 0 0,2-6 0 0 0,1-5 0 0 0,0-6 0 0 0,1-15-7184 0 0,0-14-8064 0 0,-3 0 4913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19.00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0 107 7599 195718 57885,'0'0'672'0'0,"4"-3"-536"0"0,5-6 1888 0 0,9-4 2856 0 0,3-3-2384 0 0,4 0-928 0 0,1 2-192 0 0,0 2-32 0 0,-1 2 0 0 0,0 3-256 0 0,4 3 968 0 0,1 2-1032 0 0,-1 2-352 0 0,-1 3-80 0 0,-1 1-16 0 0,0 3 608 0 0,2 3 48 0 0,2 5-464 0 0,-1 2-768 0 0,-5 1 80 515 5,-5 2-24-515-5,-6 4-56 0 0,-8 5 0 0 0,-7 2 0 0 0,-5-1 0 0 0,-5 0 0 0 0,-4-2 0 526-9,-6 3 0-25 11,-9 4 0-501-2,-3 1 0 0 0,0-2 0 0 0,0-3 0 0 0,3-4 0 0 0,-1-2 0 0 0,-1-2-1240 0 0,4-3-1776 0 0,6-6-13848 0 0,7-5 5217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19.44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20 5039 194042 53937,'0'0'448'0'0,"3"2"-360"0"0,6 5 2032 0 0,4 4 408 0 0,2 5 88 0 0,3 6 1960 0 0,0 9-960 0 0,-1 3-1832 0 0,-3 0-592 0 0,-4 4 944 0 0,-2 0-1088 0 0,-3-2-312 0 0,-3 1 592 0 0,-2 1-32 0 0,-2-3-656 0 0,-2-5 0 0 0,-1-4 160 0 0,-1-4-800 0 0,0-7 80 0 0,2-5-24 0 0,0-4-56 0 0,1-2 0 0 0,0-4 0 0 0,0-5 0 0 0,3-3 0 0 0,1-5 0 0 0,2-4 0 0 0,2-4 0 0 0,3-6 0 0 0,4-10 0 0 0,5-10 0 0 0,7-10 0 0 0,3 1 0 0 0,-1 5 0 0 0,-1 7 0 0 0,-3 8 0 0 0,-1 8 0 0 0,-3 7 0 0 0,-1 5 0 0 0,-2 4 0 0 0,-4 5 0 0 0,-1 2 0 0 0,-2 3 0 0 0,-1 1 0 0 0,-1 1 0 0 0,1 2 0 0 0,-1 1 0 0 0,-2-1 0 0 0,0 0 0 0 0,-1 1 0 0 0,0-2 0 0 0,0 1-176 0 0,3-1-18952 0 0,0 0 5665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19.71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41 1 9903 198621 57080,'-1'1'880'0'0,"-1"8"-704"0"0,-1 10 2136 0 0,-2 12 3256 0 0,-1 7-2720 0 0,0 3-992 0 0,1 7 1440 0 0,0 9-576 0 0,1 1-1720 0 0,2-3-16 0 0,0 1 184 0 0,3 1-1112 0 0,2-1-56 0 0,3-4 0 0 0,3-8 0 0 0,-1-12 0 0 0,2-9 0 0 0,0-7 0 0 0,2-6 0 0 0,-1-4 0 0 0,2-3 0 0 0,3-1-336 0 0,3-4-480 0 0,3-2-17768 0 0,-3-1 5553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20.70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54 796 5839 191744 53452,'-1'-1'520'0'0,"0"-1"-416"0"0,-3-6 864 0 0,-1-4 176 0 0,0-2 32 0 0,-1-6 1288 0 0,0-5 136 0 0,-1-9-216 0 0,0-5-1352 0 0,1-2-8 0 0,3 1 0 0 0,1-1-304 0 0,2-7 576 0 0,6-11-192 0 0,4-3-680 0 0,2 3-8 0 0,2 1 376 0 0,0 7-432 0 0,0 7 0 0 0,-1 9 0 0 0,-1 8 24 0 0,0 4 400 0 0,1 5-392 0 0,-1 3 48 539 5,0 5 456-16-10,1 4-448-523 5,-2 2-240 514 4,1 4 112-514-4,3 2-168 0 0,1 3 80 0 0,2 1 24 502 2,0 3 0-502-2,-1 0 0 0 0,0 2 32 516-1,0 0 16-516 1,-3 3 0 0 0,-1 1 0 0 0,0 2-176 0 0,0 5 64 504-2,2 6-80-504 2,-1 4-112 0 0,-1 1 0 0 0,-2 5 0 0 0,-2 1 0 0 0,-3-1 0 523 3,-2-3 0-523-3,-2 0 0 493-5,-2-2 0-493 5,0-1 0 0 0,-2 4 0 0 0,0 4 0 0 0,-2 0 0 0 0,0-4 0 0 0,-1-2 0 0 0,0-3 0 0 0,-2-1 0 0 0,0-2 0 0 0,0-2 0 0 0,-1 0 0 0 0,-1-1 0 0 0,-1-1 0 0 0,-2 1 0 0 0,-5 1 0 0 0,-1-3 0 0 0,1-5 0 0 0,-1-6 0 0 0,-2-6 0 0 0,-4-12 0 0 0,1-7 0 0 0,1-7 0 0 0,1-9 0 0 0,3-3 0 0 0,3-1 0 0 0,5 3 0 0 0,3 2 0 0 0,3 3 0 0 0,3 3 0 0 0,3 4 0 0 0,1 2 0 0 0,1 2 0 0 0,2 2 0 0 0,1 2 0 0 0,0 3 0 0 0,4-1 0 0 0,3 0 0 0 0,-1 2 0 0 0,2-1 0 0 0,1 1 0 0 0,-2 1 0 0 0,-2 1 0 0 0,-1 1 0 0 0,-3 0 0 0 0,-2 1 0 0 0,-1 0 0 0 0,-1 0 0 0 0,0 0 0 0 0,2-5-2184 0 0,2-4-15832 0 0,-2 1 5449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21.17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0 442 7831 201282 53967,'0'0'696'0'0,"2"-1"-560"0"0,3-2-136 0 0,2-2 1728 0 0,4-5 2432 0 0,6-6-592 0 0,5-8-1000 0 0,3-4-1304 0 0,0-1-256 0 0,-1 1-48 0 0,-2-1-16 0 0,-1 1 0 0 0,-1 0-192 0 0,-1 1-40 0 0,0 1-8 0 0,-2 1 0 0 0,0 2-176 0 0,-1 2-40 0 0,-1 2-8 0 0,-1 1 0 0 0,-1 3 16 0 0,-4 3 0 0 0,0 3 0 0 0,-2 3 0 0 0,0 1-400 0 0,-2 1-64 0 0,1 2-32 0 0,2 2 0 0 0,-1 0 0 0 0,2 3 0 0 0,1 2 0 0 0,0 3 0 0 0,0 3 0 0 0,0 3 0 0 0,-1 1 0 0 0,-1 2 0 0 0,0 0 0 0 0,0 0 0 0 0,1 1 0 0 0,1 1 0 0 0,1 1 0 0 0,2-3 0 0 0,1-2 0 0 0,-2-5 0 0 0,-1-4 0 0 0,0-3 0 0 0,-1-2 0 0 0,1-4 0 0 0,2-2 0 0 0,-3 0 0 0 0,1 0 0 0 0,0-1 0 0 0,2 2 0 0 0,5 2-2688 0 0,6 3-15048 0 0,-2 3 5393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21.50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5119 201621 60170,'0'0'456'0'0,"1"4"-360"0"0,0 5-96 0 0,2 5 2120 0 0,0 10 3024 0 0,2 13-496 0 0,1 15-864 0 0,0 18-408 0 0,2 17-544 0 0,-2 4-1424 0 0,0-1-440 0 0,-2-2-88 0 0,0-1-16 0 0,0 0-8 0 0,0 1-688 0 0,0-1-120 0 0,-1-2-48 0 0,0-3 0 0 0,1-3 0 0 0,-1-3 0 0 0,-1-4 0 0 0,0 5 0 0 0,0-4 0 0 0,0-7 0 0 0,2-5 0 0 0,1-10 0 0 0,1-12 0 0 0,1-9 0 0 0,0-11 0 0 0,-1-8 0 0 0,4-13-3048 0 0,3-11 1336 0 0,1-7-5984 0 0,0-5-1200 0 0,-3 2-2519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21.90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1 716 2127 193330 56706,'0'0'192'0'0,"1"0"-192"0"0,-1 0 2192 0 0,0-1 3080 0 0,-1-2-2584 0 0,2-2 232 0 0,0-4 48 930-4,2-4 8-414 4,6-7 1600 89 6,3-7-3256-605-6,3-5-48 0 0,5-16 616 0 0,2-8-1384 0 0,1-3-24 0 0,1 2-8 0 0,-1 3-216 0 0,-1 5-48 0 0,1 5-8 0 0,-2 4 0 0 0,-2 3-144 0 0,-2 5-56 518-5,-2 3 0 22 4,2 3 0 586 6,-1 3 0-1126-5,0 4 0 498-2,-2 5 0-498 2,-4 4 0 0 0,-2 4 0 0 0,-1 4 0 0 0,-1 3 0 520 3,-1 1 0 2-535,0 4 0-522 532,3 6 0 0 0,0 3 0-3-511,4 7 0 3 511,1 4 0 0 0,0 2 0 505-1,0 1 0-505 1,0 2 0 0 0,2 4 0 0 0,0 1 0 0 0,-1 3 0 0 0,2 2 0 0 0,0 2 0 0 0,0 2 0 0 0,3 6 0 0 0,5 6 0 0 0,0-3 0 0 0,1-6 0 0 0,0-4 0 0 0,1-6 0 0 0,-4-8 0 0 0,-4-9 0 0 0,-5-7 0 0 0,-5-6 0 0 0,-1-4 0 0 0,-3-3 0 0 0,0-2 0 0 0,-1-3 0 0 0,0-4 0 0 0,0-6-176 0 0,1-9-18952 0 0,-1 0 5665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22.11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518 0 3247 207767 61598,'0'2'288'0'0,"-4"4"-224"0"0,-4 7 2576 0 0,-8 8 3784 0 0,-3 5-3144 0 0,-3 4-496 0 0,-4 9 2552 0 0,-7 14-1072 0 0,-9 19-1512 0 0,-2 5-1408 0 0,2 1-1072 0 0,0 3-200 0 0,1-4-72 0 0,5-9 0 0 0,4-10 0 0 0,4-12 0 0 0,4-9 0 0 0,4-9 0 0 0,4-8 0 0 0,5-7 0 0 0,4-6 0 0 0,4-4 0 0 0,2-4 0 0 0,2-4 0 0 0,3-7-19224 0 0,1 0 5681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22.54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1 219 6335 203060 63777,'1'-1'560'0'0,"3"-5"-448"0"0,3-3-112 0 0,2-4 1200 0 0,3-4 1680 0 0,4-6 112 13-1171,2-1-1456-17 625,0 0 0 6-10,1 2 1200-17-583,3 0-480 29 509,4 3-112-17 108,1 3-136 6 11,-1 4-1008-3 511,-4 5-104 0 0,-4 4-32 0 0,-2 3 0 0 0,-1 2 0 0 0,-2 3-336 0 0,3 2 376 0 0,-1 2-464 0 0,-1 0-352 0 0,-2 1-64 0 0,0 0-24 0 0,-2 0 0 0 0,-1-1 0 0 0,-2-1 0 0 0,1 2 0 0 0,0 0 0 0 0,0-2 0 0 0,-3-2 0 0 0,1 1 0 0 0,1 0 0 0 0,3 0 0 0 0,2 0 0 0 0,-1-2 0 0 0,2-3 0 0 0,1-5 0 0 0,0-3 0 0 0,0-2 0 0 0,2-3-19224 0 0,-2 0 5681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50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141 101 4287 0 0,'0'3'332'0'0,"2"5"-152"0"0,-1 1-1 0 0,0 0 1 0 0,-1 0-1 0 0,0 0 1 0 0,0 0-1 0 0,-1-1 1 0 0,-2 11-1 0 0,0-2 1050 0 0,-2-1 0 0 0,-11 31 0 0 0,4-20 409 0 0,-23 52 3120 0 0,19-46-3318 0 0,8-16-57 0 0,-2 1-1 0 0,-20 28 1 0 0,30-46-1321 0 0,0 1 1 0 0,0-1-1 0 0,0 0 1 0 0,0 0-1 0 0,0 0 0 0 0,0 1 1 0 0,0-1-1 0 0,0 0 1 0 0,0 0-1 0 0,-1 1 0 0 0,1-1 1 0 0,0 0-1 0 0,0 0 1 0 0,0 0-1 0 0,0 0 0 0 0,-1 1 1 0 0,1-1-1 0 0,0 0 1 0 0,0 0-1 0 0,0 0 1 0 0,-1 0-1 0 0,1 0 0 0 0,0 1 1 0 0,0-1-1 0 0,0 0 1 0 0,-1 0-1 0 0,1 0 0 0 0,0 0 1 0 0,0 0-1 0 0,-1 0 1 0 0,1 0-1 0 0,0 0 1 0 0,0 0-1 0 0,-1 0 0 0 0,3-10 325 0 0,10-17-565 0 0,2 4 241 0 0,1 0-1 0 0,1 1 0 0 0,1 1 1 0 0,1 0-1 0 0,38-32 0 0 0,-20 22 751 0 0,2 3-1 0 0,63-36 0 0 0,22-17 2145 0 0,-119 77-2974 0 0,1 1 0 0 0,-1-1 0 0 0,0 0 0 0 0,0 0 0 0 0,0 0 0 0 0,0 0 0 0 0,-1-1 0 0 0,1 0 0 0 0,2-5 0 0 0,-4 7-545 0 0,-1 0 0 0 0,1-1 0 0 0,-1 1 0 0 0,0 0 0 0 0,0-1 1 0 0,0 1-1 0 0,0-1 0 0 0,0 1 0 0 0,0-5 0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22.85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1951 196643 61443,'0'1'176'0'0,"1"1"-2303"0"0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23.44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2015 201631 58374,'0'0'176'0'0,"1"1"-176"0"0,4 4 1800 0 0,0 3 328 0 0,0 4 64 0 0,-1 9 2704 0 0,-2 6-2112 0 0,0 3 16 0 0,-1 9 1672 0 0,-3 9-1632 0 0,0 3-1456 0 0,-1-2-296 0 0,0-3-64 0 0,0-5-16 0 0,0-2 0 0 0,0-3-624 0 0,2 3 96 0 0,3 2-192 0 0,2-3-288 0 0,2-5 0 0 0,2-7 0 0 0,-2-8 0 0 0,-1-6 0 0 0,1-6 0 0 0,2-4 0 0 0,2-5 0 0 0,3-7 0 0 0,3-6 0 0 0,1-6 0 0 0,3-10 0 0 0,1-6 0 0 0,-1-2 0 0 0,-2 0 0 0 0,-2 0 0 0 0,-2 1 0 0 0,-2 1-144 0 0,-2 1-24 0 0,-3 2-8 0 0,0-5-288 0 0,-3-9-640 0 0,-2 0 888 0 0,-2 8 112 0 0,-1 9 168 0 0,-1 10 128 0 0,1 9 16 0 0,-1 7-104 0 0,1 4 0 0 0,-1 3 160 0 0,-1 1 64 0 0,-1 5 0 0 0,0 0-168 0 0,0 0 0 0 0,0 0 64 0 0,1-1-160 0 0,0 1 0 0 0,1-1 0 0 0,0-2-16 0 0,1-1-48 0 0,1 0 0 0 0,1 1 0 0 0,-1-1 0 0 0,1-1 0 0 0,0 0 0 0 0,-1-2 0 0 0,1 1 0 0 0,-1-1 0 0 0,0 0 0 0 0,0 0 0 0 0,0 0 0 0 0,0 0 0 0 0,0-1 0 0 0,0 1 0 0 0,0 0 0 0 0,0 0 0 0 0,-1 1-160 0 0,-1 0-232 0 0,0-1-1144 0 0,1 1-1624 0 0,-1-2-13136 0 0,1-1 5073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24.39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22 0 7631 197476 65453,'0'0'672'0'0,"2"7"-536"0"0,3 11 2040 0 0,0 12 3056 0 0,1 13-632 0 0,-3 5-2824 0 0,-1 0-32 0 0,-3 4 1128 0 0,-4 3-864 0 0,-2 0-352 0 0,-1-4-1048 0 0,0-7-16 0 0,1-6 160 0 0,2-6-688 0 0,1-10-1256 0 0,5-9 456 0 0,6-13-17280 0 0,1-8 5441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24.84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1 238 4199 206506 56478,'1'-2'376'0'0,"1"-2"-304"0"0,0-3-72 0 0,2-4 680 0 0,2-7 952 0 0,2-2-800 0 0,1-1 0 0 0,1 0 0 0 0,0 2 0 0 0,3-2 1080 0 0,2-1 360 0 0,2 3-1128 0 0,0 2 88 0 0,-2 3 16 0 0,0 4 8 0 0,-4 2 1256 0 0,3 5 0 0 0,1 3-1256 0 0,-2 1-176 0 0,-4 1-40 0 0,1 1-8 0 0,0 3 0 0 0,-1-1-288 0 0,1 3 616 0 0,2 3-552 0 0,3 5-768 0 0,2 2-40 0 0,-1-3 0 0 0,-2-2 0 0 0,0-2 0 0 0,4-5 0 0 0,0-4 0 0 0,0-4 0 0 0,1-5 0 0 0,1-6 0 0 0,1-6 0 0 0,-1-1-8736 0 0,-2 0-1752 0 0,-3 4-3055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25.47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65 0 4255 203901 64183,'0'0'384'0'0,"0"0"-312"0"0,5 6 1448 0 0,4 8 2152 0 0,3 7-1792 0 0,2 5 128 0 0,2 10 2064 1183 1,1 5-2032-660-2,-2 5-312-523 1,1 8 1608 0 0,-1 10-384 0 0,0 8-512 0 0,-3 5-816 0 0,-4-5-1360 0 0,-5-9-32 0 0,-3-8-8 0 0,-5-8-160 0 0,-3-4-64 0 0,-2-2 0 0 0,-3-1 0 0 0,0 0 0 0 0,-1-1 0 0 0,-1 1 0 0 0,-1-2 0 0 0,1 0 0 0 0,-2-3 0 0 0,0-2 0 0 0,1-4 0 0 0,0-4 0 0 0,2-4 0 0 0,3-7 0 0 0,2-7-1536 0 0,3-8 672 0 0,2-13-17032 0 0,2-5 5425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26.16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168 1159 5351 196994 65375,'2'-2'480'0'0,"2"-9"-384"0"0,3-10 856 0 0,2-6 168 0 0,-1-4 40 0 0,-1-1 8 0 0,-1 0 8 0 0,-2 1 0 0 0,-1 0 0 0 0,-3-1 992 0 0,-1 0-1216 0 0,-2 4-8 0 0,-3 1 552 0 0,-2 5-1016 0 0,1 5-24 0 0,-3 6 272 0 0,-1 4-496 0 0,0 4-8 0 0,0 5 0 0 0,0 4 24 0 0,-1 6 0 0 0,1 4 0 0 0,-1 5 0 0 0,1 5 16 0 0,0 3 8 0 0,1 2 0 0 0,-1 11 408 0 0,-1 11 192 8-505,0 2-432-8 505,2-1 72 0 0,0-1 560 0 0,2 0 320 0 0,3-5 456 0 0,2-8-912 0 0,3-11-504 0 0,0-11-104 0 0,1-8-16 0 0,1-4 56 0 0,3-5-352 0 0,6-7-16 0 0,3-4 0 0 0,2-6 0 0 0,5-9 0 0 0,5-17 0 0 0,2-8 0 0 0,0-5 0 0 0,2-15 0 0 0,5-28-552 0 0,-1-9 240 0 0,-1-6-288 0 0,2-28-264 0 0,-3-6 864 0 0,-6 15 0 0 0,-6 23 0 0 0,-7 23 72 0 0,-5 21 256 0 0,-5 19 304 0 0,-3 18-72 0 0,-4 13-336 0 0,0 9 0 0 0,-2 10 64 0 0,-2 8-288 0 0,0 5 0 0 0,0 3 0 0 0,1 4 0 0 0,0 4 0 0 0,1 4 0 0 0,1 15 0 0 0,1 15 0 0 0,1 15 0 1067-6,0 12 0-465 12,3 9 0-49-7,0 8 0-553 1,4 5 0 624-2,0 0 0 473 2,3-4 0-1097 0,1-16 0 0 0,0-18 0 0 0,3-15 0 0 0,4-12 0 0 0,2-12 0 0 0,0-9 0 584-3,0-8 0-39 3,-1-6 0-545 0,-2-4 0 0 0,1-4 0 0 0,-2-2 0 0 0,1-2 0 0 0,-1-3 0 0 0,0-3 0 0 0,0-2 0 0 0,2-1 0 0 0,1-2 0 0 0,0-3 0 504 4,1-2 0-504-4,0-2 0 0 0,2-7-19224 0 0,-1 1 5681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26.65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28 560 3567 198396 65164,'0'-2'320'0'0,"0"-5"-256"0"0,2-5-64 0 0,0-4 1104 0 0,0-7 1568 0 0,2-4-1304 0 0,0-2-72 0 0,1-6 1264-4-641,1-3-1280 4 62,-1-1-384 4 10,0-6 712 4 10,1 0-816-3 53,-1 1-144-5 506,-1 3-24 2-505,1 5-8-2 505,2 1 520-18-502,0 6-632 18 502,0 6-8 0 0,2 6 312 722-764,1 7-272 983-806,0 4-272-945 1564,-2 5 48-73-532,-1 5 328 599 535,1 5-320-733 9,-1 2-104-39-6,-1 2-24-514 0,-1 3 0 0 0,-1 5 0 0 0,-1 1 32 0 0,-3 8 240 0 0,-2 4-232 531-4,-1 3-48-519-566,-2 6 152 498-137,-1 1-168-510 707,-1-3-104 0 0,-1-3-64 0 0,-1-4 80 0 0,0-3-80 0 0,0-5 120 0 0,-4 1 64 0 0,-3 0 120 0 0,-1-4-64 0 0,1-3 8 0 0,1-5 224 0 0,2-5-248 0 0,2-5 0 0 0,2-3 224 0 0,1-6-224 0 0,4-3 0 0 0,3-4 0 0 0,2-2-136 0 0,3-6 8 0 0,5-5-96 0 0,1-1 0 0 0,1 0 0 0 0,0 4 0 0 0,0 3 0 0 0,-1 3 0 0 0,0 3 0 0 0,0 3 0 0 0,-1 3 0 0 0,-1 1 0 0 0,0-1 0 0 0,0 1-632 0 0,0 0-1024 0 0,2-2-14856 0 0,0 2 5017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46.9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85 1 5383 0 0,'-2'2'416'0'0,"-8"7"-272"0"0,9-4-28 0 0,1-1 0 0 0,-1 0 0 0 0,1 1-1 0 0,0-1 1 0 0,0 1 0 0 0,1 6 0 0 0,0 5 575 0 0,-2 27 1319 0 0,-1-1 1 0 0,-2 1 0 0 0,-13 53-1 0 0,-23 135 4795 0 0,36-207-5949 0 0,2-15-406 0 0,1-1 0 0 0,0 1 0 0 0,0 0 0 0 0,1 12 0 0 0,2 18 1039 0 0,-2-38-1117 0 0,2 2-41 0 0,0 0-213 0 0,1 1-1 0 0,-1-1 1 0 0,1 1 0 0 0,0-1 0 0 0,0 0-1 0 0,1 0 1 0 0,-1-1 0 0 0,0 1 0 0 0,1-1-1 0 0,0 1 1 0 0,-1-1 0 0 0,1 0 0 0 0,0 0-1 0 0,0-1 1 0 0,0 1 0 0 0,1-1 0 0 0,-1 0-1 0 0,7 1 1 0 0,8 1 117 0 0,-1 0-1 0 0,1-1 1 0 0,30-2 0 0 0,18-3 94 0 0,72-7 1110 0 0,-3 3-1285 0 0,-22 2-75 0 0,132-15-79 0 0,-103 6 0 0 0,12 0 0 0 0,-127 11 0 0 0,12-14 0 0 0,-30 12 0 0 0,0-1 0 0 0,-8 2 0 0 0,0 1 0 0 0,0-1 0 0 0,0 0 0 0 0,0 1 0 0 0,-1-1 0 0 0,1 0 0 0 0,-1 0 0 0 0,0 0 0 0 0,0 0 0 0 0,0 0 0 0 0,0-5 0 0 0,0-7 0 0 0,-2-25 0 0 0,1 31 0 0 0,-8-64 0 0 0,1 22 0 0 0,-9-107 0 0 0,5 45 0 0 0,6 72 0 0 0,3 28-1290 0 0,0-7-6448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0.4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0 5383 0 0,'-1'10'96'0'0,"0"-1"0"0"0,0 0 0 0 0,1 0 0 0 0,0 1 0 0 0,3 13 0 0 0,-2-13 371 0 0,-1 0-1 0 0,0 0 0 0 0,-2 13 1 0 0,1-12 298 0 0,0 0 0 0 0,2 14 1 0 0,-1-13 111 0 0,1-1 1 0 0,-2 1-1 0 0,1-1 1 0 0,-2 1-1 0 0,0-1 0 0 0,0 0 1 0 0,-1 0-1 0 0,-8 22 1 0 0,10-31-760 0 0,1 0-1 0 0,-1 1 1 0 0,1-1 0 0 0,-1 0-1 0 0,1 1 1 0 0,0-1 0 0 0,0 1 0 0 0,0-1-1 0 0,0 0 1 0 0,0 1 0 0 0,0-1-1 0 0,1 3 1 0 0,0 1 159 0 0,-1-5-75 0 0,1-1-861 0 0,0-1 512 0 0,0 0 1 0 0,0 0 0 0 0,0 0-1 0 0,0 1 1 0 0,0-1 0 0 0,-1 0-1 0 0,1 0 1 0 0,0 0 0 0 0,0-2 0 0 0,0 1-341 0 0,7-13-3881 0 0,-4-2-1267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0.7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1 5039 0 0,'18'118'2456'0'0,"-14"-68"2749"0"0,-4 78 0 0 0,-10-62-1332 0 0,3-19-1725 0 0,-7 30 631 0 0,0-5-728 0 0,14-70-1376 0 0,2-2-648 0 0,1-2-110 0 0,-1 1-1 0 0,1-1 1 0 0,-1 0 0 0 0,1 0 0 0 0,-1 0 0 0 0,0 0 0 0 0,1 0-1 0 0,-1-1 1 0 0,0 1 0 0 0,-1-1 0 0 0,1 1 0 0 0,0-1 0 0 0,-1 1-1 0 0,1-1 1 0 0,-1 0 0 0 0,2-4 0 0 0,1-7-2353 0 0,0-1 1 0 0,2-17 0 0 0,-3 18-1421 0 0,0-7-3459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7:51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127 195 3311 0 0,'0'3'251'0'0,"-1"48"688"0"0,-1-36 1379 0 0,-5 24 1 0 0,-11 24 4400 0 0,-29 63 0 0 0,7-21-3217 0 0,31-84-3083 0 0,7-17-696 0 0,3-13-288 0 0,3-4-396 0 0,-1 0-131 0 0,1 0 1 0 0,0 0-1 0 0,1 1 1 0 0,10-19 0 0 0,-14 28 984 0 0,1 0 0 0 0,0 1 0 0 0,0-1 0 0 0,0 1 0 0 0,0-1 0 0 0,0 1 0 0 0,0 0 0 0 0,1 0 0 0 0,-1 0 0 0 0,1 0 0 0 0,-1 0 1 0 0,1 1-1 0 0,0-1 0 0 0,0 1 0 0 0,-1-1 0 0 0,1 1 0 0 0,0 0 0 0 0,0 1 0 0 0,1-1 0 0 0,-1 0 0 0 0,0 1 0 0 0,0-1 0 0 0,0 1 0 0 0,0 0 1 0 0,5 1-1 0 0,1 0 472 0 0,0 1 1 0 0,1 0 0 0 0,-1 0 0 0 0,0 1 0 0 0,0 1 0 0 0,-1-1 0 0 0,1 2 0 0 0,-1-1 0 0 0,10 7 0 0 0,8 8 2361 0 0,33 30 0 0 0,12 10 286 0 0,-55-49-2303 0 0,0 0-1 0 0,0-1 0 0 0,21 9 1 0 0,-30-15-600 0 0,0-1 0 0 0,-1 0 0 0 0,1 0 1 0 0,0 0-1 0 0,0-1 0 0 0,0 0 0 0 0,0 0 0 0 0,0-1 0 0 0,0 0 1 0 0,0 0-1 0 0,11-2 0 0 0,-15 1-110 0 0,-1 0 0 0 0,1 0 1 0 0,0 0-1 0 0,0 0 0 0 0,-1 0 0 0 0,1 0 0 0 0,-1-1 0 0 0,1 1 1 0 0,-1-1-1 0 0,0 0 0 0 0,1 0 0 0 0,-1 0 0 0 0,0 0 0 0 0,3-4 1 0 0,-2 3-172 0 0,-1-1 1 0 0,0 0-1 0 0,0 0 1 0 0,0 0-1 0 0,-1 0 1 0 0,1 0-1 0 0,-1 0 1 0 0,1-9-1 0 0,0-2-897 0 0,-2 1-1 0 0,0-1 0 0 0,0 0 0 0 0,-5-25 0 0 0,-21-92-8615 0 0,2 19 1763 0 0,14 37 5601 0 0,8 51 1242 0 0,2-48 0 0 0,1 66 1011 0 0,-1 0 0 0 0,1 0-1 0 0,1 0 1 0 0,-1 0-1 0 0,1 0 1 0 0,0 0-1 0 0,1 1 1 0 0,0-1-1 0 0,0 1 1 0 0,0 0-1 0 0,9-12 1 0 0,-11 16 137 0 0,1 0 1 0 0,0 0 0 0 0,0 1-1 0 0,0-1 1 0 0,0 0 0 0 0,0 1-1 0 0,1-1 1 0 0,-1 1 0 0 0,0 0-1 0 0,1 0 1 0 0,4-2 0 0 0,-4 2 390 0 0,1 1 0 0 0,0-1 0 0 0,-1 1 0 0 0,1 0 0 0 0,0 0 0 0 0,-1 0 0 0 0,1 1 0 0 0,-1-1 0 0 0,1 1 0 0 0,-1 0 0 0 0,1 0 0 0 0,5 2 0 0 0,3 3 1996 0 0,1 0 0 0 0,-1 1-1 0 0,0 1 1 0 0,16 12 0 0 0,-1 3 209 0 0,0 0 0 0 0,-1 2 1 0 0,27 35-1 0 0,-44-48-2368 0 0,-8-8-530 0 0,-1-1-1290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1.1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0 115 5007 0 0,'2'-3'129'0'0,"0"-1"3"0"0,12-2 129 0 0,43-21 1115 0 0,-52 25-1243 0 0,-1 0 1 0 0,0 0 0 0 0,0 0 0 0 0,0-1 0 0 0,3-3-1 0 0,-3 3 23 0 0,0 1-1 0 0,0-1 0 0 0,0 1 1 0 0,0-1-1 0 0,8-2 0 0 0,-10 4-74 0 0,0 0-1 0 0,0 0 1 0 0,0 0-1 0 0,0-1 1 0 0,0 1-1 0 0,0 0 1 0 0,0-1-1 0 0,2-2 1 0 0,-2 2 13 0 0,-1 1-1 0 0,0 0 1 0 0,0 0 0 0 0,1-1 0 0 0,-1 1-1 0 0,1 0 1 0 0,-1 0 0 0 0,1 0-1 0 0,-1 1 1 0 0,1-1 0 0 0,0 0 0 0 0,-1 1-1 0 0,1-1 1 0 0,0 1 0 0 0,2-1-1 0 0,11-4 666 0 0,-14 4-705 0 0,0 1 0 0 0,-1-1 1 0 0,1 1-1 0 0,0-1 0 0 0,0 1 0 0 0,-1-1 0 0 0,1 1 1 0 0,0 0-1 0 0,0 0 0 0 0,0-1 0 0 0,-1 1 0 0 0,1 0 1 0 0,0 0-1 0 0,0 0 0 0 0,0 0 0 0 0,0 0 0 0 0,0 0 1 0 0,0 0-1 0 0,-1 0 0 0 0,1 0 0 0 0,0 1 0 0 0,0-1 1 0 0,0 0-1 0 0,0 1 0 0 0,0-1 0 0 0,3 3 244 0 0,0 0 0 0 0,-1 0-1 0 0,0 1 1 0 0,0-1 0 0 0,0 1-1 0 0,0-1 1 0 0,0 1 0 0 0,-1 0 0 0 0,1 0-1 0 0,-1 0 1 0 0,3 7 0 0 0,-1 4 223 0 0,1-1 1 0 0,2 19 0 0 0,-5-19-84 0 0,0-5-114 0 0,-1-1-1 0 0,-1 15 1 0 0,2 11 436 0 0,5 73 1306 0 0,-6-57-1078 0 0,-1 49 965 0 0,-1-67-1459 0 0,-9 75 1026 0 0,9-77-1002 0 0,-1 23 428 0 0,1-43-833 0 0,0-7-78 0 0,1 0-1 0 0,-1-1 0 0 0,1 1 0 0 0,0 0 0 0 0,0-1 0 0 0,0 1 0 0 0,0 0 0 0 0,1-1 1 0 0,0 4-1 0 0,0 1 21 0 0,1 2-475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1.5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17 7455 0 0,'2'0'575'0'0,"6"4"-155"0"0,-7-4 763 0 0,3 2 374 0 0,9 0 810 0 0,0 1-1 0 0,0-2 1 0 0,26 1-1 0 0,-7-3-1443 0 0,-29 1-671 0 0,3 0-63 0 0,-1-1-103 0 0,22-8 131 0 0,-13 4 174 0 0,15-4-2523 0 0,-1 4-5207 0 0</inkml:trace>
  <inkml:trace contextRef="#ctx0" brushRef="#br0" timeOffset="1">42 362 7367 0 0,'3'0'568'0'0,"35"-6"3251"0"0,0-2-1 0 0,0-1 0 0 0,61-24 0 0 0,-57 16-1832 0 0,57-33 0 0 0,-82 40-1863 0 0,-1 2-4688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1.9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74 1 6415 0 0,'1'11'403'0'0,"-1"0"1"0"0,0 0-1 0 0,-1 0 0 0 0,0 0 0 0 0,-4 16 0 0 0,-1 6 3333 0 0,4-22-2262 0 0,-1 1 0 0 0,-1 0 0 0 0,0-1 0 0 0,-1 0 0 0 0,-10 19 0 0 0,9-17-798 0 0,5-11-223 0 0,-13 10-10 0 0,13-13-785 0 0,1 1-1 0 0,-1-1 1 0 0,1 0 0 0 0,-1 1-1 0 0,1-1 1 0 0,-1 0 0 0 0,1 1 0 0 0,0-1-1 0 0,-1 0 1 0 0,1 0 0 0 0,0 1 0 0 0,0-1-1 0 0,0 0 1 0 0,-1 0 0 0 0,1 0 0 0 0,0 1-1 0 0,0-1 1 0 0,0 0 0 0 0,0-1-1 0 0,0 1-147 0 0,-1-12-6249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2.3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1 6967 0 0,'0'0'535'0'0,"1"2"-347"0"0,2 7 436 0 0,0-1 0 0 0,-1 0 0 0 0,0 1 1 0 0,0 0-1 0 0,-1 0 0 0 0,0-1 0 0 0,0 1 0 0 0,-1 0 0 0 0,-2 16 0 0 0,-3 7 1370 0 0,-16 83 4047 0 0,16-97-5085 0 0,-4 24 5560 0 0,10-43-6402 0 0,15-20-48 0 0,22-40 0 0 0,-18 26-39 0 0,61-112-299 0 0,-80 143 232 0 0,0 2 38 0 0,-1 1-1 0 0,1 0 1 0 0,0 0-1 0 0,-1-1 1 0 0,1 1-1 0 0,0 0 1 0 0,0 0-1 0 0,0 0 1 0 0,0 0-1 0 0,0 0 1 0 0,0 0-1 0 0,0 0 1 0 0,0 0-1 0 0,0 0 1 0 0,2 0-1 0 0,5-4 15 0 0,-6 4 47 0 0,-1 1-51 0 0,-1 0 1 0 0,1 1-1 0 0,0-1 1 0 0,0 0-1 0 0,-1 1 0 0 0,1-1 1 0 0,0 0-1 0 0,-1 1 1 0 0,1-1-1 0 0,0 1 1 0 0,-1-1-1 0 0,1 1 1 0 0,-1-1-1 0 0,1 1 1 0 0,-1 0-1 0 0,1-1 0 0 0,-1 1 1 0 0,1 0-1 0 0,-1-1 1 0 0,1 1-1 0 0,-1 0 1 0 0,0-1-1 0 0,1 3 1 0 0,6 17 117 0 0,-3 1 211 0 0,-1 0-1 0 0,0-1 1 0 0,-1 24 0 0 0,2 20 1035 0 0,-5-55-1295 0 0,3 10 131 0 0,2-9-204 0 0,-4-9-4 0 0,1 0 0 0 0,-1-1 0 0 0,1 1 0 0 0,-1-1 0 0 0,1 1 0 0 0,0-1 0 0 0,-1 1 0 0 0,1-1 0 0 0,0 1 0 0 0,-1-1 0 0 0,1 1 0 0 0,0-1 0 0 0,0 0 0 0 0,0 1 0 0 0,1-1-194 0 0,-1 0 0 0 0,1 0 0 0 0,-1 0 0 0 0,1 0 0 0 0,0 0 0 0 0,-1 0 0 0 0,1 0 0 0 0,-1 0-1 0 0,1-1 1 0 0,-1 1 0 0 0,1 0 0 0 0,-1-1 0 0 0,1 1 0 0 0,-1-1 0 0 0,1 0 0 0 0,1-1 0 0 0,20-17-6845 0 0,-16 13 4572 0 0,8-7-6168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2.6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0 6679 0 0,'5'28'392'0'0,"-2"-1"-1"0"0,0 30 0 0 0,-5 57 4323 0 0,0-51-322 0 0,-8 134 3777 0 0,-22 95-2275 0 0,1-125-4193 0 0,24-133-1660 0 0,5-22-44 0 0,0 0 1 0 0,0 0-1 0 0,0 24 1 0 0,21-59-1860 0 0,-16 17 547 0 0,0 0 0 0 0,0 0 0 0 0,-1 0 0 0 0,1 0 0 0 0,0-9 0 0 0,0 5-2505 0 0,4-14-4491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2.9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 6215 0 0,'3'-1'479'0'0,"3"-3"-230"0"0,1 1 0 0 0,0 0 1 0 0,0 1-1 0 0,0-1 0 0 0,0 2 0 0 0,1-1 0 0 0,-1 1 1 0 0,11-1-1 0 0,-12 2 194 0 0,-1 0 0 0 0,0 0 1 0 0,0 0-1 0 0,0 1 0 0 0,0 0 1 0 0,0 0-1 0 0,0 0 0 0 0,0 1 1 0 0,0-1-1 0 0,-1 1 0 0 0,1 1 1 0 0,0-1-1 0 0,7 6 0 0 0,2 2 941 0 0,-10-8-1097 0 0,-1 0-1 0 0,1 1 0 0 0,-1-1 0 0 0,0 1 0 0 0,0 0 1 0 0,0 0-1 0 0,0 0 0 0 0,3 5 0 0 0,-2-1 161 0 0,-1-3 5 0 0,-1 0-1 0 0,1 0 0 0 0,-1 0 0 0 0,0 0 0 0 0,0 1 0 0 0,-1-1 0 0 0,2 7 0 0 0,0-1 382 0 0,-2-5-583 0 0,0-1 1 0 0,-1 0-1 0 0,1 0 1 0 0,-1 0-1 0 0,0 1 0 0 0,0-1 1 0 0,0 0-1 0 0,-1 8 1 0 0,-6 16 333 0 0,-1 1-1 0 0,-2-1 1 0 0,0 0 0 0 0,-2-1 0 0 0,-1 0 0 0 0,-25 37-1 0 0,27-50-390 0 0,-1 0-1 0 0,-1 0 0 0 0,0-1 0 0 0,-22 16 1 0 0,33-27-238 0 0,0 0 1 0 0,-1-1-1 0 0,1 1 1 0 0,0 0-1 0 0,-1-1 1 0 0,0 1-1 0 0,1-1 1 0 0,-1 0-1 0 0,0 0 1 0 0,0 0-1 0 0,0 0 1 0 0,-5 0-1 0 0,7-1-423 0 0,1-3-262 0 0,0 0 0 0 0,1 0 1 0 0,0 0-1 0 0,-1-1 0 0 0,1 1 0 0 0,0 0 0 0 0,0 0 1 0 0,1 0-1 0 0,1-3 0 0 0,5-7-4828 0 0,2-3-1978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3.3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40 5783 0 0,'0'0'444'0'0,"1"3"-289"0"0,2 9 1009 0 0,-1 1 1 0 0,-1 0-1 0 0,1 1 0 0 0,-2-1 0 0 0,-1 21 1 0 0,-13 72 5727 0 0,4-41-3434 0 0,1 21 1016 0 0,6-48 57 0 0,6-39-4492 0 0,3-1-39 0 0,-1 0 0 0 0,0-1 1 0 0,0 1-1 0 0,0-1 1 0 0,0 0-1 0 0,0-1 0 0 0,-1 1 1 0 0,1-1-1 0 0,-1 0 1 0 0,0 0-1 0 0,0 0 0 0 0,0-1 1 0 0,-1 1-1 0 0,0-1 1 0 0,0 0-1 0 0,3-5 0 0 0,6-14 0 0 0,-1-1 0 0 0,9-30-1 0 0,-11 29 1 0 0,9-26 0 0 0,19-46 0 0 0,-8 14 0 0 0,-27 80 0 0 0,-7 20 0 0 0,4-11 0 0 0,0 0 0 0 0,-1 0 0 0 0,2 0 0 0 0,-2 9 0 0 0,0 71 0 0 0,0 35 0 0 0,2-102 0 0 0,2-1 0 0 0,1 1 0 0 0,0 0 0 0 0,9 28 0 0 0,-3-19 0 0 0,0-17 0 0 0,-7-9-96 0 0,0 0 0 0 0,0 0 0 0 0,0 0 0 0 0,0 0 0 0 0,0 0 0 0 0,0 0 0 0 0,1-1 0 0 0,-1 1 0 0 0,0-1 0 0 0,0 0 1 0 0,1 0-1 0 0,-1 1 0 0 0,0-1 0 0 0,1-1 0 0 0,-1 1 0 0 0,0 0 0 0 0,0-1 0 0 0,1 1 0 0 0,-1-1 0 0 0,0 1 0 0 0,2-2 0 0 0,1 0-673 0 0,0-1 1 0 0,-1 0-1 0 0,1 0 1 0 0,-1 0-1 0 0,0 0 1 0 0,0 0-1 0 0,0-1 1 0 0,4-5-1 0 0,10-11-9427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3.7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634 1 4319 0 0,'-19'83'1196'0'0,"2"-10"658"0"0,0 18 2405 0 0,-40 258 11284 0 0,48-271-13933 0 0,-8 121 2376 0 0,16-193-3986 0 0,1-4 0 0 0,-1-1 0 0 0,1 1 0 0 0,0 0 0 0 0,0 0 0 0 0,0-1 0 0 0,1 1 0 0 0,-1 0 0 0 0,0 0 0 0 0,0 0 0 0 0,1-1 0 0 0,-1 1 0 0 0,2 2 0 0 0,4 7 0 0 0,5-8 0 0 0,1-5 0 0 0,-8 0-299 0 0,-1 0 0 0 0,1 0 0 0 0,-1 0 0 0 0,0 0 0 0 0,1-1 0 0 0,-1 0 0 0 0,-1 0 1 0 0,1 1-1 0 0,0-2 0 0 0,-1 1 0 0 0,1 0 0 0 0,-1 0 0 0 0,0-1 0 0 0,0 1 0 0 0,0-1 0 0 0,-1 0 0 0 0,1 0 0 0 0,-1 1 0 0 0,0-1 0 0 0,0 0 0 0 0,1-7 0 0 0,-1-1-1127 0 0,0 1-1 0 0,0-1 0 0 0,-1 1 0 0 0,0 0 0 0 0,-1-1 0 0 0,-4-18 0 0 0,-3-1-5632 0 0</inkml:trace>
  <inkml:trace contextRef="#ctx0" brushRef="#br0" timeOffset="1">12 453 2383 0 0,'-1'2'180'0'0,"-1"0"136"0"0,-4 8-732 0 0,3-3 4290 0 0,14 1 286 0 0,-10-7-3899 0 0,1 0 0 0 0,-1 0 1 0 0,0-1-1 0 0,0 1 0 0 0,1 0 0 0 0,-1-1 1 0 0,0 1-1 0 0,1-1 0 0 0,-1 0 1 0 0,0 1-1 0 0,1-1 0 0 0,-1 0 1 0 0,3 0-1 0 0,4 1 455 0 0,11 2 1257 0 0,0 0 0 0 0,1-1-1 0 0,38-2 1 0 0,58-13 3105 0 0,-103 12-4632 0 0,132-31 3589 0 0,-72 14-3694 0 0,-45 10-289 0 0,54-20 1 0 0,-58 19-48 0 0,-16 10-12 0 0,-4 0-15 0 0,-3-1-102 0 0,-4 17-9129 0 0,0-1-786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4.2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547 0 3079 0 0,'-13'45'1422'0'0,"-34"72"-1"0"0,37-92-486 0 0,-40 75 3285 0 0,10-21-968 0 0,10-14-986 0 0,-19 41 2287 0 0,-65 105 1 0 0,56-117-1337 0 0,-50 111 0 0 0,102-194-3131 0 0,1 0 0 0 0,1 1 0 0 0,0 0 0 0 0,-4 21 0 0 0,8-31-246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4.5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87 40 5727 0 0,'-8'9'881'0'0,"1"0"-1"0"0,0 1 1 0 0,0 0-1 0 0,0 0 1 0 0,-8 20-1 0 0,13-24-248 0 0,0 1 0 0 0,0-1 1 0 0,0 0-1 0 0,0 8 0 0 0,-5 16 1718 0 0,2-12-650 0 0,1 0 1 0 0,0 0-1 0 0,2 1 1 0 0,-1 24-1 0 0,3-40-1467 0 0,0 0 1 0 0,0-1-1 0 0,0 1 0 0 0,0 0 1 0 0,1-1-1 0 0,0 1 0 0 0,-1 0 0 0 0,1-1 1 0 0,0 1-1 0 0,0-1 0 0 0,1 1 0 0 0,-1-1 1 0 0,0 1-1 0 0,1-1 0 0 0,-1 0 1 0 0,1 0-1 0 0,0 0 0 0 0,0 0 0 0 0,0 0 1 0 0,0 0-1 0 0,0 0 0 0 0,0-1 1 0 0,0 1-1 0 0,6 2 0 0 0,-6-3-157 0 0,1 0 1 0 0,-1 0-1 0 0,1 0 0 0 0,-1 0 0 0 0,1 0 1 0 0,0-1-1 0 0,0 1 0 0 0,-1-1 0 0 0,1 0 1 0 0,0 0-1 0 0,-1 0 0 0 0,1 0 1 0 0,0 0-1 0 0,0-1 0 0 0,-1 1 0 0 0,1-1 1 0 0,0 0-1 0 0,-1 0 0 0 0,1 0 0 0 0,-1 0 1 0 0,1 0-1 0 0,-1 0 0 0 0,1-1 0 0 0,2-1 1 0 0,4-6-77 0 0,1-1 1 0 0,-1 1 0 0 0,-1-1 0 0 0,0-1-1 0 0,0 1 1 0 0,-1-1 0 0 0,0-1 0 0 0,5-12-1 0 0,2-8 0 0 0,17-61-1 0 0,-27 76-198 0 0,2-23 0 0 0,-3 22-128 0 0,-3 15-107 0 0,0 0 0 0 0,0 0 1 0 0,0-1-1 0 0,-1 1 0 0 0,0-6 1 0 0,-1-5-7100 0 0,2 3-1903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18:38:18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24575,'0'0'0,"0"0"0,0 0 0,0 0 0,0 0 0,0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4.9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1 125 5815 0 0,'0'2'444'0'0,"5"36"-139"0"0,-4 23 5393 0 0,0-2 33 0 0,0-39-2697 0 0,-4 25 1 0 0,1-2 1939 0 0,2-41-4099 0 0,3 1 317 0 0,-3-3-1162 0 0,0 1 0 0 0,0-1 0 0 0,0 0 0 0 0,0 0 0 0 0,0 0 0 0 0,0 0 0 0 0,0 1 0 0 0,0-1 0 0 0,0 0 0 0 0,1 0 0 0 0,-1 0 0 0 0,0 0 0 0 0,0 1 0 0 0,0-1 0 0 0,0 0 0 0 0,0 0 0 0 0,0 0 0 0 0,1 0 0 0 0,-1 0 0 0 0,0 0 0 0 0,0 0 0 0 0,0 0 0 0 0,0 1 0 0 0,1-1 0 0 0,-1 0 0 0 0,0 0 1 0 0,0 0-1 0 0,0 0 0 0 0,1 0 0 0 0,-1 0 0 0 0,0 0 0 0 0,0 0 0 0 0,0 0 0 0 0,1 0 0 0 0,-1 0 0 0 0,0 0 0 0 0,2-1-10 0 0,1 0 0 0 0,-1 0 0 0 0,0 0 1 0 0,0 0-1 0 0,0 0 0 0 0,0 0 0 0 0,0-1 1 0 0,-1 1-1 0 0,1-1 0 0 0,0 1 0 0 0,0-1 0 0 0,-1 0 1 0 0,1 0-1 0 0,-1 1 0 0 0,0-1 0 0 0,0 0 1 0 0,2-3-1 0 0,4-9 70 0 0,8-20-1 0 0,-10 23-79 0 0,73-146-10 0 0,-17 40 0 0 0,-52 92 0 0 0,-9 25 0 0 0,0-1 0 0 0,0 1 0 0 0,0-1 0 0 0,0 1 0 0 0,0-1 0 0 0,0 1 0 0 0,0-1 0 0 0,0 1 0 0 0,0-1 0 0 0,0 1 0 0 0,0 0 0 0 0,0-1 0 0 0,0 1 0 0 0,-1-1 0 0 0,1 1 0 0 0,0-1 0 0 0,0 1 0 0 0,-1-1 0 0 0,-1-2 0 0 0,2 3 0 0 0,0 0 0 0 0,0 0 0 0 0,0 0 0 0 0,0 0 0 0 0,0 0 0 0 0,0 0 0 0 0,0-1 0 0 0,0 1 0 0 0,0 0 0 0 0,0 0 0 0 0,0 0 0 0 0,0 0 0 0 0,0 0 0 0 0,0 0 0 0 0,0 0 0 0 0,0-1 0 0 0,0 1 0 0 0,0 0 0 0 0,-1 0 0 0 0,1 0 0 0 0,0 0 0 0 0,0 0 0 0 0,0 0 0 0 0,0 0 0 0 0,0 0 0 0 0,0 0 0 0 0,0 0 0 0 0,0 0 0 0 0,-1 0 0 0 0,1 0 0 0 0,0 0 0 0 0,0 0 0 0 0,0-1 0 0 0,0 1 0 0 0,0 0 0 0 0,0 0 0 0 0,0 0 0 0 0,-1 0 0 0 0,1 0 0 0 0,0 0 0 0 0,0 0 0 0 0,0 1 0 0 0,0-1 0 0 0,0 0 0 0 0,0 0 0 0 0,0 0 0 0 0,-1 0 0 0 0,1 0 0 0 0,0 0 0 0 0,0 0 0 0 0,0 0 0 0 0,0 0 0 0 0,0 0 0 0 0,-5 9 0 0 0,0 0 0 0 0,1 0 0 0 0,1 1 0 0 0,-1-1 0 0 0,2 1 0 0 0,-1-1 0 0 0,0 12 0 0 0,-6 15 0 0 0,-3 25 0 0 0,3-15 0 0 0,7-32 0 0 0,0 0 0 0 0,1 18 0 0 0,-2 8 0 0 0,3-35 0 0 0,0 0 0 0 0,0 0 0 0 0,0 0 0 0 0,1 0 0 0 0,0 0 0 0 0,0 0 0 0 0,0 0 0 0 0,3 7 0 0 0,3 6 0 0 0,-3-16 0 0 0,-2-1 0 0 0,-2-1 0 0 0,1 0 0 0 0,-1 1 0 0 0,1-1 0 0 0,-1 0 0 0 0,1 0 0 0 0,-1 0 0 0 0,1 1 0 0 0,-1-1 0 0 0,1 0 0 0 0,-1 0 0 0 0,1 0 0 0 0,-1 0 0 0 0,1 0 0 0 0,-1 0 0 0 0,1 0 0 0 0,-1 0 0 0 0,1 0 0 0 0,-1 0 0 0 0,2 0 0 0 0,3-2-289 0 0,1 0 1 0 0,-1 0-1 0 0,0 0 0 0 0,0-1 1 0 0,1 1-1 0 0,-2-1 0 0 0,1-1 1 0 0,0 1-1 0 0,0-1 0 0 0,5-5 1 0 0,6-8-3262 0 0,19-24 1 0 0,-27 30 2010 0 0,15-18-7504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5.3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102 0 7399 0 0,'0'3'568'0'0,"-1"14"-45"0"0,-1 0-1 0 0,-1-1 0 0 0,-1 1 0 0 0,-6 18 0 0 0,-2 8 1811 0 0,-9 30 2272 0 0,-5 23 751 0 0,16-29-2913 0 0,3 1 0 0 0,3 1 0 0 0,5 73 0 0 0,-1-86-2362 0 0,-2-38-75 0 0,2-1 0 0 0,0 0 0 0 0,1 1 0 0 0,1-1 0 0 0,1 0 0 0 0,5 21 0 0 0,-1-24-6 0 0,2-4 0 0 0,3-6 0 0 0,2-7-2111 0 0,0-5-4806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5.6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1 116 3079 0 0,'2'0'227'0'0,"249"-21"21771"0"0,-227 18-20831 0 0,0 0 0 0 0,-1-2-1 0 0,41-12 1 0 0,65-33-1848 0 0,-120 46 531 0 0,-4 1-302 0 0,1 1-1 0 0,-1 0 0 0 0,1 1 0 0 0,0-1 0 0 0,-1 1 1 0 0,1 0-1 0 0,0 1 0 0 0,9-1 0 0 0,-13 1 323 0 0,1 1-1 0 0,-1-1 0 0 0,0 0 1 0 0,1 1-1 0 0,-1 0 1 0 0,0-1-1 0 0,0 1 0 0 0,0 0 1 0 0,0 0-1 0 0,0 0 1 0 0,0 1-1 0 0,0-1 1 0 0,0 0-1 0 0,0 1 0 0 0,0-1 1 0 0,-1 1-1 0 0,1 0 1 0 0,-1-1-1 0 0,1 1 0 0 0,-1 0 1 0 0,0 0-1 0 0,1 0 1 0 0,-1 0-1 0 0,1 3 1 0 0,2 4 210 0 0,-1 1 1 0 0,0 0 0 0 0,0 0-1 0 0,-1 0 1 0 0,-1 0 0 0 0,1 12-1 0 0,-2 64 1468 0 0,-1-27-391 0 0,-1-7 751 0 0,-11 71 1 0 0,10-98-1461 0 0,-4 11 420 0 0,-1 1 0 0 0,-19 50 0 0 0,14-48-546 0 0,-14 67-1 0 0,25-95-313 0 0,-31 176 116 0 0,19-126-97 0 0,-21 59-1 0 0,18-56-26 0 0,17-55 0 0 0,3-8 0 0 0,5-6 0 0 0,-8 5 0 0 0,5-5-23 0 0,0 1-1 0 0,0-1 1 0 0,0 0-1 0 0,-1-1 1 0 0,0 1-1 0 0,0-1 1 0 0,0 1-1 0 0,-1-1 1 0 0,0-1-1 0 0,0 1 1 0 0,3-8-1 0 0,2-11-437 0 0,7-38-1 0 0,-14 60 410 0 0,34-224-7484 0 0,-27 75-3381 0 0,-9 103 5203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6.0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2 421 2471 0 0,'-1'-26'107'0'0,"1"16"465"0"0,-1 1 0 0 0,1-1 1 0 0,1 0-1 0 0,0 1 1 0 0,0-1-1 0 0,1 1 0 0 0,3-11 1 0 0,-4 18-85 0 0,0 0 0 0 0,0 0 0 0 0,0 0 0 0 0,0 0-1 0 0,1 0 1 0 0,-1 1 0 0 0,0-1 0 0 0,1 1 0 0 0,-1-1 0 0 0,1 1 0 0 0,0-1 0 0 0,0 1 0 0 0,-1 0 0 0 0,1-1 0 0 0,0 1 0 0 0,0 0 0 0 0,0 1 0 0 0,0-1 0 0 0,0 0 0 0 0,0 0 0 0 0,0 1 0 0 0,0-1 0 0 0,1 1 0 0 0,-1 0-1 0 0,0 0 1 0 0,3 0 0 0 0,0-1 70 0 0,1 2 0 0 0,0-1 0 0 0,-1 1 0 0 0,1 0 0 0 0,-1 0 0 0 0,1 0 0 0 0,-1 1 0 0 0,1 0 0 0 0,6 3 0 0 0,13 7 807 0 0,-1 2-1 0 0,0 1 1 0 0,23 19 0 0 0,-45-32-1335 0 0,0 0 1 0 0,0 0-1 0 0,0 1 1 0 0,0-1-1 0 0,0 1 1 0 0,-1-1-1 0 0,1 1 1 0 0,-1 0-1 0 0,0-1 1 0 0,0 1 0 0 0,0 0-1 0 0,0 0 1 0 0,0 0-1 0 0,-1 0 1 0 0,1 0-1 0 0,-1 0 1 0 0,0 0-1 0 0,0 0 1 0 0,0 0-1 0 0,0 0 1 0 0,0 0-1 0 0,-1 0 1 0 0,1 0-1 0 0,-3 6 1 0 0,-2 5 126 0 0,0 1 0 0 0,-1-1 0 0 0,-12 21 0 0 0,15-30-151 0 0,-17 34-6 0 0,9-16 0 0 0,-1 0 0 0 0,-25 35 0 0 0,28-49 0 0 0,9-9 0 0 0,0 1 0 0 0,-1-1 0 0 0,1 0 0 0 0,0 0 0 0 0,0 0 0 0 0,-1 1 0 0 0,1-1 0 0 0,0 0 0 0 0,0 0 0 0 0,0 0 0 0 0,-1 0 0 0 0,1 0 0 0 0,0 0 0 0 0,-1 1 0 0 0,1-1 0 0 0,0 0 0 0 0,0 0 0 0 0,-1 0 0 0 0,1 0 0 0 0,0 0 0 0 0,0 0 0 0 0,-1 0 0 0 0,1 0 0 0 0,0 0 0 0 0,-1 0 0 0 0,1 0 0 0 0,-1 0 0 0 0,1-2-29 0 0,0 1 0 0 0,-1 0 0 0 0,1 0 0 0 0,0 0-1 0 0,0 0 1 0 0,0 0 0 0 0,0 0 0 0 0,0 0 0 0 0,0-1 0 0 0,0 1 0 0 0,0 0 0 0 0,1 0 0 0 0,-1 0 0 0 0,1-2-1 0 0,7-22-871 0 0,-5 16 474 0 0,42-112-6091 0 0,-8 42-2704 0 0,-16 36 2575 0 0</inkml:trace>
  <inkml:trace contextRef="#ctx0" brushRef="#br0" timeOffset="1">488 21 4031 0 0,'0'0'306'0'0,"3"-2"-200"0"0,26-16 8689 0 0,-19 20-6894 0 0,-4 1 1681 0 0,-2 5-2684 0 0,-3-6-224 0 0,1 3 52 0 0,0 0 1 0 0,0 1-1 0 0,0-1 1 0 0,-1 0 0 0 0,1 1-1 0 0,-1-1 1 0 0,-1 1-1 0 0,1-1 1 0 0,-1 8 0 0 0,-1 6 714 0 0,-4 26 0 0 0,0-12-467 0 0,-29 194 89 0 0,15-110-774 0 0,16-98-289 0 0,2-4 0 0 0,1-14 0 0 0,0-1 0 0 0,0 1 0 0 0,0 0 0 0 0,0-1 0 0 0,0 1 0 0 0,0-1 0 0 0,0 1 0 0 0,0-1 0 0 0,0 1 0 0 0,1-1 0 0 0,-1 1 0 0 0,0-1 0 0 0,0 1 0 0 0,1-1 0 0 0,-1 0 0 0 0,0 1 0 0 0,1-1 0 0 0,-1 1 0 0 0,1 0 0 0 0,0-1-27 0 0,-1 0 1 0 0,1 0-1 0 0,0 0 1 0 0,0 0-1 0 0,0 0 0 0 0,-1 0 1 0 0,1-1-1 0 0,0 1 1 0 0,0 0-1 0 0,-1 0 0 0 0,1 0 1 0 0,0-1-1 0 0,0 1 1 0 0,-1-1-1 0 0,1 1 0 0 0,0 0 1 0 0,-1-1-1 0 0,1 1 1 0 0,0-1-1 0 0,0 0 0 0 0,13-12-955 0 0,2-7-913 0 0,-1-1-3360 0 0,-11 15 3086 0 0,15-23-7267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6.3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364 41 6159 0 0,'-1'3'472'0'0,"-15"93"1573"0"0,-37 212 14365 0 0,40-234-12617 0 0,-8 139 0 0 0,19-165-3737 0 0,1-17-46 0 0,0-1 0 0 0,2 1-1 0 0,6 33 1 0 0,-7-63-10 0 0,0-1 0 0 0,0 1 0 0 0,0 0 0 0 0,0 0 0 0 0,1-1 0 0 0,-1 1 0 0 0,0 0 0 0 0,0 0 0 0 0,1-1 0 0 0,-1 1 0 0 0,0 0 0 0 0,1-1 0 0 0,-1 1 0 0 0,1 0 0 0 0,-1-1 0 0 0,1 1 0 0 0,1 0 0 0 0,-1 0-111 0 0,0-1 0 0 0,0 0 0 0 0,0 0 0 0 0,0 0-1 0 0,1 1 1 0 0,-1-1 0 0 0,0 0 0 0 0,0-1 0 0 0,0 1 0 0 0,1 0 0 0 0,-1 0 0 0 0,0 0 0 0 0,0-1 0 0 0,0 1-1 0 0,0 0 1 0 0,0-1 0 0 0,1 1 0 0 0,0-2 0 0 0,1 0-877 0 0,0 1 0 0 0,-1-1 0 0 0,1 0 0 0 0,0 0-1 0 0,-1 0 1 0 0,4-4 0 0 0,6-11-9208 0 0</inkml:trace>
  <inkml:trace contextRef="#ctx0" brushRef="#br0" timeOffset="1">1 506 11575 0 0,'0'0'888'0'0,"3"1"-578"0"0,29 0 2878 0 0,1-1 0 0 0,-1-2 1 0 0,0-1-1 0 0,43-9 0 0 0,11-10 214 0 0,-45 9-3347 0 0,-1-3-1 0 0,0 0 0 0 0,-1-3 0 0 0,-2-1 0 0 0,0-2 1 0 0,-1-1-1 0 0,-1-2 0 0 0,-1-2 0 0 0,-1-1 1 0 0,-2-1-1 0 0,43-52 0 0 0,-66 72-476 0 0,-2-1 0 0 0,1 0-1 0 0,-1 0 1 0 0,5-12 0 0 0,-9 18-72 0 0,0-1 0 0 0,0 1 0 0 0,-1-1 0 0 0,0 1 0 0 0,0-1 0 0 0,0 0 0 0 0,-1 1 0 0 0,1-1-1 0 0,-1 0 1 0 0,0 0 0 0 0,-1 1 0 0 0,1-1 0 0 0,-2-5 0 0 0,-4-8-9702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7.0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37 2359 0 0,'16'20'144'0'0,"0"0"-1"0"0,-2 1 0 0 0,17 33 1 0 0,-19-32 541 0 0,3 9 709 0 0,-2 0 1 0 0,15 52-1 0 0,-18-52-442 0 0,61 221 5398 0 0,-20-62-2791 0 0,-36-142-1981 0 0,28 65-1 0 0,-35-97-1143 0 0,0 0-1 0 0,1 0 1 0 0,1-1-1 0 0,0 0 1 0 0,1-1 0 0 0,1 0-1 0 0,17 17 1 0 0,-24-28-314 0 0,-1 1 0 0 0,1-1 0 0 0,-1 0 0 0 0,1 0 0 0 0,0 0 0 0 0,0 0 1 0 0,1-1-1 0 0,-1 0 0 0 0,0 0 0 0 0,1-1 0 0 0,-1 1 0 0 0,7 0 0 0 0,-5-2-8 0 0,1 0 1 0 0,-1 0-1 0 0,1 0 0 0 0,-1-1 0 0 0,0 0 1 0 0,1 0-1 0 0,-1-1 0 0 0,8-2 0 0 0,5-4 99 0 0,0-1-1 0 0,-1-1 0 0 0,0-1 0 0 0,-1 0 1 0 0,22-18-1 0 0,21-18 610 0 0,-2-3-1 0 0,-3-3 1 0 0,91-107 0 0 0,-14-14-595 0 0,112-131-81 0 0,-153 199-2255 0 0,-4-2-4806 0 0,-63 76-3279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7.7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127 3 2415 0 0,'2'-1'180'0'0,"7"0"-14"0"0,-7 1 500 0 0,-1 3 213 0 0,1 4-522 0 0,-1-1-1 0 0,0 1 0 0 0,0 0 1 0 0,0-1-1 0 0,-1 1 1 0 0,0 0-1 0 0,0 0 1 0 0,-1 0-1 0 0,0 0 1 0 0,0-1-1 0 0,0 1 1 0 0,-1 0-1 0 0,0-1 1 0 0,0 0-1 0 0,-1 1 1 0 0,0-1-1 0 0,-4 7 0 0 0,-5 7 725 0 0,0-1-1 0 0,-1-1 1 0 0,-1 0-1 0 0,-17 16 1 0 0,17-20-435 0 0,8-8 60 0 0,0 1 0 0 0,-10 12 2678 0 0,19-18-2493 0 0,0-1-656 0 0,0 1 0 0 0,1 0 1 0 0,-1-1-1 0 0,1 0 0 0 0,-1 0 0 0 0,0 0 0 0 0,1 0 1 0 0,-1 0-1 0 0,1-1 0 0 0,6-1 0 0 0,-1 0 21 0 0,0-1 0 0 0,0-1 0 0 0,10-4-1 0 0,92-49 2605 0 0,-41 16-1349 0 0,-64 38-1333 0 0,0-1 0 0 0,0 1 0 0 0,0-1-1 0 0,-1 0 1 0 0,1 0 0 0 0,-1-1 0 0 0,8-8 0 0 0,-12 12 375 0 0,-6 12-5087 0 0,2-5 367 0 0,-5 3-2052 0 0,0 1-1373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8.2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331 30 4287 0 0,'0'0'332'0'0,"7"-5"-208"0"0,29-10 2800 0 0,-34 14-2328 0 0,19-7 976 0 0,-19 8-310 0 0,-2 0-1149 0 0,1 0 1 0 0,-1 0-1 0 0,1 0 1 0 0,-1 0-1 0 0,0 0 1 0 0,1 0-1 0 0,-1 0 1 0 0,1 0-1 0 0,-1 0 1 0 0,0 0-1 0 0,1 0 0 0 0,-1 0 1 0 0,0 0-1 0 0,1 0 1 0 0,-1 1-1 0 0,0-1 1 0 0,1 0-1 0 0,-1 0 1 0 0,0 0-1 0 0,1 1 1 0 0,-1-1-1 0 0,0 0 1 0 0,1 0-1 0 0,-1 1 1 0 0,1 0-1 0 0,-2 5 69 0 0,-1 0 0 0 0,1 0 0 0 0,-1 0-1 0 0,0 0 1 0 0,0 0 0 0 0,-1 0 0 0 0,0-1 0 0 0,0 1-1 0 0,0-1 1 0 0,-5 7 0 0 0,-1-1 341 0 0,0-1 0 0 0,-1-1 0 0 0,-20 17 0 0 0,12-10 769 0 0,17-15-652 0 0,-2 1-193 0 0,2-1-330 0 0,2-1 535 0 0,10-5-490 0 0,0 0-1 0 0,-1 0 0 0 0,17-12 1 0 0,-26 17-158 0 0,24-20 258 0 0,-16 12-42 0 0,1 1-1 0 0,14-9 1 0 0,-23 15 17 0 0,-3 4-170 0 0,-11 14-39 0 0,-1 0 1 0 0,-1-1 0 0 0,-25 21-1 0 0,-40 30 221 0 0,-23 18-100 0 0,87-74-135 0 0,1 0 1 0 0,0 1-1 0 0,1 1 1 0 0,0 0-1 0 0,-17 23 0 0 0,22-26 206 0 0,0 1 0 0 0,0-1-1 0 0,-20 15 1729 0 0,43-32-1084 0 0,43-20 246 0 0,41-20 19 0 0,-56 29-863 0 0,81-37 1178 0 0,-101 44-1104 0 0,-1-2 1 0 0,0 0 0 0 0,27-23 0 0 0,31-39-72 0 0,-34 21-3366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8.6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145 1 3367 0 0,'0'0'258'0'0,"1"2"-166"0"0,9 35 1270 0 0,18 43 0 0 0,-18-41-290 0 0,-1-6-115 0 0,-2-8 671 0 0,0 0-1 0 0,-2 0 1 0 0,-1 0 0 0 0,2 40 0 0 0,-6-54-708 0 0,0 1 0 0 0,-1-1 0 0 0,0 1 0 0 0,0-1 0 0 0,-5 15-1 0 0,5-22-632 0 0,-1 0 0 0 0,1 0 0 0 0,-1 0 0 0 0,0 0 0 0 0,0 0 0 0 0,0-1 0 0 0,0 1 0 0 0,-1 0 0 0 0,1-1-1 0 0,-1 0 1 0 0,0 0 0 0 0,0 0 0 0 0,0 0 0 0 0,0 0 0 0 0,-1 0 0 0 0,-7 4 0 0 0,10-7-204 0 0,-1 1 0 0 0,0-1-1 0 0,0 1 1 0 0,1-1 0 0 0,-1 1 0 0 0,0-1 0 0 0,0 0 0 0 0,0 0 0 0 0,0 0 0 0 0,-2 0 0 0 0,2-1-47 0 0,0 1 1 0 0,0 0 0 0 0,0 0-1 0 0,0 1 1 0 0,0-1 0 0 0,0 0-1 0 0,-3 2 1 0 0,-1 0 52 0 0,0 0 0 0 0,0 0-1 0 0,0 0 1 0 0,0-1 0 0 0,-12 2 0 0 0,16-3-139 0 0,0 0 1 0 0,-1 0 0 0 0,1-1-1 0 0,0 1 1 0 0,-1 0-1 0 0,1-1 1 0 0,0 0-1 0 0,0 0 1 0 0,-1 1-1 0 0,1-1 1 0 0,0 0 0 0 0,0-1-1 0 0,0 1 1 0 0,0 0-1 0 0,1-1 1 0 0,-1 1-1 0 0,0-1 1 0 0,0 1 0 0 0,-1-4-1 0 0,-1 1-272 0 0,1-1 0 0 0,-1 0 1 0 0,1-1-1 0 0,1 1 0 0 0,-1 0 0 0 0,1-1 0 0 0,0 0 1 0 0,-1-5-1 0 0,-1-3-1346 0 0,2 1 0 0 0,-2-20 0 0 0,2-2-3602 0 0,-1-4-1068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9.0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1 146 4607 0 0,'2'3'65'0'0,"0"1"-1"0"0,0-1 1 0 0,0 0 0 0 0,0 1-1 0 0,0-1 1 0 0,0 1-1 0 0,-1 0 1 0 0,0-1-1 0 0,1 7 1 0 0,4 35 2692 0 0,-6-34-1005 0 0,1-1 0 0 0,4 19 0 0 0,3 7 3495 0 0,-8-34-3881 0 0,5-3-995 0 0,0 1 0 0 0,-1-1-1 0 0,1 0 1 0 0,-1 0-1 0 0,0 0 1 0 0,1-1 0 0 0,-1 1-1 0 0,0-1 1 0 0,0 0 0 0 0,0-1-1 0 0,0 1 1 0 0,0-1 0 0 0,0 1-1 0 0,-1-1 1 0 0,6-6 0 0 0,5-5 24 0 0,-1-2 1 0 0,16-22 0 0 0,-4 3 315 0 0,15-18-749 0 0,42-75-1 0 0,-81 126-342 0 0,-20 35-7977 0 0,14-26 7388 0 0,0 1 0 0 0,1 0 0 0 0,-5 10 1 0 0,-11 25-1146 0 0,16-35 2010 0 0,-1 1-1 0 0,1-1 0 0 0,1 1 0 0 0,-1 0 0 0 0,2 0 0 0 0,-1 1 0 0 0,1-1 0 0 0,1 1 0 0 0,-2 15 0 0 0,5 7 850 0 0,2-1-1 0 0,0 1 1 0 0,2-1-1 0 0,14 42 1 0 0,-4-23 2533 0 0,-2 1 0 0 0,15 102 0 0 0,-27-135-2737 0 0,0-3 193 0 0,-1 1 0 0 0,0 0 0 0 0,-1 0 1 0 0,0 0-1 0 0,-6 30 0 0 0,5-45-675 0 0,1 1 1 0 0,-1 0-1 0 0,0 0 0 0 0,0-1 1 0 0,0 1-1 0 0,0-1 0 0 0,-1 1 1 0 0,1-1-1 0 0,0 1 0 0 0,-3 1 1 0 0,0 1 82 0 0,2-2-206 0 0,0 0 0 0 0,1-1 0 0 0,-1 1 0 0 0,0 0 0 0 0,0-1 0 0 0,0 1 0 0 0,0-1 0 0 0,0 0 0 0 0,0 1 0 0 0,0-1 0 0 0,0 0 0 0 0,-1 0 0 0 0,1-1 0 0 0,-4 2 0 0 0,4-2-803 0 0,0-1 0 0 0,0 1 0 0 0,1-1 0 0 0,-1 1 0 0 0,0-1 0 0 0,0 0 0 0 0,1 0 0 0 0,-1 0 0 0 0,1 1 0 0 0,-1-2 0 0 0,1 1 0 0 0,-1 0 0 0 0,-2-2 0 0 0,-6-8-6916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8:22.3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471 5 3223 0 0,'0'0'2050'0'0,"0"0"-2022"0"0,0 0 0 0 0,0 0 0 0 0,1-1 1 0 0,-1 1-1 0 0,0 0 0 0 0,0 0 0 0 0,0 0 1 0 0,0 0-1 0 0,1 0 0 0 0,-1 0 0 0 0,0 0 1 0 0,0 0-1 0 0,0 0 0 0 0,0 0 0 0 0,0 0 1 0 0,0-1-1 0 0,0 1 0 0 0,1 0 0 0 0,-1 0 1 0 0,0 0-1 0 0,0 0 0 0 0,0 0 0 0 0,0 0 1 0 0,0-1-1 0 0,0 1 0 0 0,0 0 0 0 0,0 0 1 0 0,0 0-1 0 0,0 0 0 0 0,0 0 0 0 0,0-1 1 0 0,0 1-1 0 0,0 0 0 0 0,0 0 0 0 0,0 0 1 0 0,0 0-1 0 0,0-1 0 0 0,-4 2 116 0 0,-1-1 0 0 0,1 1 0 0 0,-1-1 0 0 0,1 1 1 0 0,-1 0-1 0 0,1 1 0 0 0,-1-1 0 0 0,-5 4 0 0 0,-38 20 1052 0 0,33-15-622 0 0,1 1 0 0 0,1 0 0 0 0,0 1 0 0 0,-12 14-1 0 0,-4 3 422 0 0,-11 13 715 0 0,-47 64-1 0 0,53-62-942 0 0,-33 43 550 0 0,61-80-1116 0 0,2 0 0 0 0,-1 1 1 0 0,1-1-1 0 0,0 1 0 0 0,0 0 0 0 0,1 0 1 0 0,0 1-1 0 0,0-1 0 0 0,1 1 0 0 0,1 0 0 0 0,-1-1 1 0 0,1 1-1 0 0,0 15 0 0 0,2-20-89 0 0,0 1 0 0 0,0 0 0 0 0,1-1 0 0 0,-1 1 0 0 0,1-1 1 0 0,0 1-1 0 0,0-1 0 0 0,1 0 0 0 0,-1 0 0 0 0,1 0 0 0 0,0 0 0 0 0,0 0 0 0 0,0-1 0 0 0,6 5 0 0 0,-4-3 25 0 0,0-1-1 0 0,1 1 1 0 0,0-1 0 0 0,0-1 0 0 0,0 1-1 0 0,0-1 1 0 0,1 0 0 0 0,-1 0-1 0 0,9 1 1 0 0,-1 0 241 0 0,0-2 0 0 0,1 0-1 0 0,-1 0 1 0 0,0-1 0 0 0,0-1 0 0 0,1 0 0 0 0,26-5-1 0 0,-31 3-219 0 0,-1-1-1 0 0,1 1 1 0 0,0-2-1 0 0,-1 1 1 0 0,1-2-1 0 0,-1 1 1 0 0,0-1-1 0 0,0 0 1 0 0,-1-1-1 0 0,0 0 1 0 0,14-13-1 0 0,-19 16-115 0 0,0 1 0 0 0,0-1 1 0 0,0 0-1 0 0,-1 0 0 0 0,1-1 0 0 0,-1 1 0 0 0,0 0 0 0 0,0-1 0 0 0,0 1 1 0 0,-1-1-1 0 0,1 0 0 0 0,1-4 0 0 0,-3 6-31 0 0,0 1 0 0 0,0-1-1 0 0,0 1 1 0 0,0-1 0 0 0,0 0-1 0 0,0 1 1 0 0,-1-1 0 0 0,1 0 0 0 0,-1 1-1 0 0,1-1 1 0 0,-1 1 0 0 0,1-1 0 0 0,-1 1-1 0 0,0-1 1 0 0,0 1 0 0 0,1-1 0 0 0,-1 1-1 0 0,-2-2 1 0 0,-7-7-11 0 0,-7-1-265 0 0,0 0 0 0 0,-1 2 0 0 0,-33-14 0 0 0,15 7-3 0 0,25 10 23 0 0,0 0 0 0 0,-14-11-1 0 0,7 4-378 0 0,17 13 464 0 0,15-4-300 0 0,25-2 597 0 0,56-1 0 0 0,-22 3 512 0 0,-58 2-416 0 0,0 2 0 0 0,0 0-1 0 0,0 0 1 0 0,0 2 0 0 0,21 3 0 0 0,-34-4-173 0 0,0 0 0 0 0,0-1 1 0 0,0 1-1 0 0,0 0 0 0 0,0 0 0 0 0,0 0 0 0 0,0 0 1 0 0,-1 1-1 0 0,1-1 0 0 0,0 0 0 0 0,-1 1 0 0 0,1-1 1 0 0,-1 1-1 0 0,0-1 0 0 0,1 1 0 0 0,-1 0 0 0 0,0 0 1 0 0,0 0-1 0 0,0-1 0 0 0,0 1 0 0 0,0 0 0 0 0,-1 0 0 0 0,1 3 1 0 0,1 0 104 0 0,-1 0 0 0 0,0 1-1 0 0,-1-1 1 0 0,0 1 0 0 0,1-1 0 0 0,-2 1 0 0 0,0 7 0 0 0,-1-4-69 0 0,1-1 1 0 0,-2 0-1 0 0,1 0 0 0 0,-1 0 1 0 0,0 0-1 0 0,-1-1 0 0 0,0 1 0 0 0,0-1 1 0 0,-1 0-1 0 0,0 0 0 0 0,0 0 1 0 0,-10 9-1 0 0,14-14-96 0 0,0-1 1 0 0,0 0-1 0 0,0 0 0 0 0,0 0 0 0 0,0 1 1 0 0,0-1-1 0 0,1 1 0 0 0,-1-1 0 0 0,0 1 1 0 0,1-1-1 0 0,-1 1 0 0 0,1-1 0 0 0,0 1 1 0 0,-1-1-1 0 0,1 3 0 0 0,-1-2-124 0 0,-1-6-183 0 0,-1-8-451 0 0,7 0-1405 0 0,1 1-4925 0 0,-4-2-2520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9.3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4255 0 0,'3'1'332'0'0,"0"1"-229"0"0,1 0 1 0 0,0 0-1 0 0,-1 0 0 0 0,1 0 0 0 0,-1 1 0 0 0,0-1 0 0 0,0 1 0 0 0,0 0 0 0 0,0 0 0 0 0,0 0 0 0 0,-1 0 0 0 0,1 1 0 0 0,-1-1 0 0 0,0 1 0 0 0,0-1 0 0 0,0 1 1 0 0,0 0-1 0 0,-1 0 0 0 0,2 7 0 0 0,1 2 314 0 0,-2-5 286 0 0,0-1 0 0 0,0 1-1 0 0,-1 1 1 0 0,0-1 0 0 0,0 0 0 0 0,-1 0 0 0 0,-1 15 0 0 0,-4 13 1846 0 0,-4 22 1803 0 0,4-33-2470 0 0,-3 15 7 0 0,7-37-1769 0 0,0 0 1 0 0,0 0-1 0 0,0 0 0 0 0,-1 0 0 0 0,1 0 0 0 0,-1 0 1 0 0,1 0-1 0 0,-1-1 0 0 0,-3 4 0 0 0,5-6-174 0 0,0 0 0 0 0,0 0 0 0 0,-1 1 0 0 0,1-1 0 0 0,0 0 0 0 0,-1 0-1 0 0,1 0 1 0 0,0 1 0 0 0,-1-1 0 0 0,1 0 0 0 0,0 0 0 0 0,-1 0 0 0 0,1 0 0 0 0,0 0 0 0 0,-1 0 0 0 0,1 0-1 0 0,0 0 1 0 0,-1 0 0 0 0,1 0 0 0 0,0 0 0 0 0,-1 0 0 0 0,1 0 0 0 0,0 0 0 0 0,-1 0 0 0 0,1 0 0 0 0,0 0 0 0 0,-1 0-1 0 0,1 0 1 0 0,0-1 0 0 0,-1 1 0 0 0,1 0 0 0 0,0 0 0 0 0,0 0 0 0 0,-1-1 0 0 0,1 1 0 0 0,0 0 0 0 0,0 0-1 0 0,-1-1 1 0 0,1 1 0 0 0,0 0 0 0 0,0 0 0 0 0,0-1 0 0 0,-1 1 0 0 0,-6-14-6610 0 0,4 0-40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3:59.7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6967 0 0,'6'6'528'0'0,"0"0"1"0"0,0 0-1 0 0,-1 1 0 0 0,0-1 0 0 0,0 1 0 0 0,-1 0 0 0 0,0 1 0 0 0,0-1 0 0 0,-1 1 0 0 0,0-1 0 0 0,0 1 1 0 0,-1 0-1 0 0,1 0 0 0 0,0 14 0 0 0,1 8 1725 0 0,-2 0 0 0 0,-4 49 0 0 0,2-78-2243 0 0,-3 39 1495 0 0,-1 8 4355 0 0,4-52-5763 0 0,1 0 0 0 0,0 0-1 0 0,0 0 1 0 0,1 0 0 0 0,2-6-1 0 0,0 1 12 0 0,31-100 236 0 0,-34 104-344 0 0,1-4 0 0 0,1 0 0 0 0,0 0 0 0 0,5-12 0 0 0,-1 4-3 0 0,-6 11 6 0 0,1 0-1 0 0,0-1 1 0 0,0 1-1 0 0,1 0 1 0 0,5-8-1 0 0,-8 13 58 0 0,2 3 16 0 0,3 2 78 0 0,-1 1 0 0 0,0 0 0 0 0,0 0 0 0 0,-1 1-1 0 0,0-1 1 0 0,0 1 0 0 0,4 8 0 0 0,-1 3 484 0 0,8 27 0 0 0,-7-28-581 0 0,-1-3-57 0 0,3-5-13 0 0,-7-8-69 0 0,-1 1 0 0 0,1-1 0 0 0,0 1 0 0 0,-1-1 1 0 0,1 0-1 0 0,-1 1 0 0 0,1-1 0 0 0,0 0 0 0 0,-1 0 1 0 0,1 0-1 0 0,0 0 0 0 0,-1-1 0 0 0,1 1 0 0 0,0 0 1 0 0,-1-1-1 0 0,1 1 0 0 0,-1-1 0 0 0,1 1 0 0 0,-1-1 1 0 0,1 0-1 0 0,-1 0 0 0 0,1 0 0 0 0,-1 0 0 0 0,2-1 1 0 0,13-14-4308 0 0,-2-1-3661 0 0,-4 2 115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4:00.1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27 4319 0 0,'1'1'332'0'0,"2"21"1521"0"0,0 27 0 0 0,0-4 1916 0 0,21 94 4123 0 0,-3-17-4360 0 0,11 165 1614 0 0,-3-25-1143 0 0,-25-240-3969 0 0,12 39 0 0 0,-15-58-34 0 0,0 1 0 0 0,7 18 0 0 0,-5-20 0 0 0,-2-2 0 0 0,-1 1 0 0 0,0-1 0 0 0,0 0 0 0 0,1 0 0 0 0,-1 1 0 0 0,0-1 0 0 0,0 0 0 0 0,1 0 0 0 0,-1 1 0 0 0,0-1 0 0 0,1 0 0 0 0,-1 0 0 0 0,0 0 0 0 0,1 0 0 0 0,-1 1 0 0 0,1-1 0 0 0,-1 0 0 0 0,0 0 0 0 0,1 0 0 0 0,-1 0 0 0 0,0 0 0 0 0,1 0 0 0 0,-1 0 0 0 0,1 0 0 0 0,1-1-76 0 0,-1 0-1 0 0,0 0 1 0 0,1 0 0 0 0,-1 0 0 0 0,0 0-1 0 0,1 0 1 0 0,-1 0 0 0 0,0 0-1 0 0,0 0 1 0 0,0-1 0 0 0,0 1 0 0 0,0 0-1 0 0,0-1 1 0 0,0 1 0 0 0,-1-1 0 0 0,1 1-1 0 0,0-1 1 0 0,0-2 0 0 0,8-32-2478 0 0,-1-14-7221 0 0,-3 23 1545 0 0</inkml:trace>
  <inkml:trace contextRef="#ctx0" brushRef="#br0" timeOffset="1">2 56 4663 0 0,'0'0'360'0'0,"2"-2"-237"0"0,5-4 772 0 0,0-1-1 0 0,1 1 0 0 0,-1 1 1 0 0,1 0-1 0 0,17-8 1 0 0,-23 12 643 0 0,5 0-649 0 0,0 0 0 0 0,0 0-1 0 0,8-2 1 0 0,0-1 234 0 0,-11 4 18 0 0,1 0-158 0 0,34 6 894 0 0,-36-6-1044 0 0,1 2-38 0 0,0 1-571 0 0,3 1 140 0 0,0 0 0 0 0,-1 0-1 0 0,7 6 1 0 0,-11-8-267 0 0,0 0 0 0 0,-1-1 0 0 0,1 1 0 0 0,-1 0 0 0 0,1 0 0 0 0,-1 0 0 0 0,0 0 0 0 0,1 0 0 0 0,-1 0 0 0 0,0 0 0 0 0,-1 0 0 0 0,1 1 0 0 0,0-1 0 0 0,0 0 0 0 0,-1 0 0 0 0,1 3 0 0 0,0 8 197 0 0,-1 0 1 0 0,-1 0 0 0 0,0-1-1 0 0,0 1 1 0 0,-1 0 0 0 0,-1-1-1 0 0,0 1 1 0 0,0-1 0 0 0,-2 0-1 0 0,-8 19 1 0 0,1-8-102 0 0,7-12-152 0 0,-1 0 1 0 0,1-1 0 0 0,-2 0 0 0 0,0 0-1 0 0,0 0 1 0 0,0-1 0 0 0,-14 13 0 0 0,21-22-98 0 0,0 0 0 0 0,-1 0 1 0 0,1 1-1 0 0,0-1 0 0 0,0 0 1 0 0,-1 0-1 0 0,1 0 0 0 0,0 1 1 0 0,-1-1-1 0 0,1 0 0 0 0,0 0 0 0 0,-1 0 1 0 0,1 0-1 0 0,0 0 0 0 0,-1 1 1 0 0,1-1-1 0 0,0 0 0 0 0,-1 0 1 0 0,1 0-1 0 0,0 0 0 0 0,-1 0 1 0 0,1 0-1 0 0,0 0 0 0 0,-1 0 1 0 0,1 0-1 0 0,-1-1 0 0 0,1 1 0 0 0,0 0 1 0 0,-1 0-1 0 0,1 0 0 0 0,0 0 1 0 0,0 0-1 0 0,-1-1 0 0 0,1 1 1 0 0,0 0-1 0 0,-1 0 0 0 0,1-1 1 0 0,0 1-1 0 0,0 0 0 0 0,-1 0 1 0 0,1-1-1 0 0,0 1 0 0 0,-5-13-8234 0 0,2 0 184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4:00.4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57 2591 0 0,'1'0'187'0'0,"2"1"176"0"0,0 1 1 0 0,-1-1-1 0 0,0 0 1 0 0,1 1-1 0 0,-1-1 0 0 0,0 1 1 0 0,0 0-1 0 0,0 0 0 0 0,0 0 1 0 0,0 0-1 0 0,0 0 1 0 0,0 0-1 0 0,-1 1 0 0 0,1-1 1 0 0,-1 0-1 0 0,1 1 0 0 0,1 4 1 0 0,2 7 1952 0 0,0 0 0 0 0,3 17 1 0 0,-4-14-472 0 0,4 18 1054 0 0,-6-24-1504 0 0,0 0 1 0 0,1-1-1 0 0,8 22 1677 0 0,-11-32-2992 0 0,1 1 0 0 0,-1-1 0 0 0,0 1 0 0 0,1-1 0 0 0,-1 0 0 0 0,0 1-1 0 0,1-1 1 0 0,-1 0 0 0 0,0 1 0 0 0,1-1 0 0 0,-1 0 0 0 0,1 0 0 0 0,-1 1 0 0 0,0-1 0 0 0,1 0 0 0 0,-1 0 0 0 0,1 0 0 0 0,-1 0 0 0 0,1 1 0 0 0,-1-1 0 0 0,1 0 0 0 0,-1 0 0 0 0,1 0 0 0 0,-1 0 0 0 0,1 0 0 0 0,-1 0 0 0 0,1 0 0 0 0,-1 0 0 0 0,1 0 0 0 0,-1-1 0 0 0,1 1-1 0 0,0 0 1 0 0,0 0-12 0 0,0 0 0 0 0,1-1-1 0 0,-1 1 1 0 0,0 0 0 0 0,0-1-1 0 0,0 1 1 0 0,1 0 0 0 0,-1-1-1 0 0,0 0 1 0 0,0 1 0 0 0,0-1-1 0 0,0 0 1 0 0,0 1 0 0 0,0-1-1 0 0,1-1 1 0 0,8-15 39 0 0,-1 0 0 0 0,0 0-1 0 0,12-37 1 0 0,11-59 240 0 0,-30 105-345 0 0,2-20-69 0 0,-1 17 65 0 0,-2 9 47 0 0,-1 15-21 0 0,5 41-24 0 0,-4-46 0 0 0,-1 1 0 0 0,2-1 0 0 0,-1 1 0 0 0,1-1 0 0 0,5 16 0 0 0,9 31 0 0 0,-4-20 0 0 0,-4-17 0 0 0,-5-16 0 0 0,5 6 0 0 0,2-2 0 0 0,-8-5-203 0 0,-1-1-1 0 0,1 0 1 0 0,0 1-1 0 0,-1-1 1 0 0,1 0 0 0 0,0 0-1 0 0,-1 0 1 0 0,1 0-1 0 0,0 0 1 0 0,-1 0-1 0 0,1 0 1 0 0,0-1 0 0 0,2 0-1 0 0,19-11-7114 0 0,-22 12 7092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4:00.9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6735 0 0,'10'85'1063'0'0,"7"41"5109"0"0,0-4-1399 0 0,-5 10-978 0 0,-8-69-2054 0 0,-1 21 386 0 0,1 10-15 0 0,-1-65-1177 0 0,-1 0 0 0 0,-1 0 0 0 0,-5 48 0 0 0,4-75-901 0 0,-1 1 1 0 0,1-1-1 0 0,0 0 1 0 0,1 0-1 0 0,-1 1 0 0 0,0-1 1 0 0,1 0-1 0 0,0 4 1 0 0,1 2 107 0 0,-2-8-188 0 0,0 0 0 0 0,1 0 0 0 0,-1 1 0 0 0,0-1 0 0 0,0 0 0 0 0,0 0 0 0 0,0 0 0 0 0,0 0 1 0 0,1 1-1 0 0,-1-1 0 0 0,0 0 0 0 0,0 0 0 0 0,0 0 0 0 0,1 0 0 0 0,-1 0 0 0 0,0 0 0 0 0,0 0 1 0 0,1 1-1 0 0,-1-1 0 0 0,0 0 0 0 0,0 0 0 0 0,0 0 0 0 0,1 0 0 0 0,-1 0 0 0 0,0 0 0 0 0,0 0 0 0 0,1 0 1 0 0,-1 0-1 0 0,0 0 0 0 0,0 0 0 0 0,1 0 0 0 0,-1-1 0 0 0,0 1 0 0 0,0 0 0 0 0,0 0 0 0 0,1 0 0 0 0,-1 0 1 0 0,0 0-1 0 0,0 0 0 0 0,0 0 0 0 0,1-1 0 0 0,-1 1 0 0 0,0 0 0 0 0,0 0 0 0 0,0 0 0 0 0,0-1 1 0 0,0 1-1 0 0,1 0 0 0 0,-1-1 0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4:01.2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75 2015 0 0,'0'0'1510'0'0,"2"0"-20"0"0,11-6 907 0 0,-1 2-1 0 0,1 0 0 0 0,0 0 0 0 0,17-1 0 0 0,-16 3-691 0 0,1 1-1 0 0,15 1 1 0 0,132-4 6801 0 0,-159 4-7980 0 0,1-1-357 0 0,1 1 0 0 0,-1-1 0 0 0,1 0 0 0 0,-1 0 0 0 0,1-1 0 0 0,5-1 1 0 0,-2 0 76 0 0,-5 2-94 0 0,10-4-111 0 0,-7 2-39 0 0,8-3-2 0 0,-5-1 0 0 0,-4 1-13 0 0,-4 1-1305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4:01.6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0 2359 0 0,'0'0'350'0'0,"1"3"591"0"0,3 11 558 0 0,0 1 1 0 0,-1 0-1 0 0,0 0 0 0 0,-1 1 0 0 0,-1-1 0 0 0,-1 22 1 0 0,-1-25-412 0 0,0-1 1 0 0,-6 17 0 0 0,4-18-407 0 0,1 1 1 0 0,0-1-1 0 0,0 13 1 0 0,8 90 4095 0 0,-21 263-546 0 0,-31-3-616 0 0,32-281-3616 0 0,12-83-67 0 0,22-35-2559 0 0,-8 6-4753 0 0,-1 0-2381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4:02.0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1 2503 0 0,'-12'41'382'0'0,"0"8"1811"0"0,9-33-771 0 0,2 1-1 0 0,0 0 1 0 0,1 0-1 0 0,1 0 1 0 0,0 0-1 0 0,1 0 1 0 0,1-1-1 0 0,1 1 1 0 0,0-1-1 0 0,1 0 1 0 0,1 0-1 0 0,1 0 1 0 0,10 19-1 0 0,-16-34-1252 0 0,0 0-1 0 0,0 0 1 0 0,0 0-1 0 0,0 0 0 0 0,0 0 1 0 0,0-1-1 0 0,0 1 1 0 0,0 0-1 0 0,0 0 1 0 0,0-1-1 0 0,1 1 1 0 0,-1-1-1 0 0,0 1 1 0 0,0-1-1 0 0,3 1 1 0 0,-2 0 152 0 0,0-1 342 0 0,1-1-119 0 0,2-3-422 0 0,0 1 0 0 0,0-1 0 0 0,0 0 0 0 0,0 0 0 0 0,-1 0 0 0 0,1 0 0 0 0,-1-1 0 0 0,0 0 0 0 0,-1 0 0 0 0,1 0 0 0 0,-1-1 0 0 0,0 1 1 0 0,0-1-1 0 0,-1 1 0 0 0,4-10 0 0 0,0-7 111 0 0,0-1 0 0 0,5-44 0 0 0,-10 60-286 0 0,-1 0 0 0 0,0 0 0 0 0,-1 0 0 0 0,0 0 0 0 0,0 1-1 0 0,0-1 1 0 0,-1 0 0 0 0,1 0 0 0 0,-2 1 0 0 0,-5-13 0 0 0,7 17-84 0 0,0 1 1 0 0,0-1-1 0 0,-1 0 0 0 0,1 0 0 0 0,-1 0 1 0 0,1 1-1 0 0,-1-1 0 0 0,-3-1 1 0 0,3 1-155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4:02.4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1 576 6767 0 0,'0'3'520'0'0,"15"51"899"0"0,2 34 7842 0 0,-8-35-4982 0 0,-6-35-2180 0 0,0 24 1 0 0,0 0 898 0 0,-3-40-2067 0 0,0-2-802 0 0,0 1 0 0 0,1-1 0 0 0,-1 1 1 0 0,1-1-1 0 0,-1 1 0 0 0,1-1 0 0 0,-1 1 1 0 0,1-1-1 0 0,-1 0 0 0 0,1 1 0 0 0,-1-1 1 0 0,1 0-1 0 0,-1 1 0 0 0,1-1 1 0 0,0 0-1 0 0,0 1 0 0 0,4-5-117 0 0,-1 0-1 0 0,0-1 1 0 0,0 1 0 0 0,-1-1 0 0 0,1 0-1 0 0,-1 0 1 0 0,0 0 0 0 0,4-10-1 0 0,15-50 73 0 0,-16 45-77 0 0,61-221-855 0 0,-66 237 846 0 0,1-13 16 0 0,-2 15 598 0 0,1 17-396 0 0,4 34-212 0 0,16 78 0 0 0,-6-80-4 0 0,-9-35 0 0 0,-6-11-1 0 0,1 0 1 0 0,-1-1-1 0 0,1 1 0 0 0,-1 0 0 0 0,1-1 1 0 0,-1 1-1 0 0,1-1 0 0 0,-1 1 1 0 0,1-1-1 0 0,0 1 0 0 0,-1-1 0 0 0,1 0 1 0 0,0 1-1 0 0,1 0 0 0 0,-1-1-2 0 0,1 0-1 0 0,0 0 1 0 0,0 0-1 0 0,-1-1 0 0 0,1 1 1 0 0,0 0-1 0 0,-1 0 1 0 0,1-1-1 0 0,0 1 0 0 0,-1-1 1 0 0,1 0-1 0 0,-1 0 0 0 0,1 1 1 0 0,-1-1-1 0 0,1 0 1 0 0,-1 0-1 0 0,1 0 0 0 0,-1 0 1 0 0,0-1-1 0 0,2-1 1 0 0,3-3-659 0 0,-1 0 1 0 0,0-1-1 0 0,5-6 1 0 0,-5 4-1581 0 0,-1 1 1 0 0,6-15-1 0 0,-2 4-3690 0 0,1-1-1631 0 0</inkml:trace>
  <inkml:trace contextRef="#ctx0" brushRef="#br0" timeOffset="1">378 1 2303 0 0,'0'2'167'0'0,"-4"91"2501"0"0,-1 18 2361 0 0,2 78 4100 0 0,-1-35-1987 0 0,4-138-6580 0 0,0 28 1756 0 0,6 50-1 0 0,-4-81-2041 0 0,-2-7-141 0 0,1 0 1 0 0,0 0-1 0 0,0 0 1 0 0,0 0 0 0 0,4 6-1 0 0,1-1-97 0 0,3-6-33 0 0,2-4-5 0 0,-8-3 0 0 0,0 0-1 0 0,0 1 1 0 0,0-1-1 0 0,0 0 1 0 0,0 0-1 0 0,0-1 1 0 0,0 1-1 0 0,-1-1 1 0 0,1 1-1 0 0,-1-1 1 0 0,0 0-1 0 0,0 0 1 0 0,0 0-1 0 0,0 0 1 0 0,0 0 0 0 0,1-5-1 0 0,4-7-204 0 0,-1-1-1 0 0,4-17 1 0 0,-2-6-5497 0 0,-6 12-3352 0 0,-2 11 1482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4:02.8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0 150 6191 0 0,'2'0'160'0'0,"-2"0"-127"0"0,1 1-1 0 0,-1-1 1 0 0,0 0-1 0 0,1 0 1 0 0,-1 0-1 0 0,0 0 1 0 0,1 0 0 0 0,-1 0-1 0 0,1 0 1 0 0,-1 0-1 0 0,0 0 1 0 0,1 0-1 0 0,-1 0 1 0 0,0 0-1 0 0,1 0 1 0 0,-1 0-1 0 0,1 0 1 0 0,-1 0-1 0 0,0 0 1 0 0,1-1-1 0 0,-1 1 1 0 0,2 0 1421 0 0,2-1 427 0 0,31-6 2586 0 0,42-13 0 0 0,-61 15-3348 0 0,-1-1 0 0 0,1-1-1 0 0,-2 0 1 0 0,1-1 0 0 0,17-13-1 0 0,-17 10-942 0 0,-4 2-13 0 0,1 1 1 0 0,-1 0-1 0 0,1 1 1 0 0,23-11-1 0 0,-31 17-161 0 0,0-1-1 0 0,0 1 1 0 0,1 0-1 0 0,-1 1 0 0 0,0-1 1 0 0,0 1-1 0 0,0 0 1 0 0,0 0-1 0 0,1 0 1 0 0,-1 0-1 0 0,0 1 0 0 0,0-1 1 0 0,0 1-1 0 0,0 0 1 0 0,0 1-1 0 0,0-1 0 0 0,0 1 1 0 0,0 0-1 0 0,0 0 1 0 0,5 4-1 0 0,-1-1 23 0 0,-1 1-1 0 0,0-1 1 0 0,-1 2-1 0 0,1-1 1 0 0,-1 1-1 0 0,-1 0 1 0 0,1 0-1 0 0,-1 0 1 0 0,0 1-1 0 0,5 13 1 0 0,1 4 122 0 0,-2 1-1 0 0,8 30 1 0 0,-8-24 158 0 0,5 26 969 0 0,13 108-1 0 0,-19-43-196 0 0,-7 149-1 0 0,-2-236-1075 0 0,4 38 0 0 0,-1-61 0 0 0,-2-13 0 0 0,0 0 0 0 0,0 1 0 0 0,0-1 0 0 0,0 1 0 0 0,0-1 0 0 0,1 0 0 0 0,-1 1 0 0 0,0-1 0 0 0,0 1 0 0 0,0-1 0 0 0,0 0 0 0 0,0 1 0 0 0,0-1 0 0 0,1 0 0 0 0,-1 1 0 0 0,0-1 0 0 0,0 0 0 0 0,1 1 0 0 0,-1-1 0 0 0,0 0 0 0 0,0 1 0 0 0,1-1 0 0 0,-1 0 0 0 0,0 0 0 0 0,1 1 0 0 0,-1-1 0 0 0,0 0 0 0 0,1 0 0 0 0,-1 0 0 0 0,1 1 0 0 0,-1-1 0 0 0,0 0 0 0 0,1 0 0 0 0,-1 0 0 0 0,0 0 0 0 0,1 0 0 0 0,-1 0 0 0 0,1 0 0 0 0,0 0 0 0 0,4-5 0 0 0,-2 0-55 0 0,0 0 1 0 0,-1 0-1 0 0,1 0 0 0 0,-1-1 1 0 0,0 1-1 0 0,-1-1 0 0 0,0 1 1 0 0,2-9-1 0 0,-1-2-2241 0 0,-1-1-1 0 0,-1-21 1 0 0,-2-11-5827 0 0,-2 11 603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8:23.0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230 55 4519 0 0,'0'0'347'0'0,"0"-2"-154"0"0,4-14 701 0 0,-4 14-374 0 0,0 0 2 0 0,-1 1-406 0 0,1-1 0 0 0,-1 0 0 0 0,0 1 0 0 0,1-1-1 0 0,-1 1 1 0 0,0-1 0 0 0,0 1 0 0 0,0-1 0 0 0,0 1-1 0 0,-1-1 1 0 0,1 1 0 0 0,0 0 0 0 0,-1 0 0 0 0,1 0 0 0 0,-1-1-1 0 0,1 2 1 0 0,-1-1 0 0 0,1 0 0 0 0,-1 0 0 0 0,1 0-1 0 0,-1 1 1 0 0,0-1 0 0 0,0 1 0 0 0,1-1 0 0 0,-1 1-1 0 0,0 0 1 0 0,-2-1 0 0 0,-7 0 446 0 0,1 0 0 0 0,-1 0 0 0 0,-14 2 0 0 0,19-1-399 0 0,-1 1-1 0 0,1-1 1 0 0,-1 2-1 0 0,1-1 1 0 0,0 1-1 0 0,0-1 1 0 0,0 2 0 0 0,0-1-1 0 0,0 1 1 0 0,0 0-1 0 0,0 0 1 0 0,1 0 0 0 0,0 1-1 0 0,-1 0 1 0 0,-6 7-1 0 0,10-9-80 0 0,1 0 0 0 0,0 0-1 0 0,0 0 1 0 0,0-1 0 0 0,0 1-1 0 0,0 0 1 0 0,0 0 0 0 0,0 2-1 0 0,-2 4 155 0 0,-1 1 170 0 0,1-1 1 0 0,1 1-1 0 0,-3 12 0 0 0,2-9 184 0 0,1 4 360 0 0,0 0 1 0 0,1 0-1 0 0,0 1 1 0 0,1-1-1 0 0,1 0 1 0 0,4 23-1 0 0,-4-33-498 0 0,-1-4-344 0 0,1 0 1 0 0,0 0-1 0 0,-1 0 1 0 0,1 0-1 0 0,0 0 1 0 0,0 0-1 0 0,0 0 1 0 0,0 0-1 0 0,2 2 1 0 0,0 0 180 0 0,-2-2 131 0 0,11 4 383 0 0,-10-5-750 0 0,0-1-1 0 0,0 0 1 0 0,1 0-1 0 0,-1 0 1 0 0,0 0-1 0 0,0 0 1 0 0,0 0-1 0 0,1 0 1 0 0,-1-1-1 0 0,0 1 1 0 0,0-1-1 0 0,0 0 1 0 0,0 0-1 0 0,0 1 1 0 0,0-1-1 0 0,0-1 1 0 0,0 1-1 0 0,0 0 1 0 0,1-2-1 0 0,5-3 70 0 0,0 0-1 0 0,12-14 1 0 0,0 1 55 0 0,-6 4 11 0 0,16-19 0 0 0,5-7-42 0 0,-23 28-83 0 0,20-28 0 0 0,-21 27 1 0 0,-7 9-71 0 0,-1 0 0 0 0,0 0 0 0 0,0 0 1 0 0,0-1-1 0 0,0 1 0 0 0,-1-1 0 0 0,0 0 1 0 0,0 0-1 0 0,1-6 0 0 0,-3 10 208 0 0,-11 10-57 0 0,8-7-142 0 0,1 1 0 0 0,-1 0-1 0 0,1 0 1 0 0,-1 0-1 0 0,1 0 1 0 0,0 1-1 0 0,0-1 1 0 0,0 0-1 0 0,0 1 1 0 0,0 0 0 0 0,0-1-1 0 0,1 1 1 0 0,0 0-1 0 0,-1 0 1 0 0,1 0-1 0 0,-1 4 1 0 0,-3 10 75 0 0,4-14-51 0 0,0-1 0 0 0,0 1 0 0 0,1-1 0 0 0,-1 1 0 0 0,1-1 0 0 0,0 1 0 0 0,-1-1 0 0 0,1 1 0 0 0,0-1 0 0 0,1 6 0 0 0,-1 8 228 0 0,2 5 116 0 0,6 13 467 0 0,-7-32-585 0 0,0 0-156 0 0,13 20-84 0 0,-6-14-12 0 0,4-3 0 0 0,0-4 0 0 0,13-10 0 0 0,-10 2 0 0 0,-6 2-31 0 0,-4-6-130 0 0,-5 10 134 0 0,0 0 0 0 0,1 0 0 0 0,-1-1 0 0 0,1 1 0 0 0,-1 0 0 0 0,1 0 0 0 0,-1 0 0 0 0,1 0 0 0 0,0 0 0 0 0,-1 0 0 0 0,1 1 0 0 0,0-1 0 0 0,0 0 0 0 0,0 0 0 0 0,1 0 0 0 0,-1 0-214 0 0,0 0 0 0 0,0-1 0 0 0,0 1-1 0 0,0 0 1 0 0,0 0 0 0 0,0 0 0 0 0,0 0 0 0 0,0-1 0 0 0,-1 1 0 0 0,2-3-1 0 0,6-8-5024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4:03.1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 2383 0 0,'3'0'180'0'0,"7"-1"139"0"0,108-8 13341 0 0,-69 10-10621 0 0,-44-1-2791 0 0,-1 1 0 0 0,1-1 0 0 0,-1 1 0 0 0,1 1 0 0 0,-1-1 0 0 0,0 0 0 0 0,0 1 0 0 0,0 0 0 0 0,0 0 0 0 0,0 0 0 0 0,0 1 0 0 0,4 3 0 0 0,-6-4-113 0 0,0-1 0 0 0,0 1 0 0 0,-1 0-1 0 0,1 0 1 0 0,0-1 0 0 0,-1 1 0 0 0,0 0-1 0 0,1 1 1 0 0,-1-1 0 0 0,0 0-1 0 0,0 0 1 0 0,0 0 0 0 0,0 1 0 0 0,-1-1-1 0 0,1 0 1 0 0,-1 1 0 0 0,1-1 0 0 0,-1 1-1 0 0,0-1 1 0 0,0 1 0 0 0,0-1 0 0 0,0 0-1 0 0,-1 5 1 0 0,-4 9 223 0 0,-1 0 0 0 0,-1-1 0 0 0,0 0 0 0 0,0 0 0 0 0,-2-1 0 0 0,-10 14 0 0 0,-2 5-8 0 0,2-1-58 0 0,-43 66 456 0 0,60-96-644 0 0,1 0-60 0 0,-8 8-480 0 0,9-10 405 0 0,0 0 0 0 0,0 0 0 0 0,0 0 0 0 0,0 0 0 0 0,-1 0 0 0 0,1 0 0 0 0,0 0 0 0 0,0 0 0 0 0,0 0 0 0 0,0 0 0 0 0,0 0 0 0 0,0 0 0 0 0,0 0 1 0 0,0 0-1 0 0,0 0 0 0 0,0 0 0 0 0,0 0 0 0 0,0 0 0 0 0,0 0 0 0 0,-1 0 0 0 0,1 0 0 0 0,0 0 0 0 0,0 0 0 0 0,0 0 0 0 0,0 0 0 0 0,0 0 0 0 0,0 0 0 0 0,0 0 1 0 0,0 0-1 0 0,0 0 0 0 0,0 0 0 0 0,0 0 0 0 0,0 0 0 0 0,0 0 0 0 0,0 0 0 0 0,0 0 0 0 0,0 0 0 0 0,0 0 0 0 0,0 0 0 0 0,0 0 0 0 0,-1 0 0 0 0,1-1 1 0 0,0 1-1 0 0,0 0 0 0 0,0 0 0 0 0,0 0 0 0 0,0 0 0 0 0,0 0 0 0 0,0 0 0 0 0,0 0 0 0 0,0 0 0 0 0,0 0 0 0 0,0 0 0 0 0,0 0 0 0 0,0 0 0 0 0,0 0 0 0 0,0-1 1 0 0,0 1-1 0 0,1 0 0 0 0,-1 0 0 0 0,0 0 0 0 0,0 0 0 0 0,0 0 0 0 0,0 0 0 0 0,0 0 0 0 0,0 0 0 0 0,0 0 0 0 0,0 0 0 0 0,0 0 0 0 0,8-26-6993 0 0,-3 9 2320 0 0,1-5-2146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4:03.6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0 530 7687 0 0,'1'3'590'0'0,"14"46"438"0"0,12 51 9784 0 0,-24-84-8020 0 0,10 24 3055 0 0,-13-39-5744 0 0,1-1-1 0 0,0 1 0 0 0,-1 0 0 0 0,1 0 0 0 0,0-1 0 0 0,-1 1 0 0 0,1-1 0 0 0,0 1 1 0 0,0-1-1 0 0,0 1 0 0 0,-1-1 0 0 0,1 1 0 0 0,0-1 0 0 0,0 1 0 0 0,0-1 1 0 0,0 0-1 0 0,0 0 0 0 0,0 1 0 0 0,2-1 0 0 0,-2-1-24 0 0,1 1-1 0 0,0-1 1 0 0,-1 1 0 0 0,1-1 0 0 0,0 0-1 0 0,-1 0 1 0 0,1 0 0 0 0,-1 0-1 0 0,1 0 1 0 0,-1 0 0 0 0,0 0 0 0 0,1 0-1 0 0,-1-1 1 0 0,0 1 0 0 0,0 0-1 0 0,2-3 1 0 0,15-28 525 0 0,-15 27-594 0 0,5-14-2 0 0,-1 0 0 0 0,0-1 0 0 0,-1 0 0 0 0,5-38 0 0 0,-4 23-7 0 0,5-42 0 0 0,-12 77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0,0-1 0 0 0,0 1 0 0 0,0 0 0 0 0,2 9 0 0 0,0 14 0 0 0,-1-21 0 0 0,0 10 0 0 0,1 10 0 0 0,0 0 0 0 0,11 38 0 0 0,-8-39 0 0 0,-4-15 0 0 0,0-1 0 0 0,0 1 0 0 0,1-1 0 0 0,0 1 0 0 0,0-1 0 0 0,0 0 0 0 0,6 9 0 0 0,0-3 0 0 0,-7-11 0 0 0,0 1 0 0 0,0 0 0 0 0,0-1 0 0 0,0 1 0 0 0,1-1 0 0 0,-1 1 0 0 0,0-1 0 0 0,0 1 0 0 0,0-1 0 0 0,0 0 0 0 0,1 0 0 0 0,-1 0 0 0 0,0 1 0 0 0,0-1 0 0 0,0 0 0 0 0,1-1 0 0 0,0 1 0 0 0,10-4 0 0 0,-8 1-517 0 0,0 0 1 0 0,-1 0-1 0 0,1-1 0 0 0,-1 1 1 0 0,1-1-1 0 0,-1 0 0 0 0,0 0 0 0 0,2-5 1 0 0,19-38-8160 0 0,-13 21 258 0 0</inkml:trace>
  <inkml:trace contextRef="#ctx0" brushRef="#br0" timeOffset="1">364 0 2615 0 0,'0'2'194'0'0,"2"4"708"0"0,-1 1 0 0 0,0-1 0 0 0,0 0 1 0 0,-1 0-1 0 0,0 8 0 0 0,1 12 2262 0 0,13 123 6352 0 0,10 74-2315 0 0,-16-153-5331 0 0,14 87 868 0 0,-13-113-2682 0 0,-3-28-56 0 0,-5-14-13 0 0,0 1 0 0 0,0-1 0 0 0,0 0 1 0 0,0 0-1 0 0,1-1 0 0 0,-1 1 0 0 0,1 0 0 0 0,-1 0 0 0 0,1-1 0 0 0,0 1 1 0 0,0-1-1 0 0,0 1 0 0 0,2 0 0 0 0,-3-1-922 0 0,12-10-2753 0 0,-2-2-3361 0 0,-4-3-1979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44:03.9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0 156 6415 0 0,'3'-1'499'0'0,"56"-29"1515"0"0,-37 19 1682 0 0,1 2 1 0 0,0 1-1 0 0,1 1 0 0 0,38-6 1 0 0,-35 8-1979 0 0,0-1 1 0 0,32-11-1 0 0,50-24-2972 0 0,-91 36-6318 0 0,0 2-2624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51:03.0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2634 416 2359 0 0,'-2'1'20'0'0,"0"1"-1"0"0,0-1 0 0 0,0 0 0 0 0,0 0 1 0 0,0-1-1 0 0,-1 1 0 0 0,1 0 1 0 0,-2 0-1 0 0,0-3 36 0 0,1 0 0 0 0,0 1 1 0 0,-1-1-1 0 0,1-1 0 0 0,0 1 0 0 0,0 0 1 0 0,1-1-1 0 0,-1 0 0 0 0,-3-3 0 0 0,-4-4 251 0 0,-1 2-67 0 0,0 0 0 0 0,-1 1 0 0 0,0 0 0 0 0,0 1 0 0 0,0 0 0 0 0,-1 1 0 0 0,0 0 0 0 0,0 1 0 0 0,-25-4 0 0 0,-9 1 658 0 0,-70-1-1 0 0,89 7-471 0 0,-144 8 3188 0 0,133-4-2088 0 0,17 0-619 0 0,0 0 1 0 0,0 2-1 0 0,-40 13 1 0 0,-62 33 959 0 0,81-32-1280 0 0,-42 16 426 0 0,-70 32 955 0 0,-64 53-386 0 0,160-88-993 0 0,-68 26 1 0 0,94-43-455 0 0,-89 32 359 0 0,66-27-2 0 0,-62 32-1 0 0,97-41-332 0 0,-3 1 116 0 0,1 1 1 0 0,-33 24 0 0 0,-51 39 491 0 0,0-7-243 0 0,38-29-201 0 0,-6 4-225 0 0,38-19-2 0 0,1 1 0 0 0,-50 48 0 0 0,76-64-88 0 0,1 0 0 0 0,-1 1 1 0 0,2 0-1 0 0,0 1 0 0 0,0-1 0 0 0,1 2 0 0 0,0-1 0 0 0,1 1 1 0 0,1 0-1 0 0,0 0 0 0 0,1 0 0 0 0,-4 19 0 0 0,2 25 134 0 0,0 65 0 0 0,5-82-65 0 0,4 22-4 0 0,1-9-15 0 0,3 101 39 0 0,-6-119-55 0 0,2 0 1 0 0,1 0-1 0 0,2-1 0 0 0,12 43 1 0 0,53 129 291 0 0,-48-146-204 0 0,11 19 358 0 0,85 144 0 0 0,-67-133-366 0 0,-37-66-86 0 0,1 0 1 0 0,0-1-1 0 0,2-1 0 0 0,28 27 1 0 0,90 70 227 0 0,-92-79-265 0 0,-27-24 45 0 0,25 19 0 0 0,58 39 92 0 0,65 37-41 0 0,-54-40-55 0 0,-15-5-39 0 0,202 101 0 0 0,-85-84 0 0 0,-56-25 0 0 0,-99-36 0 0 0,2-2 0 0 0,1-2 0 0 0,0-3 0 0 0,1-3 0 0 0,0-3 0 0 0,110 2 0 0 0,132-17 0 0 0,148 3 0 0 0,-438 3 0 0 0,284 9 0 0 0,0-17 0 0 0,55-11 0 0 0,2 20 0 0 0,143 6 0 0 0,-361-10 0 0 0,418-20 0 0 0,15 4 0 0 0,-542 19 0 0 0,241 2 0 0 0,-191-1 0 0 0,358 10 0 0 0,31-1 0 0 0,-442-10 0 0 0,465 26 0 0 0,-315-7 0 0 0,294-4 0 0 0,-5-28 0 0 0,-98 13 0 0 0,-157 2 0 0 0,366-9 0 0 0,-302-2 0 0 0,329-6 0 0 0,-203 6 0 0 0,-131-14 0 0 0,-110 7 0 0 0,-60 6 0 0 0,33-3 0 0 0,-45 8 0 0 0,160-10 0 0 0,-212 14 0 0 0,37 3 0 0 0,4 0 0 0 0,8 1 0 0 0,16-1 0 0 0,125-5 0 0 0,-30 2 0 0 0,-14 3 0 0 0,-24 1 0 0 0,10 8 0 0 0,1 0 0 0 0,80-11 0 0 0,-212-1 0 0 0,180-3 0 0 0,-103 2 0 0 0,61 4 0 0 0,133 20 0 0 0,-38-19 0 0 0,-73-4 0 0 0,373-7 0 0 0,-390 10 0 0 0,-83 1 0 0 0,449 19 0 0 0,-532-21 0 0 0,497 20 0 0 0,-329-21 0 0 0,-69 2 0 0 0,-33 0 0 0 0,27 0 0 0 0,32-2 0 0 0,5 0 0 0 0,-29-1 0 0 0,42-3 0 0 0,-123 1 0 0 0,-1-1 0 0 0,59-15 0 0 0,-34 5 0 0 0,31-11 0 0 0,66-34 0 0 0,-142 55 0 0 0,0-1 0 0 0,-1 0 0 0 0,1-1 0 0 0,-1 0 0 0 0,-1-1 0 0 0,1 0 0 0 0,11-11 0 0 0,-8 6 0 0 0,-3 3 0 0 0,-1 0 0 0 0,0 0 0 0 0,0-1 0 0 0,-1 0 0 0 0,12-20 0 0 0,60-118 0 0 0,-8 16 0 0 0,-38 74 0 0 0,30-73 0 0 0,-54 99 0 0 0,0-2 0 0 0,-2 1 0 0 0,4-46 0 0 0,-10 64 0 0 0,26-433 0 0 0,-27 395 0 0 0,0 24 0 0 0,-2 1 0 0 0,-1-1 0 0 0,-1 0 0 0 0,-1 1 0 0 0,-2 0 0 0 0,-1 0 0 0 0,-1 0 0 0 0,-1 1 0 0 0,-23-47 0 0 0,22 58 0 0 0,0 1 0 0 0,-1 0 0 0 0,-1 0 0 0 0,0 1 0 0 0,-18-16 0 0 0,-77-56 0 0 0,23 29 0 0 0,71 49 0 0 0,-21-9 0 0 0,-3-3 0 0 0,-15-6 0 0 0,16 8 0 0 0,-18-5 0 0 0,3 2 0 0 0,21 6 0 0 0,-39-22 0 0 0,36 18 0 0 0,16 9 0 0 0,-31-22 0 0 0,-64-62 0 0 0,13 10 0 0 0,79 67 0 0 0,-1 1 0 0 0,0 0 0 0 0,-39-20 0 0 0,-75-24 0 0 0,106 47 0 0 0,1-2 0 0 0,-51-34 0 0 0,50 30 0 0 0,8 3 0 0 0,15 10 0 0 0,-1 1 0 0 0,0 0 0 0 0,0 1 0 0 0,-1-1 0 0 0,-8-2 0 0 0,-8-7 0 0 0,20 12 0 0 0,0 0 0 0 0,1-1 0 0 0,-1 1 0 0 0,-1 1 0 0 0,-4-3 0 0 0,2 2 0 0 0,4 1 0 0 0,0-1 0 0 0,0 1 0 0 0,0-1 0 0 0,1 0 0 0 0,-1 0 0 0 0,0 0 0 0 0,-3-3 0 0 0,-2-2 0 0 0,-23-18 0 0 0,-1 3 0 0 0,-3-6 0 0 0,23 18 0 0 0,-1 1 0 0 0,0 1 0 0 0,-17-9 0 0 0,26 14 0 0 0,-20-9 0 0 0,1 4 0 0 0,1-3 0 0 0,-26-14 0 0 0,37 21 0 0 0,2 0 0 0 0,-6-10 0 0 0,-10-5 0 0 0,1-1 0 0 0,-2-2 0 0 0,0 2 0 0 0,23 17 0 0 0,2 1 0 0 0,-1 1 0 0 0,1 0 0 0 0,0 0 0 0 0,0 0 0 0 0,-1 0 0 0 0,1 0 0 0 0,-1 0 0 0 0,1 1 0 0 0,-1-1 0 0 0,0 0 0 0 0,1 1 0 0 0,-3-1 0 0 0,-33-19 0 0 0,7 9 0 0 0,1 0 0 0 0,0 4 0 0 0,1-3 0 0 0,19 9 0 0 0,6 0 0 0 0,-1 1 0 0 0,1-1 0 0 0,-1 0 0 0 0,1 0 0 0 0,-1 0 0 0 0,-3-3 0 0 0,-21-6 0 0 0,23 8 0 0 0,-19-12 0 0 0,19 10 0 0 0,-24-11 0 0 0,20 10 0 0 0,-28-11 0 0 0,32 15 0 0 0,-15-5 0 0 0,-9-7 0 0 0,-13 0 0 0 0,32 8 0 0 0,-23-7 0 0 0,-15-1 0 0 0,-185-54 0 0 0,148 40 0 0 0,-5-1 0 0 0,-142-19 0 0 0,167 39 0 0 0,15 3 0 0 0,-88-22 0 0 0,4-5 0 0 0,61 17 0 0 0,45 7 0 0 0,-44-4 0 0 0,14 5 0 0 0,26 3 0 0 0,-62-1 0 0 0,-422 2 0 0 0,443 1 0 0 0,41 2 0 0 0,0-2 0 0 0,-35-6 0 0 0,-53-9 0 0 0,12 2 0 0 0,-167-29 0 0 0,27 8 0 0 0,-46-2 0 0 0,143 20 0 0 0,-210-2 0 0 0,-2 29 0 0 0,229-5 0 0 0,54-1 0 0 0,-31 2 0 0 0,-143-13 0 0 0,-283-50 0 0 0,197 40 0 0 0,289 17 0 0 0,-274-4 0 0 0,108 6 0 0 0,-142-4 0 0 0,-44-26 0 0 0,119 9 0 0 0,-1 12 0 0 0,-288 29 0 0 0,77 11 0 0 0,103-9 0 0 0,-221 47 0 0 0,76 14 0 0 0,273-56 0 0 0,0-16 0 0 0,106-6 0 0 0,49-2 0 0 0,-163 11 0 0 0,149 0 0 0 0,-192 48 0 0 0,210-37 0 0 0,-212 26 0 0 0,66-49 0 0 0,0-21 0 0 0,173 10 0 0 0,15 2 0 0 0,-68 0 0 0 0,51 5 0 0 0,-101-14 0 0 0,153 10 0 0 0,-48-14 0 0 0,49 11 0 0 0,-121-35 0 0 0,89 28 0 0 0,-87-13 0 0 0,41 10 0 0 0,-140-43 0 0 0,235 57 0 0 0,-23-3 0 0 0,1 1 0 0 0,-38-2 0 0 0,30 4 0 0 0,26 3-302 0 0,1 1 1 0 0,-1 0-1 0 0,1 1 1 0 0,0 0-1 0 0,0 2 1 0 0,-19 4-1 0 0,-79 32-6615 0 0,88-29-3279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51:04.3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676 1 2383 0 0,'10'49'264'0'0,"4"55"0"0"0,-12-87 30 0 0,3 99 1645 0 0,-4-62-1148 0 0,-5 93 990 0 0,0-44-622 0 0,-29 442 5437 0 0,21-401-5678 0 0,-13 184 732 0 0,-20 240 230 0 0,-14-28 463 0 0,-24 247 2571 0 0,77-703-4400 0 0,4 0-1 0 0,9 96 0 0 0,3 29-661 0 0,-10-207-77 0 0,-1-2-281 0 0,0-1 450 0 0,0 1 0 0 0,-1-1-1 0 0,1 0 1 0 0,0 1-1 0 0,0-1 1 0 0,0 0 0 0 0,0 0-1 0 0,0 0 1 0 0,0 1-1 0 0,0-1 1 0 0,0 0 0 0 0,1 0-1 0 0,-1-1 1 0 0,-1-1 0 0 0,-1-1 0 0 0,-111-154-2659 0 0,45 59 1653 0 0,58 83 1011 0 0,-1 1 0 0 0,-1 0 0 0 0,-1 0 0 0 0,0 2 0 0 0,0 0 0 0 0,-2 0 0 0 0,-31-19 0 0 0,23 18 112 0 0,15 8 51 0 0,-1 0 1 0 0,1 1-1 0 0,-1 0 1 0 0,0 1 0 0 0,-17-5-1 0 0,26 9 16 0 0,0 0 121 0 0,1 0-229 0 0,-1 0 0 0 0,1 0 0 0 0,0 0 0 0 0,0 0 0 0 0,0 0 0 0 0,-1 0-1 0 0,1 0 1 0 0,0 0 0 0 0,0 0 0 0 0,-1 0 0 0 0,1 0 0 0 0,0 0 0 0 0,0 0 0 0 0,0 0-1 0 0,-1 0 1 0 0,1 0 0 0 0,0 0 0 0 0,0 0 0 0 0,-1 1 0 0 0,1-1 0 0 0,0 0 0 0 0,0 0 0 0 0,0 0-1 0 0,0 0 1 0 0,-1 0 0 0 0,1 1 0 0 0,0-1 0 0 0,0 0 0 0 0,0 0 0 0 0,0 0 0 0 0,-1 1-1 0 0,10 17 33 0 0,1 1 0 0 0,21 29 0 0 0,1 1-21 0 0,66 132 323 0 0,-44-81-107 0 0,67 104 1550 0 0,1 2-836 0 0,-64-98-501 0 0,-50-94-302 0 0,1-1 1 0 0,0-1 0 0 0,18 20-1 0 0,-8-10-30 0 0,-18-21-125 0 0,1 0-1 0 0,-1 1 1 0 0,0-1-1 0 0,0 0 1 0 0,1 0-1 0 0,-1 0 1 0 0,1 0-1 0 0,-1 0 1 0 0,1 0-1 0 0,-1 0 1 0 0,1 0-1 0 0,0-1 1 0 0,-1 1-1 0 0,1 0 1 0 0,0-1-1 0 0,-1 0 1 0 0,1 1-1 0 0,0-1 1 0 0,0 0-1 0 0,-1 0 0 0 0,4 0 1 0 0,-3 0 17 0 0,0-1 0 0 0,1 0 0 0 0,-1 1 0 0 0,0-1 0 0 0,0 0 0 0 0,0 0-1 0 0,1 0 1 0 0,-1-1 0 0 0,0 1 0 0 0,-1 0 0 0 0,1-1 0 0 0,0 1 0 0 0,0-1 0 0 0,-1 0 0 0 0,1 1 0 0 0,1-4 0 0 0,5-6 76 0 0,0-1 0 0 0,-1 0 0 0 0,9-23 1 0 0,13-43 113 0 0,-24 62-172 0 0,143-438 625 0 0,-146 448-663 0 0,53-165 26 0 0,16 3-120 0 0,-43 113-515 0 0,32-61-892 0 0,-20 38-6232 0 0,-8 17-1331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51:14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81 2359 0 0,'-7'4'58'0'0,"-9"11"55"0"0,15-14-111 0 0,1 0-1 0 0,-1 0 1 0 0,1-1-1 0 0,0 1 1 0 0,-1 0 0 0 0,1 0-1 0 0,0 0 1 0 0,0 0 0 0 0,0 0-1 0 0,-1 0 1 0 0,1 0-1 0 0,0 0 1 0 0,0 0 0 0 0,0 0-1 0 0,0-1 1 0 0,1 1 0 0 0,-1 0-1 0 0,0 0 1 0 0,0 0 0 0 0,0 0-1 0 0,1 0 1 0 0,0 1-1 0 0,9 30 615 0 0,-1 0-1 0 0,-1 1 0 0 0,-2 0 1 0 0,3 44-1 0 0,-1-17 36 0 0,-3-20-69 0 0,57 388 4302 0 0,-46-285-3047 0 0,-9-71-1124 0 0,-3-3 119 0 0,-7 114 1 0 0,1-148-690 0 0,1-11 800 0 0,10-44-857 0 0,-2-1 1 0 0,-1 1-1 0 0,6-28 1 0 0,5-70 175 0 0,-9 57-269 0 0,-1 0-351 0 0,-3 0-1 0 0,-3 0 1 0 0,-3 0-1 0 0,-2 0 1 0 0,-12-60 0 0 0,11 89 128 0 0,-40-188-972 0 0,37 192 1121 0 0,1 1 143 0 0,-1 0 1 0 0,-2 1 0 0 0,0 0 0 0 0,-15-25 0 0 0,16 35-48 0 0,8 15-13 0 0,1 0 0 0 0,0 1 1 0 0,-1-1-1 0 0,1 0 0 0 0,-1 0 0 0 0,1 0 0 0 0,-1 1 1 0 0,0-1-1 0 0,1 0 0 0 0,-1 1 0 0 0,0-1 0 0 0,1 1 1 0 0,-2-2-1 0 0,-15-10 5 0 0,14 9 23 0 0,-1 0 0 0 0,1 1 0 0 0,0-1 0 0 0,0-1-1 0 0,0 1 1 0 0,0 0 0 0 0,-4-8 0 0 0,7 11-18 0 0,-1-1 0 0 0,1 1 0 0 0,0 0 0 0 0,0-1 0 0 0,0 1-1 0 0,0 0 1 0 0,0-1 0 0 0,0 1 0 0 0,0 0 0 0 0,0-1 0 0 0,0 1 0 0 0,0 0 0 0 0,1-1 0 0 0,-1 1 0 0 0,0 0 0 0 0,0-1 0 0 0,0 1 0 0 0,0 0-1 0 0,0-1 1 0 0,1 1 0 0 0,-1 0 0 0 0,0 0 0 0 0,0-1 0 0 0,0 1 0 0 0,1 0 0 0 0,-1 0 0 0 0,0-1 0 0 0,0 1 0 0 0,1 0 0 0 0,-1 0 0 0 0,0 0-1 0 0,1-1 1 0 0,-1 1 0 0 0,0 0 0 0 0,1 0 0 0 0,-1 0 0 0 0,0 0 0 0 0,1 0 0 0 0,-1 0 0 0 0,1 0 0 0 0,17-4 492 0 0,125 2 1492 0 0,-100 3-1235 0 0,1-1 0 0 0,45-7 0 0 0,-23-3 854 0 0,76-22-1 0 0,-109 25-1222 0 0,-1 1-1 0 0,1 1 1 0 0,38 0-1 0 0,-19 2 95 0 0,108-9 475 0 0,121-11 614 0 0,1-2-879 0 0,-220 18-269 0 0,1 3-1 0 0,84 6 1 0 0,-2 20 437 0 0,80-5 8 0 0,-147-12-508 0 0,1 4 1 0 0,110 26-1 0 0,-182-33-349 0 0,0-1-1 0 0,-1 0 1 0 0,1 0-1 0 0,0-1 1 0 0,0 0-1 0 0,0 0 1 0 0,8-2-1 0 0,-12 2-11 0 0,5 0 10 0 0,-1 0 0 0 0,1 1 0 0 0,-1 0-1 0 0,1 0 1 0 0,13 4 0 0 0,8 2 27 0 0,67 5-24 0 0,160 1-1 0 0,-84-7-15 0 0,-32 8 0 0 0,-12-1 0 0 0,27-1 0 0 0,-28-2 0 0 0,-66-6 0 0 0,167 3 0 0 0,214-31 0 0 0,-347 23 0 0 0,-13 0 0 0 0,78-7 0 0 0,327-21 0 0 0,345-17 0 0 0,-716 44 0 0 0,107-5 0 0 0,132-10 0 0 0,6-7 0 0 0,-189 20 0 0 0,-22 2 0 0 0,42 3 0 0 0,-137-1 0 0 0,17 2 0 0 0,71 2 0 0 0,-133-4 0 0 0,0 1 0 0 0,0 0 0 0 0,-1 1 0 0 0,1 0 0 0 0,0 1 0 0 0,11 4 0 0 0,4 3 0 0 0,24 15 0 0 0,-43-23 0 0 0,2 2 0 0 0,9 15 0 0 0,1 11 0 0 0,-8-8 0 0 0,-9-15 0 0 0,-1 0 0 0 0,5 29 0 0 0,1 66 0 0 0,-2-16 0 0 0,1-32 0 0 0,20 189 0 0 0,-10-96 0 0 0,-12-116 0 0 0,6 53 0 0 0,5 51 0 0 0,-11-91 0 0 0,0-8 0 0 0,-2 0 0 0 0,-3 41 0 0 0,1-56 0 0 0,-4 20 0 0 0,5-40 0 0 0,0-1 0 0 0,0 1 0 0 0,0-1 0 0 0,0 1 0 0 0,0 0 0 0 0,-1-1 0 0 0,1 1 0 0 0,0-1 0 0 0,0 1 0 0 0,0-1 0 0 0,0 1 0 0 0,-1-1 0 0 0,1 1 0 0 0,0-1 0 0 0,-1 1 0 0 0,1-1 0 0 0,0 1 0 0 0,-1-1 0 0 0,1 1 0 0 0,-1-1 0 0 0,1 1 0 0 0,0-1 0 0 0,-1 0 0 0 0,1 1 0 0 0,-1-1 0 0 0,1 0 0 0 0,-1 1 0 0 0,1-1 0 0 0,-2 0 0 0 0,1 1 0 0 0,-9 3 0 0 0,7-2 0 0 0,-17-3 0 0 0,13 0 0 0 0,-46-4-486 0 0,18 1-614 0 0,-41 1-1 0 0,-96 6-9158 0 0,-131 5-1438 0 0,-2 17 9043 0 0,-5 18 2626 0 0,1 18 345 0 0,-181 50-1591 0 0,397-91-652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51:15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0 122 2015 0 0,'3'1'147'0'0,"4"4"146"0"0,1-1 0 0 0,0-1 0 0 0,0 0 0 0 0,0 0 0 0 0,1 0 0 0 0,-1-1 0 0 0,1-1 0 0 0,12 2 0 0 0,-14-2-235 0 0,37 3 2161 0 0,0-2 0 0 0,61-5 0 0 0,87-19 2983 0 0,-18 2-2656 0 0,220-17 854 0 0,131-7-232 0 0,-343 34-2272 0 0,314-10 617 0 0,271 49 1112 0 0,-581-18-1890 0 0,411 26 278 0 0,276-9-858 0 0,-40-10-155 0 0,-269-3 0 0 0,531 3 0 0 0,-9-33 0 0 0,-1063 15 0 0 0,477-19 0 0 0,-344 11 0 0 0,-120 7 0 0 0,-13 1 0 0 0,-1-1 0 0 0,1-1 0 0 0,0-1 0 0 0,22-6 0 0 0,-19-3-2111 0 0,-4-4-4806 0 0,-2-3-3279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9:51:17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11 193 2015 0 0,'-1'1'8'0'0,"0"1"-1"0"0,0-1 0 0 0,0 1 1 0 0,0-1-1 0 0,0 1 0 0 0,0-1 1 0 0,0 1-1 0 0,1 0 0 0 0,-1-1 0 0 0,1 1 1 0 0,-1 0-1 0 0,1 0 0 0 0,0-1 1 0 0,-1 1-1 0 0,1 3 0 0 0,1-2 0 0 0,0 0 0 0 0,0 1 0 0 0,0-1 0 0 0,0-1-1 0 0,0 1 1 0 0,1 0 0 0 0,2 3 0 0 0,3 8-3 0 0,9 18 566 0 0,-1 1 0 0 0,-2 0 0 0 0,-2 1 0 0 0,12 56 0 0 0,25 270 3487 0 0,-40-273-2060 0 0,-4-51-961 0 0,-1-23-133 0 0,-1-24 941 0 0,-3-7-1964 0 0,-5-27 1 0 0,0 0-186 0 0,0 5-428 0 0,-12-47 0 0 0,-1-9-598 0 0,-35-195-440 0 0,37 183 1770 0 0,15 99 51 0 0,1 0 1 0 0,0-1-1 0 0,0 1 1 0 0,1-1 0 0 0,1 1-1 0 0,0 0 1 0 0,0-1-1 0 0,0 1 1 0 0,2 0-1 0 0,-1 0 1 0 0,1 0 0 0 0,0 0-1 0 0,1 0 1 0 0,7-14-1 0 0,-5 14 203 0 0,0 0-1 0 0,8-9 1 0 0,-13 16-53 0 0,1 2-170 0 0,-1 0 1 0 0,0 0-1 0 0,0 0 1 0 0,1-1 0 0 0,-1 1-1 0 0,0-1 1 0 0,0 1-1 0 0,0-1 1 0 0,0 1-1 0 0,0-1 1 0 0,0 1 0 0 0,2-2-1 0 0,14-7 437 0 0,-7 6-259 0 0,1 1 0 0 0,-1 1 0 0 0,1 0 0 0 0,-1 0 1 0 0,1 1-1 0 0,0 0 0 0 0,14 2 0 0 0,79 19 840 0 0,-71-13-213 0 0,45 5 1 0 0,-49-11-215 0 0,1-2 1 0 0,-1-1-1 0 0,0-1 1 0 0,38-8-1 0 0,114-37 366 0 0,-153 40-823 0 0,-26 6 3 0 0,1 0 32 0 0,21-3 199 0 0,-22 4-272 0 0,1 1-29 0 0,-1 0-72 0 0,-1-1 0 0 0,1 1-1 0 0,0 0 1 0 0,0 0 0 0 0,-1 0 0 0 0,1 0 0 0 0,0 1 0 0 0,-1-1 0 0 0,1 0-1 0 0,-1 1 1 0 0,1-1 0 0 0,-1 1 0 0 0,0-1 0 0 0,2 4 0 0 0,-1 0 31 0 0,0-1 1 0 0,0 0 0 0 0,0 0-1 0 0,-1 1 1 0 0,0-1 0 0 0,1 7-1 0 0,11 88 1299 0 0,3 19-727 0 0,-4-29-519 0 0,-3 0 1 0 0,-4 1-1 0 0,-4-1 1 0 0,-4 1 0 0 0,-15 99-1 0 0,15-179-82 0 0,1 0 1 0 0,-1 0-1 0 0,0 0 0 0 0,-7 13 0 0 0,-4 11 26 0 0,9-22-15 0 0,-1 0 0 0 0,0-1-1 0 0,-1 1 1 0 0,0-1-1 0 0,-1 0 1 0 0,0-1-1 0 0,-1 0 1 0 0,0 0-1 0 0,-1-1 1 0 0,0 0 0 0 0,-14 9-1 0 0,15-11-42 0 0,-1-2-1 0 0,-1 0 1 0 0,1 0 0 0 0,-1-1-1 0 0,1 0 1 0 0,-1 0 0 0 0,0-1-1 0 0,-14 1 1 0 0,-6 0-19 0 0,-56 0 0 0 0,27-7 279 0 0,66-5-107 0 0,0 3-137 0 0,-1 1 0 0 0,1-1 0 0 0,0 1-1 0 0,0 1 1 0 0,0-1 0 0 0,13-4 0 0 0,46-14 282 0 0,-36 14-145 0 0,43-20 119 0 0,107-57 0 0 0,-122 57-120 0 0,10-11 62 0 0,-40 22-4269 0 0,-16 10 508 0 0,11-8-5094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6:35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2946 151 2991 0 0,'-2'-1'19'0'0,"0"-1"-1"0"0,0 1 0 0 0,0 0 0 0 0,0 0 0 0 0,0-1 0 0 0,0 1 1 0 0,0 1-1 0 0,0-1 0 0 0,0 0 0 0 0,-1 1 0 0 0,1-1 0 0 0,0 1 0 0 0,-4-1 1 0 0,-13-3 276 0 0,-2-1 1593 0 0,1 1 0 0 0,-1 0 0 0 0,-40 0 0 0 0,-163-2 6950 0 0,74 15-6604 0 0,73-1-1379 0 0,-219 32 2277 0 0,-31 42-1242 0 0,238-53-1178 0 0,-136 63 0 0 0,204-82-618 0 0,-210 105 803 0 0,8 15 182 0 0,118-60-507 0 0,-139 123-1 0 0,160-118-527 0 0,-94 109 0 0 0,129-128-44 0 0,-27 34 0 0 0,63-72 0 0 0,0 1 0 0 0,2 0 0 0 0,-14 29 0 0 0,5-2 0 0 0,1 0 0 0 0,3 2 0 0 0,1-1 0 0 0,-9 59 0 0 0,17-60 0 0 0,3 1 0 0 0,1 1 0 0 0,2-1 0 0 0,2 0 0 0 0,10 63 0 0 0,1-46 0 0 0,2-2 0 0 0,31 83 0 0 0,-32-113 0 0 0,0-1 0 0 0,2-1 0 0 0,2-1 0 0 0,0 0 0 0 0,2-1 0 0 0,29 34 0 0 0,193 170 0 0 0,-214-208 0 0 0,181 142 0 0 0,-154-129 0 0 0,1-3 0 0 0,66 29 0 0 0,26-1 0 0 0,266 76 0 0 0,170-5 0 0 0,180-28 0 0 0,-523-84 0 0 0,1-12 0 0 0,0-10 0 0 0,-1-10 0 0 0,262-47 0 0 0,-2-41 0 0 0,-11-44 0 0 0,-362 93 0 0 0,-2-6 0 0 0,219-135 0 0 0,-195 101 0 0 0,251-174 0 0 0,50-124 0 0 0,-400 340 0 0 0,79-99 0 0 0,-107 118 0 0 0,-2-1 0 0 0,-1-1 0 0 0,-2 0 0 0 0,-1-2 0 0 0,16-42 0 0 0,-23 45 0 0 0,0 0 0 0 0,-2 0 0 0 0,-1-1 0 0 0,2-38 0 0 0,-7 48 0 0 0,-1-1 0 0 0,0 0 0 0 0,-2 0 0 0 0,-1 1 0 0 0,-1-1 0 0 0,-12-40 0 0 0,2 27 0 0 0,-1 1 0 0 0,-1 1 0 0 0,-2 0 0 0 0,-1 1 0 0 0,-2 1 0 0 0,-1 1 0 0 0,-48-50 0 0 0,19 30 0 0 0,-1 2 0 0 0,-3 3 0 0 0,-71-45 0 0 0,-77-26 0 0 0,-5 18 0 0 0,131 63 0 0 0,-106-45 0 0 0,-193-57 0 0 0,-101 7 0 0 0,-7 21 0 0 0,171 52-70 0 0,124 25-49 0 0,-21-6-1070 0 0,70 15-6936 0 0,19 4-1868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6:36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84 5495 0 0,'-56'-5'423'0'0,"55"5"-417"0"0,0 0-1 0 0,0-1 1 0 0,0 1 0 0 0,1 0-1 0 0,-1 0 1 0 0,0 0 0 0 0,0 0 0 0 0,0 1-1 0 0,0-1 1 0 0,0 0 0 0 0,0 0-1 0 0,0 0 1 0 0,-1 1 0 0 0,2 6 5059 0 0,16-15-1659 0 0,25-14-1 0 0,2-2-2283 0 0,-12 11-207 0 0,-12 7 45 0 0,33-5 0 0 0,-46 10-777 0 0,0 0 0 0 0,0 0-1 0 0,0 1 1 0 0,1 0 0 0 0,-1 1-1 0 0,0-1 1 0 0,0 1 0 0 0,0 0-1 0 0,9 3 1 0 0,-13-2-11 0 0,0-1-1 0 0,0 1 1 0 0,0 0 0 0 0,0 0 0 0 0,0 0 0 0 0,0 0 0 0 0,0 1 0 0 0,0-1-1 0 0,-1 0 1 0 0,1 1 0 0 0,-1-1 0 0 0,0 1 0 0 0,0-1 0 0 0,0 1-1 0 0,0 0 1 0 0,1 4 0 0 0,-2-2 22 0 0,1-1 0 0 0,0 1 0 0 0,-1-1 0 0 0,0 1-1 0 0,0-1 1 0 0,-1 1 0 0 0,1-1 0 0 0,-1 1 0 0 0,0-1 0 0 0,0 1 0 0 0,0-1 0 0 0,-3 5-1 0 0,-3 7 657 0 0,-17 28 1 0 0,6-12-43 0 0,-26 43-391 0 0,-81 109 0 0 0,0-3-92 0 0,117-167-325 0 0,-1 0 0 0 0,0 0 0 0 0,-2-1 0 0 0,1-1 0 0 0,-2 0 0 0 0,1 0 0 0 0,-2-1 0 0 0,-13 9 0 0 0,7-10 0 0 0,19-9-8 0 0,-1-1 0 0 0,0 0 0 0 0,0 0 1 0 0,0 0-1 0 0,0 0 0 0 0,0 1 0 0 0,1-1 0 0 0,-1 0 0 0 0,0 0 1 0 0,0-1-1 0 0,0 1 0 0 0,0 0 0 0 0,0 0 0 0 0,1 0 0 0 0,-1-1 1 0 0,0 1-1 0 0,0 0 0 0 0,0-1 0 0 0,1 1 0 0 0,-1 0 0 0 0,0-1 0 0 0,0 1 1 0 0,1-1-1 0 0,-1 1 0 0 0,0-1 0 0 0,1 0 0 0 0,-1 1 0 0 0,1-1 1 0 0,-1 0-1 0 0,1 1 0 0 0,-1-1 0 0 0,1 0 0 0 0,-1 0 0 0 0,1 1 1 0 0,0-1-1 0 0,-1 0 0 0 0,1-1 0 0 0,-2-4-184 0 0,1 0-1 0 0,0 0 1 0 0,1 0-1 0 0,-1-10 1 0 0,1 2-424 0 0,0 6-207 0 0,0 0 0 0 0,0 1-1 0 0,1-1 1 0 0,4-15 0 0 0,1-12-1848 0 0,-5 30 2197 0 0,-1-5-899 0 0,1 0 1 0 0,0 0-1 0 0,1 0 0 0 0,1 0 1 0 0,-1 1-1 0 0,8-17 1 0 0,-6 18 287 0 0,0 0 0 0 0,1 0 0 0 0,-1 1 0 0 0,8-8 0 0 0,-9 11 856 0 0,0 1 0 0 0,1 0-1 0 0,0 0 1 0 0,-1 0 0 0 0,1 0 0 0 0,0 1 0 0 0,0 0 0 0 0,1-1 0 0 0,4 0 0 0 0,-4 1 285 0 0,0 0 0 0 0,0 1 0 0 0,0-1 0 0 0,0 2 0 0 0,0-1 0 0 0,0 0 0 0 0,9 1 0 0 0,-7 1 619 0 0,-1 0 1 0 0,1 0-1 0 0,0 0 1 0 0,-1 1 0 0 0,1 0-1 0 0,-1 1 1 0 0,0-1-1 0 0,11 7 1 0 0,2 0 1409 0 0,-15-7 70 0 0,1 3 28 0 0,60 62 3622 0 0,-58-58-4913 0 0,0-1 1 0 0,-1 1 0 0 0,0 1 0 0 0,0-1 0 0 0,-1 1 0 0 0,0 0-1 0 0,4 12 1 0 0,-9-21-598 0 0,-3 9-222 0 0,-5-12-764 0 0,7 2 653 0 0,-7-4-1278 0 0,-8-9-7610 0 0,16 12 8731 0 0,-15-14-9036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8:23.7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94 22 2615 0 0,'-1'1'194'0'0,"0"73"4534"0"0,-3-58-2980 0 0,0-1 0 0 0,-1 1 0 0 0,0-1 1 0 0,-10 18-1 0 0,1-1 273 0 0,8-19-730 0 0,0 0-1 0 0,-1-1 0 0 0,-19 24 2480 0 0,27-38-3624 0 0,0-5-122 0 0,1 1 1 0 0,0-1-1 0 0,0 0 1 0 0,1 1-1 0 0,-1-1 1 0 0,5-6-1 0 0,3-3 27 0 0,13-18 0 0 0,-2 9-75 0 0,-15 17 10 0 0,1 0-1 0 0,-1 0 1 0 0,0 0 0 0 0,6-14-1 0 0,-11 21 15 0 0,0-1 0 0 0,0 1 0 0 0,0-1 0 0 0,0 1 0 0 0,1 0 0 0 0,-1 0 0 0 0,0-1 0 0 0,1 1 0 0 0,-1 0 0 0 0,0 0 0 0 0,1 1 0 0 0,2-2 0 0 0,-2 0 0 0 0,0 1 0 0 0,0 0 0 0 0,0 0 0 0 0,0-1 0 0 0,-1 1 0 0 0,1-1 0 0 0,1-1 0 0 0,-1 1 1 0 0,-2 1 2 0 0,1 1-1 0 0,-1-1 1 0 0,1 1-1 0 0,-1-1 1 0 0,1 1-1 0 0,-1-1 1 0 0,1 1-1 0 0,-1 0 1 0 0,1-1-1 0 0,-1 1 1 0 0,1-1-1 0 0,0 1 1 0 0,-1 0-1 0 0,1 0 1 0 0,0-1-1 0 0,-1 1 1 0 0,1 0-1 0 0,-1 0 1 0 0,2 0-1 0 0,16-6 11 0 0,-14 4-15 0 0,13-2 15 0 0,-17 4-6 0 0,1 0 1 0 0,0 0-1 0 0,0 0 1 0 0,-1 1-1 0 0,1-1 1 0 0,-1 0 0 0 0,1 0-1 0 0,0 0 1 0 0,-1 1-1 0 0,1-1 1 0 0,0 0-1 0 0,-1 1 1 0 0,1-1-1 0 0,-1 1 1 0 0,1-1 0 0 0,-1 1-1 0 0,1-1 1 0 0,-1 1-1 0 0,1-1 1 0 0,-1 1-1 0 0,0-1 1 0 0,1 1-1 0 0,-1 0 1 0 0,0-1-1 0 0,1 1 1 0 0,-1 0 0 0 0,6 18 102 0 0,-7-16-88 0 0,1 0 0 0 0,0 0 0 0 0,-1 0 0 0 0,1 0 0 0 0,-1 1 0 0 0,0-1 0 0 0,0 0 0 0 0,0 0 0 0 0,-1 0 0 0 0,1-1 0 0 0,-1 1 0 0 0,1 0 0 0 0,-1 0 0 0 0,0-1 0 0 0,-2 3 0 0 0,1-1 89 0 0,0 0 0 0 0,0 1 0 0 0,0-1 0 0 0,-2 6 0 0 0,-6 12 298 0 0,9-21-345 0 0,1 1 0 0 0,0 0-1 0 0,-1 0 1 0 0,1-1-1 0 0,0 1 1 0 0,0 0 0 0 0,1 0-1 0 0,-1 0 1 0 0,0 0 0 0 0,1 1-1 0 0,-1-1 1 0 0,1 0-1 0 0,-1 0 1 0 0,1 0 0 0 0,0 0-1 0 0,0 0 1 0 0,0 1 0 0 0,0-1-1 0 0,0 0 1 0 0,1 3-1 0 0,0-4 280 0 0,-4 4 809 0 0,9-10-1008 0 0,-1 0-144 0 0,0 0 0 0 0,1-1 0 0 0,-2 1 0 0 0,1-1 0 0 0,5-9 0 0 0,3-4 11 0 0,72-87 193 0 0,-71 90-211 0 0,-10 11 7 0 0,8-7 0 0 0,-3 5 0 0 0,-2 0 0 0 0,-5 4 0 0 0,0 1 0 0 0,1 0 0 0 0,-1 0 0 0 0,1 0 0 0 0,-1 0 0 0 0,1 1 0 0 0,0-1 0 0 0,3-1 0 0 0,-3 1 1 0 0,0 0-3 0 0,16 2 20 0 0,-18 0 68 0 0,1 15 42 0 0,-2-12-104 0 0,1 0 0 0 0,-1 0 0 0 0,0 0 1 0 0,0 0-1 0 0,0 6 0 0 0,-22 99 888 0 0,20-100-846 0 0,1 0-1 0 0,0-1 1 0 0,0 1-1 0 0,1 15 1 0 0,3-8-66 0 0,-1-13 0 0 0,0-2 0 0 0,1 14 0 0 0,-2-8 0 0 0,2 2 0 0 0,5-3 0 0 0,-8-5 0 0 0,1 0 0 0 0,0 0 0 0 0,-1 0 0 0 0,1 0 0 0 0,0 0 0 0 0,0 0 0 0 0,-1 0 0 0 0,1 0 0 0 0,0-1 0 0 0,-1 1 0 0 0,1 0 0 0 0,0 0 0 0 0,-1-1 0 0 0,1 1 0 0 0,0 0 0 0 0,-1-1 0 0 0,1 1 0 0 0,-1 0 0 0 0,2-2 0 0 0,-2 2 0 0 0,1-1 0 0 0,0 1 0 0 0,0-1 0 0 0,-1 1 0 0 0,1-1 0 0 0,0 1 0 0 0,0 0 0 0 0,0-1 0 0 0,0 1 0 0 0,-1 0 0 0 0,1-1 0 0 0,0 1 0 0 0,0 0 0 0 0,0 0 0 0 0,0 0 0 0 0,0 0 0 0 0,1 0 0 0 0,10 0 0 0 0,-7-2-463 0 0,0 0-1 0 0,0 0 1 0 0,0 0 0 0 0,7-4 0 0 0,32-25-8582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6:37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1 3599 0 0,'0'0'278'0'0,"1"2"-182"0"0,7 27 1408 0 0,1 0 1 0 0,14 28-1 0 0,-10-27 217 0 0,11 26 1742 0 0,-2 2 0 0 0,17 71-1 0 0,-26-30-849 0 0,-11-83-2331 0 0,-1-6-55 0 0,-1-1 1 0 0,0 1-1 0 0,0 0 1 0 0,-1 0-1 0 0,-2 11 0 0 0,3-18-109 0 0,-1 0 0 0 0,0 0 0 0 0,0 0 0 0 0,0 0 0 0 0,0 0-1 0 0,-1 0 1 0 0,1 0 0 0 0,-1-1 0 0 0,0 1 0 0 0,1 0 0 0 0,-1-1-1 0 0,0 0 1 0 0,0 1 0 0 0,-1-1 0 0 0,1 0 0 0 0,0 0 0 0 0,-1 0-1 0 0,0 0 1 0 0,-4 2 0 0 0,-7 1 95 0 0,0 0 1 0 0,0-1-1 0 0,0-1 0 0 0,0 0 0 0 0,0-1 0 0 0,-1-1 1 0 0,1 0-1 0 0,-1-1 0 0 0,1-1 0 0 0,-1 0 1 0 0,1 0-1 0 0,-26-8 0 0 0,38 9-155 0 0,0-1 0 0 0,0 1 1 0 0,0-1-1 0 0,0 0 0 0 0,0 0 0 0 0,1 0 0 0 0,-1 0 0 0 0,0 0 1 0 0,0-1-1 0 0,-2-2 0 0 0,15 1 459 0 0,11 1-252 0 0,0 1 0 0 0,0 2 0 0 0,-1 0 1 0 0,34 6-1 0 0,-8-1-172 0 0,197 31 59 0 0,-78-11-96 0 0,-57-8-56 0 0,-51-7 0 0 0,1-3 0 0 0,96 2 0 0 0,-147-10-192 0 0,-1-1 0 0 0,0 0 0 0 0,1 0 0 0 0,-1-1 0 0 0,0 0 1 0 0,0 0-1 0 0,0-1 0 0 0,0 0 0 0 0,0 0 0 0 0,9-6 0 0 0,-8 4-577 0 0,-1 0 1 0 0,0-1-1 0 0,0 0 1 0 0,-1-1-1 0 0,0 1 1 0 0,0-1-1 0 0,0-1 1 0 0,5-8-1 0 0,4-10-9427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6:37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1 275 10479 0 0,'0'0'806'0'0,"2"0"-149"0"0,1 0 502 0 0,0 0 1 0 0,0 0-1 0 0,0-1 1 0 0,0 0-1 0 0,0 0 1 0 0,6-2 0 0 0,18-12 3398 0 0,-10 3-2544 0 0,16-16 0 0 0,-20 16-817 0 0,-1 0-516 0 0,0 0 1 0 0,0-1-1 0 0,-1 0 0 0 0,13-21 1 0 0,4-15-1549 0 0,-4 0-4287 0 0,-21 40-1776 0 0,-2-2-1841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6:38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38 6967 0 0,'0'0'535'0'0,"0"3"-347"0"0,7 41 921 0 0,2 15 3669 0 0,1 141 4989 0 0,1 14-3555 0 0,-9-154-4663 0 0,1 24 34 0 0,-2-79-1571 0 0,0 3-4 0 0,0 1-1 0 0,0 0 0 0 0,-1-1 1 0 0,0 1-1 0 0,-1 0 1 0 0,0-1-1 0 0,0 1 1 0 0,-4 14-1 0 0,3-18-7 0 0,0 0 0 0 0,1 0 0 0 0,0 0 0 0 0,0 1 0 0 0,1-1 0 0 0,0 11 0 0 0,-2-7 0 0 0,2-9 0 0 0,0 1 0 0 0,0-1 0 0 0,0 0 0 0 0,0 0 0 0 0,0 1 0 0 0,0-1 0 0 0,0 0 0 0 0,0 0 0 0 0,0 1 0 0 0,0-1 0 0 0,0 0 0 0 0,0 0 0 0 0,0 0 0 0 0,-1 1 0 0 0,1-1 0 0 0,0 0 0 0 0,0 0 0 0 0,0 0 0 0 0,0 1 0 0 0,0-1 0 0 0,-1 0 0 0 0,1 0 0 0 0,0 0 0 0 0,0 0 0 0 0,-1 0 0 0 0,1 1 0 0 0,0-1 0 0 0,0 0 0 0 0,0 0 0 0 0,-1 0 0 0 0,1 0 0 0 0,0 0 0 0 0,0 0 0 0 0,-1 0 0 0 0,1 0 0 0 0,0 0 0 0 0,0 0 0 0 0,-1 0 0 0 0,1 0 0 0 0,0 0 0 0 0,0 0 0 0 0,-1 0 0 0 0,1 0 0 0 0,0 0 0 0 0,0 0 0 0 0,-1 0 0 0 0,1 0 0 0 0,0-1 0 0 0,0 1 0 0 0,0 0 0 0 0,-1 0 0 0 0,-7-6 0 0 0,-7-19 0 0 0,13 20 0 0 0,-1 0 0 0 0,1 1 0 0 0,-1-1 0 0 0,-4-4 0 0 0,0 0-53 0 0,1 1 0 0 0,-11-19 1 0 0,12 18-9 0 0,0 0 1 0 0,0 1-1 0 0,-11-11 1 0 0,12 14-221 0 0,1 0 0 0 0,-1 0 0 0 0,1 0 0 0 0,0 0-1 0 0,0 0 1 0 0,0-1 0 0 0,1 0 0 0 0,-1 1 0 0 0,2-1 0 0 0,-1 0 0 0 0,-1-7 0 0 0,4 14 609 0 0,1 1 1 0 0,-1 0 0 0 0,1-1-1 0 0,0 1 1 0 0,-1-1 0 0 0,1 0-1 0 0,2 2 1 0 0,-3-4-318 0 0,1 0 0 0 0,-1 0 1 0 0,0 0-1 0 0,0-1 0 0 0,0 1 0 0 0,1 0 0 0 0,-1-1 0 0 0,-1 1 1 0 0,1 0-1 0 0,0-1 0 0 0,0 1 0 0 0,0-1 0 0 0,-1 1 0 0 0,1-1 1 0 0,0-3-1 0 0,1-2 2 0 0,62-152-7737 0 0,-18 30 478 0 0,-34 92 5431 0 0,1 0 1 0 0,1 1 0 0 0,23-40-1 0 0,-23 55 1209 0 0,15-21-1 0 0,-24 35 883 0 0,1 1-1 0 0,0 0 1 0 0,0 0 0 0 0,0 0-1 0 0,1 0 1 0 0,13-7-1 0 0,-9 7 1023 0 0,0 0-1 0 0,0 1 1 0 0,1 0-1 0 0,0 1 1 0 0,13-3 0 0 0,-24 6-290 0 0,-2 4-536 0 0,-11 21 794 0 0,-1 0 1 0 0,-2-1 0 0 0,-32 41 0 0 0,23-34-104 0 0,23-28 398 0 0,4-3-1508 0 0,1 0-1 0 0,-1 0 1 0 0,1 0-1 0 0,-1-1 1 0 0,0 1-1 0 0,0-1 1 0 0,0 0-1 0 0,6-4 1 0 0,2-2 32 0 0,26-11 131 0 0,-35 18-86 0 0,-7 13 69 0 0,2-6-112 0 0,0-1 0 0 0,0 0 1 0 0,-9 10-1 0 0,12-15-71 0 0,-2 2 91 0 0,2-2-71 0 0,0 0 0 0 0,-1 0-1 0 0,1 0 1 0 0,0 0 0 0 0,-1 1 0 0 0,1-1-1 0 0,0 0 1 0 0,-1 0 0 0 0,1 0 0 0 0,0 1-1 0 0,-1-1 1 0 0,1 0 0 0 0,0 0 0 0 0,0 1-1 0 0,-1-1 1 0 0,1 0 0 0 0,0 0 0 0 0,0 1-1 0 0,0-1 1 0 0,-1 0 0 0 0,1 1 0 0 0,72-31 313 0 0,-68 29-320 0 0,1 0 1 0 0,-1-1-1 0 0,0 0 0 0 0,0 0 1 0 0,6-4-1 0 0,-9 6-23 0 0,-1-1 0 0 0,1 0 0 0 0,0 0 0 0 0,-1 1-1 0 0,1-1 1 0 0,0 0 0 0 0,-1 0 0 0 0,1 0 0 0 0,-1 0-1 0 0,1 0 1 0 0,-1 1 0 0 0,1-3 0 0 0,2-5 78 0 0,-2 6-4 0 0,-2 8-56 0 0,0 0 0 0 0,-1 0 0 0 0,-4 9 0 0 0,-4-2 89 0 0,0 1 1 0 0,-2-1-1 0 0,1-1 1 0 0,-21 18-1 0 0,-19 19 336 0 0,23-20-164 0 0,-2-2 0 0 0,-34 25 0 0 0,25-21-56 0 0,-7 3-161 0 0,26-20-60 0 0,-33 30 0 0 0,46-33-8 0 0,7-10 0 0 0,0-1 0 0 0,0 1 0 0 0,0-1 0 0 0,0 1 0 0 0,0-1 0 0 0,0 1 0 0 0,0-1 0 0 0,1 1 0 0 0,-1-1 0 0 0,0 1 0 0 0,0-1 0 0 0,0 1 0 0 0,0-1 0 0 0,1 1 0 0 0,-1-1 0 0 0,0 1 0 0 0,0-1 0 0 0,1 1 0 0 0,-1-1 0 0 0,0 0 0 0 0,1 1 0 0 0,2 2 0 0 0,-1-1 0 0 0,1 0 0 0 0,0 0 0 0 0,0 0 0 0 0,0 0 0 0 0,1-1 0 0 0,-1 1 0 0 0,0-1 0 0 0,0 0 0 0 0,1 0 0 0 0,-1 0 0 0 0,1 0 0 0 0,-1-1 0 0 0,4 1 0 0 0,9 0 0 0 0,30-2 0 0 0,-36 1 0 0 0,2 0 0 0 0,1-1 0 0 0,-1 0 0 0 0,0-1 0 0 0,0 0 0 0 0,-1-1 0 0 0,19-7 0 0 0,30-13 0 0 0,-27 10 0 0 0,47-24 0 0 0,-15 4 0 0 0,22-13 0 0 0,-79 41 33 0 0,10-6-529 0 0,0 0-1 0 0,22-19 1 0 0,-27 17-7076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6:38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12175 0 0,'56'164'2395'0'0,"-41"-91"1745"0"0,3 106 4524 0 0,-20 1-3519 0 0,1-59-4901 0 0,1-119-251 0 0,0 0 1 0 0,0 0-1 0 0,0 0 0 0 0,1-1 0 0 0,-1 1 1 0 0,1 0-1 0 0,-1 0 0 0 0,1-1 0 0 0,0 1 1 0 0,-1 0-1 0 0,1-1 0 0 0,0 1 1 0 0,0-1-1 0 0,0 1 0 0 0,0-1 0 0 0,1 0 1 0 0,-1 1-1 0 0,0-1 0 0 0,1 0 0 0 0,-1 0 1 0 0,2 2-1 0 0,-2-3-70 0 0,0 0 1 0 0,0 0-1 0 0,-1 0 0 0 0,1 0 1 0 0,0 0-1 0 0,0 0 1 0 0,-1 0-1 0 0,1 0 0 0 0,0 0 1 0 0,0 0-1 0 0,-1 0 0 0 0,1 0 1 0 0,0-1-1 0 0,-1 1 0 0 0,1 0 1 0 0,0 0-1 0 0,-1-1 1 0 0,1 1-1 0 0,0-1 0 0 0,0 0 1 0 0,1 0-170 0 0,16-10-2367 0 0,-2-4-4181 0 0,3-6-2416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6:39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1 3423 0 0,'-1'2'264'0'0,"-2"6"-181"0"0,0-1 0 0 0,-1 1 0 0 0,-5 7 0 0 0,-32 42 5195 0 0,26-37-2909 0 0,-87 116 9511 0 0,82-114-10468 0 0,14-16-512 0 0,0 0 0 0 0,0 1 0 0 0,1 0 0 0 0,-8 12 0 0 0,29-28-767 0 0,0-5-153 0 0,-6 5-42 0 0,19-12-1 0 0,-26 18 53 0 0,1 1 0 0 0,0 0 1 0 0,0 1-1 0 0,-1-1 0 0 0,1 1 0 0 0,0-1 1 0 0,0 1-1 0 0,1 1 0 0 0,6-2 0 0 0,-10 2 7 0 0,0 0-1 0 0,1 0 0 0 0,-1 0 0 0 0,0 0 0 0 0,0 0 0 0 0,0 1 0 0 0,1-1 0 0 0,-1 0 0 0 0,0 1 1 0 0,2 0-1 0 0,-1 0 8 0 0,-1 0 1 0 0,1 1 0 0 0,-1-1-1 0 0,1 0 1 0 0,-1 1 0 0 0,0-1-1 0 0,0 1 1 0 0,0 0 0 0 0,0-1-1 0 0,0 1 1 0 0,0 0-1 0 0,0 0 1 0 0,0-1 0 0 0,-1 1-1 0 0,1 0 1 0 0,0 0 0 0 0,-1 0-1 0 0,0 0 1 0 0,0 0 0 0 0,1 0-1 0 0,-1 0 1 0 0,0 2 0 0 0,-1 7 123 0 0,0 0 0 0 0,-3 19 1 0 0,2-24-80 0 0,-3 18 309 0 0,-2-1 0 0 0,-1 0 0 0 0,-1 0-1 0 0,-1-1 1 0 0,-1 0 0 0 0,-1-1 0 0 0,-23 32 0 0 0,33-49-330 0 0,4-4-11 0 0,8-6-5 0 0,-4 3-12 0 0,-6 3 0 0 0,1-1 0 0 0,0 1 0 0 0,0 0 0 0 0,0-1 0 0 0,0 1 0 0 0,0 0 0 0 0,0 0 0 0 0,0 0 0 0 0,0 0 0 0 0,0 0 0 0 0,0 0 0 0 0,1 0 0 0 0,1 1 0 0 0,0 0 0 0 0,0 0 0 0 0,0 1 0 0 0,0-1 0 0 0,-1 0 0 0 0,1 1 0 0 0,0 0 0 0 0,-1 0 0 0 0,0 0 0 0 0,1 0 0 0 0,-1 0 0 0 0,0 0 0 0 0,0 0 0 0 0,0 1 0 0 0,0-1 0 0 0,0 1 0 0 0,-1-1 0 0 0,1 1 0 0 0,-1 0 0 0 0,0 0 0 0 0,2 4 0 0 0,-1 1 0 0 0,0-1 0 0 0,0 0 0 0 0,0 1 0 0 0,-1-1 0 0 0,0 1 0 0 0,-1 0 0 0 0,1-1 0 0 0,-2 8 0 0 0,-1 11 0 0 0,0-7 0 0 0,0 0 0 0 0,-5 20 0 0 0,-4 22 0 0 0,11-61 0 0 0,0 0 1 0 0,0 0-1 0 0,0 0 0 0 0,0 0 0 0 0,0 0 1 0 0,0 0-1 0 0,1 0 0 0 0,-1 0 1 0 0,0 0-1 0 0,0 0 0 0 0,0 0 0 0 0,0 0 1 0 0,0 0-1 0 0,0 0 0 0 0,0 0 1 0 0,0 0-1 0 0,0 0 0 0 0,0 1 0 0 0,0-1 1 0 0,0 0-1 0 0,0 0 0 0 0,0 0 1 0 0,0 0-1 0 0,0 0 0 0 0,0 0 0 0 0,0 0 1 0 0,0 0-1 0 0,0 0 0 0 0,0 0 1 0 0,0 0-1 0 0,0 0 0 0 0,0 0 0 0 0,0 0 1 0 0,0 0-1 0 0,0 0 0 0 0,0 0 1 0 0,0 0-1 0 0,0 0 0 0 0,0 1 0 0 0,0-1 1 0 0,0 0-1 0 0,0 0 0 0 0,0 0 1 0 0,0 0-1 0 0,0 0 0 0 0,0 0 0 0 0,6-8 14 0 0,8-14-148 0 0,-5 2-514 0 0,45-86-4208 0 0,-46 91 3063 0 0,9-26 1 0 0,-12 26-218 0 0,0-1 0 0 0,-1 1 0 0 0,-1-1 1 0 0,0 0-1 0 0,-1-1 0 0 0,-1-25 0 0 0,-5-8 155 0 0,3 42 2246 0 0,0-1-1 0 0,0 1 0 0 0,1-1 1 0 0,1 1-1 0 0,0-1 0 0 0,0 1 1 0 0,0 0-1 0 0,1-1 0 0 0,0 1 0 0 0,1 0 1 0 0,0 0-1 0 0,0 0 0 0 0,1 0 1 0 0,0 1-1 0 0,0 0 0 0 0,0-1 1 0 0,1 1-1 0 0,7-7 0 0 0,2-1 777 0 0,0 1 0 0 0,1 1 0 0 0,0 0 0 0 0,2 1-1 0 0,-1 0 1 0 0,30-14 0 0 0,-24 14 284 0 0,0 1-1 0 0,48-16 1 0 0,-62 25-1084 0 0,1 0 0 0 0,0 0 1 0 0,-1 0-1 0 0,1 1 0 0 0,0 1 0 0 0,0-1 1 0 0,0 1-1 0 0,0 1 0 0 0,0 0 0 0 0,-1 0 0 0 0,17 5 1 0 0,-24-6-359 0 0,0 1 0 0 0,0-1 1 0 0,0 0-1 0 0,0 1 0 0 0,0 0 1 0 0,0-1-1 0 0,0 1 1 0 0,0-1-1 0 0,0 1 0 0 0,0 0 1 0 0,0 0-1 0 0,0 0 0 0 0,-1-1 1 0 0,1 1-1 0 0,0 0 0 0 0,-1 0 1 0 0,1 0-1 0 0,0 0 0 0 0,-1 0 1 0 0,1 0-1 0 0,0 2 1 0 0,-1-1 13 0 0,0 1 0 0 0,1-1 1 0 0,-1 0-1 0 0,0 0 1 0 0,0 1-1 0 0,0-1 1 0 0,-1 0-1 0 0,1 0 0 0 0,-1 1 1 0 0,0 2-1 0 0,-2 2 30 0 0,1 0-1 0 0,-1-1 0 0 0,-1 1 0 0 0,1-1 1 0 0,-9 12-1 0 0,-10 8-52 0 0,11-14 0 0 0,1 0 0 0 0,-14 23 0 0 0,13-14-2 0 0,0-2-25 0 0,-23 33 0 0 0,30-46 13 0 0,-1-1 1 0 0,0 0 0 0 0,0 0 0 0 0,0 0-1 0 0,-1 0 1 0 0,0-1 0 0 0,0 0-1 0 0,0 0 1 0 0,-10 4 0 0 0,10-5-432 0 0,-3 2 758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6:39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0 2815 0 0,'2'3'214'0'0,"3"3"248"0"0,-1 0-1 0 0,0 0 1 0 0,0 1 0 0 0,-1 0 0 0 0,1-1 0 0 0,-2 1-1 0 0,1 0 1 0 0,-1 1 0 0 0,0-1 0 0 0,2 15 0 0 0,-1 8 2321 0 0,0 43 1 0 0,-3-52-2143 0 0,0 13 691 0 0,-2 0 1 0 0,-1-1 0 0 0,-2 1 0 0 0,-1-1 0 0 0,-20 61 0 0 0,12-53-387 0 0,-3-2 0 0 0,-1 0-1 0 0,-2-1 1 0 0,-31 44 0 0 0,34-56-609 0 0,6-8-10 0 0,-2 0-1 0 0,0 0 1 0 0,-1-1-1 0 0,-25 24 0 0 0,36-39-179 0 0,0-3-160 0 0,2 1-72 0 0,0-1-1 0 0,0 0 1 0 0,0 0 0 0 0,0 1 0 0 0,0-1 0 0 0,0 0 0 0 0,0 0-1 0 0,0 0 1 0 0,0 0 0 0 0,1 0 0 0 0,-1 0 0 0 0,0 0 0 0 0,0 0-1 0 0,1 0 1 0 0,-1-1 0 0 0,1 1 0 0 0,-1 0 0 0 0,1 0 0 0 0,0-1-1 0 0,-1 1 1 0 0,1 0 0 0 0,0 0 0 0 0,0-3 0 0 0,0-3-1743 0 0,0 0 0 0 0,1 0 0 0 0,3-11 0 0 0,-4 15 1111 0 0,6-31-7517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6:40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295 0 6191 0 0,'2'2'472'0'0,"1"0"-288"0"0,0 1 0 0 0,-1-1 0 0 0,1 1-1 0 0,-1 0 1 0 0,0 0 0 0 0,1 0 0 0 0,-2 0 0 0 0,1 0-1 0 0,0 1 1 0 0,-1-1 0 0 0,1 0 0 0 0,-1 1-1 0 0,0-1 1 0 0,0 1 0 0 0,0 0 0 0 0,-1-1-1 0 0,1 1 1 0 0,-1 6 0 0 0,0 7 2158 0 0,-1-1 0 0 0,-6 33 0 0 0,4-31-1776 0 0,-8 42 3288 0 0,-27 87 0 0 0,26-104-1989 0 0,12-39-1621 0 0,-1 0-1 0 0,0-1 1 0 0,1 1 0 0 0,0 0 0 0 0,0 0-1 0 0,0 0 1 0 0,0-1 0 0 0,2 9 0 0 0,-1-11 156 0 0,0 1-337 0 0,0-1-1 0 0,0 1 1 0 0,1-1 0 0 0,-1 0 0 0 0,1 1 0 0 0,0-1 0 0 0,-1 0 0 0 0,1 0 0 0 0,0 0 0 0 0,-1 0-1 0 0,5 1 1 0 0,11 4-27 0 0,23 5-1 0 0,-27-8 93 0 0,1 1 1 0 0,24 10-1 0 0,-36-13 187 0 0,0 2 80 0 0,1 0-352 0 0,0 1 1 0 0,-1 0 0 0 0,1 0 0 0 0,-1 0-1 0 0,0 1 1 0 0,0-1 0 0 0,-1 0 0 0 0,1 1-1 0 0,-1-1 1 0 0,0 1 0 0 0,0 0 0 0 0,0 5-1 0 0,-1-3-2 0 0,0 0-1 0 0,0 0 1 0 0,-1 0-1 0 0,0 0 1 0 0,0-1-1 0 0,-1 1 1 0 0,0 0-1 0 0,-4 9 1 0 0,-5 8-41 0 0,-2-1 0 0 0,0-1 0 0 0,-2 0 0 0 0,0-1 0 0 0,-29 31 0 0 0,40-48 3 0 0,1 0 1 0 0,-1-1-1 0 0,0 1 1 0 0,0-1-1 0 0,0 0 0 0 0,-1 0 1 0 0,1-1-1 0 0,-1 1 0 0 0,0-1 1 0 0,1 0-1 0 0,-1 0 1 0 0,0-1-1 0 0,0 1 0 0 0,-10 0 1 0 0,11-1-17 0 0,0-1 0 0 0,0 0 1 0 0,0-1-1 0 0,0 1 0 0 0,-1-1 1 0 0,1 0-1 0 0,0 0 0 0 0,0 0 1 0 0,1 0-1 0 0,-1-1 0 0 0,0 0 1 0 0,0 1-1 0 0,1-1 0 0 0,-1-1 1 0 0,1 1-1 0 0,-1 0 0 0 0,1-1 1 0 0,0 0-1 0 0,-3-3 0 0 0,-12-13-2246 0 0,1-2-1 0 0,1 0 0 0 0,-24-42 1 0 0,20 30-2282 0 0,14 25 3310 0 0,0 0-1 0 0,1-1 1 0 0,1 1 0 0 0,-1-1 0 0 0,2 0 0 0 0,-1 0 0 0 0,-2-12-1 0 0,6 20 1178 0 0,-1 0-1 0 0,2-1 0 0 0,-1 1 0 0 0,0 0 0 0 0,0-1 0 0 0,0 1 0 0 0,0 0 1 0 0,1-1-1 0 0,-1 1 0 0 0,1 0 0 0 0,-1 0 0 0 0,1-1 0 0 0,-1 1 0 0 0,1 0 1 0 0,0 0-1 0 0,0 0 0 0 0,-1 0 0 0 0,1 0 0 0 0,0 0 0 0 0,0 0 1 0 0,0 0-1 0 0,0 0 0 0 0,0 0 0 0 0,0 1 0 0 0,0-1 0 0 0,1 0 0 0 0,-1 1 1 0 0,0-1-1 0 0,0 0 0 0 0,1 1 0 0 0,-1 0 0 0 0,2-1 0 0 0,5-2 389 0 0,0 1-1 0 0,0 1 0 0 0,16-2 0 0 0,21 1 4728 0 0,75 6 1 0 0,46 15 2384 0 0,-65-6-4197 0 0,63 3-1603 0 0,179-5-1 0 0,-249-12-5323 0 0,-28 1-1672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6:41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55 7455 0 0,'0'0'8819'0'0,"2"-1"-8055"0"0,0 1-596 0 0,0-1 0 0 0,0 0 0 0 0,0 0-1 0 0,0 0 1 0 0,-1 0 0 0 0,1-1 0 0 0,0 1 0 0 0,0 0 0 0 0,-1-1 0 0 0,1 1 0 0 0,1-3-1 0 0,14-10 558 0 0,-14 13-698 0 0,-1-1 0 0 0,1 1 0 0 0,-1-1 0 0 0,1 0 0 0 0,-1 1 0 0 0,0-1 1 0 0,0 0-1 0 0,3-3 0 0 0,0 0-3 0 0,-3 4 202 0 0,0 1 129 0 0,7 2 3186 0 0,-9 3-3360 0 0,-1-1-1 0 0,1 1 0 0 0,-1 0 1 0 0,0 0-1 0 0,0 0 1 0 0,-1-1-1 0 0,1 1 0 0 0,-1 0 1 0 0,0-1-1 0 0,0 0 1 0 0,-5 7-1 0 0,-4 6 462 0 0,-21 24-1 0 0,12-20-155 0 0,-25 22 1 0 0,-3 2-68 0 0,33-30-265 0 0,-20 22 257 0 0,-56 44 0 0 0,89-79-283 0 0,3-2-127 0 0,0-1-1 0 0,0 1 1 0 0,0 0-1 0 0,0-1 1 0 0,-1 1-1 0 0,1 0 1 0 0,0-1-1 0 0,0 1 1 0 0,0-1 0 0 0,0 0-1 0 0,-1 1 1 0 0,2-2-1 0 0,1 0-50 0 0,19-12-298 0 0,-8 5 249 0 0,0 1-1 0 0,0 0 1 0 0,1 1-1 0 0,24-8 1 0 0,-24 11 83 0 0,-7 1 21 0 0,0 0-1 0 0,0 1 0 0 0,0 0 0 0 0,0 0 0 0 0,0 1 1 0 0,0 1-1 0 0,1-1 0 0 0,-1 1 0 0 0,0 0 0 0 0,0 1 1 0 0,9 1-1 0 0,-14-1 185 0 0,-3-1-185 0 0,0 0 1 0 0,0 1-1 0 0,0-1 1 0 0,0 0-1 0 0,0 0 0 0 0,0 0 1 0 0,0 1-1 0 0,0-1 1 0 0,0 0-1 0 0,0 0 1 0 0,0 0-1 0 0,0 1 0 0 0,0-1 1 0 0,0 0-1 0 0,1 0 1 0 0,-1 0-1 0 0,0 1 0 0 0,0-1 1 0 0,0 0-1 0 0,0 0 1 0 0,0 0-1 0 0,1 0 0 0 0,-1 0 1 0 0,0 0-1 0 0,0 1 1 0 0,0-1-1 0 0,1 0 0 0 0,-1 0 1 0 0,0 0-1 0 0,1 0 10 0 0,-1 0 0 0 0,0 1 0 0 0,1-1 0 0 0,-1 0 0 0 0,0 0 0 0 0,1 1 0 0 0,-1-1 0 0 0,1 0 0 0 0,-1 1 0 0 0,0-1 0 0 0,0 0 0 0 0,1 1 0 0 0,-1-1 0 0 0,0 0 0 0 0,0 1 0 0 0,1-1 0 0 0,-1 1 0 0 0,0-1 0 0 0,0 0 0 0 0,0 1 0 0 0,0 0 0 0 0,0-1-4 0 0,0 0 1 0 0,0 0-1 0 0,0 1 1 0 0,0-1-1 0 0,0 0 1 0 0,0 0-1 0 0,0 0 0 0 0,0 1 1 0 0,0-1-1 0 0,0 0 1 0 0,0 0-1 0 0,0 0 1 0 0,0 0-1 0 0,0 1 0 0 0,0-1 1 0 0,0 0-1 0 0,0 0 1 0 0,1 0-1 0 0,-1 1 1 0 0,0-1-1 0 0,0 0 0 0 0,0 0 1 0 0,0 0-1 0 0,0 0 1 0 0,0 0-1 0 0,0 1 1 0 0,1-1-1 0 0,-1 0 0 0 0,0 0 1 0 0,0 0-1 0 0,0 0 1 0 0,0 0-1 0 0,1 0 1 0 0,-1 0-1 0 0,0 0 0 0 0,0 1 1 0 0,0-1-1 0 0,0 0 1 0 0,1 0-1 0 0,-1 0 0 0 0,0 0 1 0 0,0 0-1 0 0,0 0 1 0 0,1 0-1 0 0,-1 0 1 0 0,0 0-1 0 0,0 0 0 0 0,0 0 1 0 0,0 0-1 0 0,1 0 1 0 0,-1-1-1 0 0,7-11-351 0 0,4-22-1429 0 0,-6 16 796 0 0,-3 15 759 0 0,-1 0 0 0 0,0-1-1 0 0,0 1 1 0 0,0 0 0 0 0,-1-1 0 0 0,1 1 0 0 0,-1-1-1 0 0,0-4 1 0 0,1-13-925 0 0,1-5-249 0 0,-9 2 1065 0 0,6 22 225 0 0,0 1 114 0 0,0 0-1 0 0,0 0 0 0 0,0 1 1 0 0,0-1-1 0 0,0 0 1 0 0,0 1-1 0 0,0-1 0 0 0,0 1 1 0 0,0-1-1 0 0,0 1 1 0 0,0-1-1 0 0,0 1 1 0 0,-1 0-1 0 0,1 0 0 0 0,-2-1 1 0 0,0 3 60 0 0,0 0 1 0 0,0 0-1 0 0,0 0 0 0 0,0 1 1 0 0,0-1-1 0 0,1 0 0 0 0,-1 1 1 0 0,1 0-1 0 0,-1 0 0 0 0,1 0 1 0 0,0 0-1 0 0,0 0 0 0 0,1 0 1 0 0,-1 0-1 0 0,1 1 0 0 0,-2 4 1 0 0,-3 8 351 0 0,2 1 0 0 0,-3 21 1 0 0,5-29-295 0 0,-9 101 1041 0 0,4-21-204 0 0,-1-20-15 0 0,-5 35 488 0 0,-18 50 711 0 0,29-140-1980 0 0,2-11-143 0 0,-1 1-1 0 0,1-1 0 0 0,-1 0 1 0 0,0 0-1 0 0,0 0 0 0 0,0 0 0 0 0,0 0 1 0 0,0 0-1 0 0,-1-1 0 0 0,0 1 0 0 0,1 0 1 0 0,-1-1-1 0 0,0 1 0 0 0,0-1 0 0 0,0 1 1 0 0,-4 2-1 0 0,-2 2-30 0 0,-1-4 0 0 0,7-3-80 0 0,0 0 0 0 0,0-1 0 0 0,0 1 0 0 0,0-1 0 0 0,0 1 0 0 0,1-1 0 0 0,-1 0 0 0 0,0 0 0 0 0,0 0 0 0 0,1 0 0 0 0,-1 0 0 0 0,0 0 0 0 0,1 0 0 0 0,-1-1 0 0 0,1 1 0 0 0,-1-1 0 0 0,1 1 0 0 0,-2-3 0 0 0,0 0-331 0 0,-1-1 0 0 0,0 0 0 0 0,1-1 0 0 0,-5-10 0 0 0,4 5-494 0 0,1-1-1 0 0,0 1 0 0 0,1-1 1 0 0,0 0-1 0 0,0-22 1 0 0,5-61-2429 0 0,-1 74 2661 0 0,0-1 0 0 0,2 1 0 0 0,0 0 1 0 0,1 0-1 0 0,1 0 0 0 0,17-36 0 0 0,-20 53 975 0 0,-5 14 116 0 0,-7 17 606 0 0,-3 5 222 0 0,7-18-396 0 0,-1 0 0 0 0,-12 23 0 0 0,-3 1 625 0 0,-16 23 1435 0 0,36-59-1871 0 0,1-1-993 0 0,-1-1 0 0 0,1 0 0 0 0,-1 1-1 0 0,1-1 1 0 0,0 0 0 0 0,-1 0 0 0 0,1 1 0 0 0,-1-1-1 0 0,1 0 1 0 0,-1 0 0 0 0,1 0 0 0 0,-1 0 0 0 0,1 1 0 0 0,-1-1-1 0 0,1 0 1 0 0,-1 0 0 0 0,1 0 0 0 0,-1 0 0 0 0,1 0-1 0 0,-1 0 1 0 0,0 0 0 0 0,2-17-577 0 0,0 1 1 0 0,1 0-1 0 0,1 0 0 0 0,7-25 0 0 0,8-11-2372 0 0,3 1-3690 0 0,-5 17-129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6:41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3367 0 0,'3'0'258'0'0,"44"9"194"0"0,-17 0 3234 0 0,-28-9-2934 0 0,0 1 0 0 0,0 0 0 0 0,0 0 0 0 0,0 1-1 0 0,0-1 1 0 0,0 0 0 0 0,1 3 0 0 0,17 18 3270 0 0,-18-19-3727 0 0,2 2 362 0 0,-1 0 0 0 0,0 0 0 0 0,-1 0 0 0 0,1 0 0 0 0,-1 1 0 0 0,0-1 0 0 0,0 1 1 0 0,-1 0-1 0 0,0-1 0 0 0,0 1 0 0 0,0 0 0 0 0,0 0 0 0 0,-2 11 0 0 0,1-6 79 0 0,0-9-242 0 0,0 0-100 0 0,-3 5 520 0 0,8-18-1032 0 0,6-19-693 0 0,-7 16 593 0 0,1 0 1 0 0,0 1-1 0 0,1-1 1 0 0,1 1-1 0 0,0 1 0 0 0,0 0 1 0 0,2 0-1 0 0,-1 0 1 0 0,16-15-1 0 0,-20 23 207 0 0,0 1 0 0 0,0-1-1 0 0,0 1 1 0 0,1 0 0 0 0,0 0-1 0 0,-1 1 1 0 0,1-1 0 0 0,0 1 0 0 0,1 0-1 0 0,6-2 1 0 0,-11 4 28 0 0,1 0 0 0 0,-1-1 1 0 0,1 1-1 0 0,-1 0 0 0 0,1 0 0 0 0,-1 0 0 0 0,1 0 0 0 0,0 0 0 0 0,-1 0 0 0 0,1 0 1 0 0,-1 0-1 0 0,1 1 0 0 0,-1-1 0 0 0,3 1 0 0 0,8 3 1339 0 0,-12-2-1086 0 0,-2 5-175 0 0,0-1-1 0 0,0 1 1 0 0,-1-1 0 0 0,0 0 0 0 0,0 0 0 0 0,0 0 0 0 0,0 0 0 0 0,-1-1 0 0 0,-8 9-1 0 0,-7 8 64 0 0,-23 17-1 0 0,9-8-11 0 0,-16 16 24 0 0,-37 39 161 0 0,73-73-281 0 0,9-9 22 0 0,13-10-116 0 0,12-9-177 0 0,1 1 1 0 0,0 1-1 0 0,0 2 1 0 0,2 0-1 0 0,47-16 1 0 0,-37 22 49 0 0,-18 6 129 0 0,-5 1 43 0 0,-11-2 6 0 0,1 0 0 0 0,-1 1 0 0 0,1-1 0 0 0,0 1-1 0 0,-1-1 1 0 0,1 0 0 0 0,-1 1 0 0 0,1-1 0 0 0,-1 1 0 0 0,1 0 0 0 0,-1-1 0 0 0,1 1-1 0 0,-1-1 1 0 0,0 1 0 0 0,1 0 0 0 0,-1-1 0 0 0,0 1 0 0 0,1 0 0 0 0,-1 0 0 0 0,0 0 0 0 0,3 14 71 0 0,-3-11-53 0 0,0 0 0 0 0,0 0-1 0 0,-1 0 1 0 0,1 0 0 0 0,-1 0 0 0 0,0 0 0 0 0,0 0 0 0 0,-1 0 0 0 0,1 0 0 0 0,-4 6 0 0 0,-4 5 65 0 0,-12 17 1 0 0,16-25-70 0 0,-28 36 146 0 0,-2-2 0 0 0,-66 59 1 0 0,83-83-157 0 0,4-5-11 0 0,11-10 0 0 0,0-1 0 0 0,1 1 0 0 0,-1 1 0 0 0,1-1 0 0 0,0 0 0 0 0,-1 0 0 0 0,1 1 0 0 0,-2 3 0 0 0,1 2 12 0 0,4-8-8 0 0,-1 1 1 0 0,0-1-1 0 0,0 1 1 0 0,0-1-1 0 0,0 1 1 0 0,0-1-1 0 0,0 1 0 0 0,0-1 1 0 0,1 1-1 0 0,-1-1 1 0 0,0 0-1 0 0,0 1 0 0 0,1-1 1 0 0,-1 1-1 0 0,0-1 1 0 0,1 0-1 0 0,-1 1 1 0 0,0-1-1 0 0,1 0 0 0 0,-1 1 1 0 0,0-1-1 0 0,1 0 1 0 0,-1 0-1 0 0,1 1 0 0 0,-1-1 1 0 0,1 0-1 0 0,-1 0 1 0 0,0 0-1 0 0,1 0 1 0 0,-1 1-1 0 0,2-1 0 0 0,15 3 95 0 0,-15-3-96 0 0,13 2 94 0 0,1-1 1 0 0,0-1-1 0 0,0 0 0 0 0,-1-1 1 0 0,17-3-1 0 0,-2-2 560 0 0,46-15-1 0 0,-53 14-377 0 0,-6 2-252 0 0,0-1 1 0 0,-1 0-1 0 0,0-1 1 0 0,0-1-1 0 0,25-16 1 0 0,-39 22-181 0 0,0 0 1 0 0,0 0-1 0 0,0 1 0 0 0,0-1 0 0 0,0-1 1 0 0,1-2-1 0 0,5-5-8090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6:43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442 661 2359 0 0,'35'-55'465'0'0,"46"-103"0"0"0,-19 9 2941 0 0,-51 122-2218 0 0,-2 0-1 0 0,-1-1 0 0 0,-1 0 0 0 0,5-52 0 0 0,-12 73-844 0 0,0 1 0 0 0,0 0 0 0 0,0 0 0 0 0,-1 0 0 0 0,0 0 0 0 0,0 0 0 0 0,-1 0 0 0 0,0 0 0 0 0,0 0 0 0 0,0 0 0 0 0,-4-7 0 0 0,5 11-182 0 0,-1 0 0 0 0,1 0 1 0 0,0 1-1 0 0,-1-1 0 0 0,1 0 1 0 0,-1 0-1 0 0,1 1 0 0 0,-1-1 1 0 0,0 1-1 0 0,0-1 0 0 0,0 1 1 0 0,0 0-1 0 0,0 0 0 0 0,0 0 1 0 0,0 0-1 0 0,0 0 1 0 0,0 0-1 0 0,0 1 0 0 0,-1-1 1 0 0,1 1-1 0 0,0-1 0 0 0,-1 1 1 0 0,1 0-1 0 0,0 0 0 0 0,0 0 1 0 0,-1 0-1 0 0,1 0 0 0 0,0 1 1 0 0,-1-1-1 0 0,1 1 0 0 0,0-1 1 0 0,-3 2-1 0 0,-5 2 277 0 0,0 0 0 0 0,1 0 0 0 0,0 1 0 0 0,0 0 0 0 0,0 1 0 0 0,0 0 0 0 0,1 0 0 0 0,0 1 0 0 0,1 0 0 0 0,-10 10 0 0 0,9-7-175 0 0,1 0 1 0 0,0 1-1 0 0,0 0 0 0 0,1 0 0 0 0,0 1 1 0 0,1 0-1 0 0,-7 24 0 0 0,4-5-27 0 0,2 1-1 0 0,2 0 1 0 0,0 0-1 0 0,2 53 1 0 0,18 132 1599 0 0,0-36-1076 0 0,-4 0-759 0 0,-10-168 0 0 0,-1-1 0 0 0,-1 2 0 0 0,1-1 0 0 0,-2 0 0 0 0,0 0 0 0 0,-1 0 0 0 0,0-1 0 0 0,-6 21 0 0 0,2-22 0 0 0,-3-2 0 0 0,-5-3 0 0 0,8-5-147 0 0,0-1 1 0 0,-1 1-1 0 0,1-1 0 0 0,-1-1 1 0 0,1 1-1 0 0,0-1 0 0 0,-1 0 1 0 0,-10-4-1 0 0,-52-22-1973 0 0,36 13 1619 0 0,1 1 265 0 0,-55-31 1 0 0,76 38 327 0 0,1-1 0 0 0,-1-1 0 0 0,1 0 0 0 0,0 0 0 0 0,1-1 0 0 0,0 0 0 0 0,1-1 0 0 0,-10-12 0 0 0,16 19-37 0 0,1 0 1 0 0,-1 1-1 0 0,1-1 0 0 0,-1 0 1 0 0,1 0-1 0 0,0 0 0 0 0,0 0 1 0 0,0 0-1 0 0,0 0 0 0 0,1 0 1 0 0,-1 0-1 0 0,1 0 0 0 0,0 0 1 0 0,0 0-1 0 0,0 0 0 0 0,0 0 1 0 0,0 0-1 0 0,2-4 0 0 0,0 2 55 0 0,0 0 0 0 0,0 1 0 0 0,0-1-1 0 0,1 1 1 0 0,-1 0 0 0 0,1 0 0 0 0,0 0-1 0 0,0 0 1 0 0,1 0 0 0 0,5-5 0 0 0,19-15 69 0 0,1 1 0 0 0,38-23 0 0 0,67-32 443 0 0,-45 28-456 0 0,-55 29-166 0 0,-10 6 0 0 0,33-16 0 0 0,-55 31 0 0 0,0-2 0 0 0,1 1 0 0 0,-1 0 0 0 0,1 0 0 0 0,-1 0 0 0 0,1 0 0 0 0,0 0 0 0 0,-1 1 0 0 0,1-1 0 0 0,0 1 0 0 0,0 0 0 0 0,0 0 0 0 0,4 0 0 0 0,-6 1 0 0 0,0-1 0 0 0,0 0 0 0 0,0 0 0 0 0,-1 1 0 0 0,1-1 0 0 0,0 1 0 0 0,-1-1 0 0 0,1 1 0 0 0,0-1 0 0 0,-1 1 0 0 0,1-1 0 0 0,0 1 0 0 0,0 0 0 0 0,1 2 0 0 0,0 0 0 0 0,0 1 0 0 0,-1-1 0 0 0,1 1 0 0 0,-1-1 0 0 0,0 1 0 0 0,0-1 0 0 0,0 1 0 0 0,1 7 0 0 0,0 36 0 0 0,-2-29 0 0 0,-1 58 0 0 0,-1-48 0 0 0,4 43 0 0 0,-2-66 0 0 0,3 12 0 0 0,-1-14 0 0 0,-2-2 0 0 0,0-1 0 0 0,0 0 0 0 0,0 0 0 0 0,0 1 0 0 0,0-1 0 0 0,0 0 0 0 0,1 0 0 0 0,-1 0 0 0 0,0 1 0 0 0,0-1 0 0 0,0 0 0 0 0,0 0 0 0 0,1 0 0 0 0,-1 1 0 0 0,0-1 0 0 0,0 0 0 0 0,1 0 0 0 0,-1 0 0 0 0,0 0 0 0 0,0 1 0 0 0,1-1 0 0 0,-1 0 0 0 0,0 0 0 0 0,0 0 0 0 0,1 0 0 0 0,-1 0 0 0 0,0 0 0 0 0,0 0 0 0 0,1 0 0 0 0,-1 0 0 0 0,0 0 0 0 0,1 0 0 0 0,-1 0 0 0 0,0 0 0 0 0,0 0 0 0 0,1 0 0 0 0,-1 0 0 0 0,0 0 0 0 0,0 0 0 0 0,1-1 0 0 0,-1 1 0 0 0,0 0 0 0 0,0 0 0 0 0,1 0 0 0 0,-1 0 0 0 0,0-1 0 0 0,0 1 0 0 0,0 0 0 0 0,1 0 0 0 0,-1 0 0 0 0,0-1 0 0 0,0 1 0 0 0,0 0 0 0 0,0 0 0 0 0,1 0 0 0 0,-1-1 0 0 0,0 1 0 0 0,0 0 0 0 0,0-1 0 0 0,0 1 0 0 0,0 0 0 0 0,0-1 0 0 0,5-4 0 0 0,-1-1 0 0 0,0 0 0 0 0,0-1 0 0 0,0 1 0 0 0,-1-1 0 0 0,3-7 0 0 0,7-18 0 0 0,3-9 0 0 0,-9 23 0 0 0,-5 14 0 0 0,0-1 0 0 0,0 1 0 0 0,-1 0 0 0 0,0-1 0 0 0,0 1 0 0 0,0-1 0 0 0,0 1 0 0 0,-1-1 0 0 0,0-7 0 0 0,2 5 0 0 0,5 21 0 0 0,9 45 0 0 0,-5-9 0 0 0,-5-37 0 0 0,1-3 0 0 0,-7-9 0 0 0,1-1 0 0 0,-1 0 0 0 0,0 1 0 0 0,0-1 0 0 0,1 1 0 0 0,-1-1 0 0 0,0 0 0 0 0,1 1 0 0 0,-1-1 0 0 0,1 0 0 0 0,-1 0 0 0 0,0 1 0 0 0,1-1 0 0 0,-1 0 0 0 0,1 0 0 0 0,-1 0 0 0 0,0 1 0 0 0,1-1 0 0 0,-1 0 0 0 0,1 0 0 0 0,-1 0 0 0 0,1 0 0 0 0,-1 0 0 0 0,1 0 0 0 0,-1 0 0 0 0,1 0 0 0 0,-1 0 0 0 0,1 0 0 0 0,2-4 0 0 0,0 2 0 0 0,0-2 0 0 0,2-6 0 0 0,6-17-40 0 0,-9 21-63 0 0,0 0 0 0 0,1 0 0 0 0,0 0 0 0 0,5-8 0 0 0,26-43-8974 0 0,-19 39 5963 0 0,31-38-5929 0 0,-39 50 8524 0 0,0-1 1 0 0,0 1-1 0 0,1 1 0 0 0,-1-1 1 0 0,15-6-1 0 0,-17 9 603 0 0,0 1 0 0 0,0-1-1 0 0,0 2 1 0 0,7-3 0 0 0,-11 4 197 0 0,8 7 408 0 0,-8-6-423 0 0,0 1 0 0 0,0-1 0 0 0,0 1 0 0 0,0-1-1 0 0,-1 1 1 0 0,1 0 0 0 0,0 0 0 0 0,-1-1 0 0 0,1 1 0 0 0,-1 0-1 0 0,0 0 1 0 0,1 0 0 0 0,-1-1 0 0 0,0 1 0 0 0,0 4-1 0 0,-5 30 2609 0 0,4-32-2342 0 0,-5 23 2416 0 0,-2 0 1 0 0,-18 40-1 0 0,11-28-165 0 0,9-25-1816 0 0,-4 12 1035 0 0,10-24-837 0 0,2-4-1085 0 0,59-77-69 0 0,-52 67-11 0 0,13-20 0 0 0,-16 23 0 0 0,-1 0 0 0 0,2 1 0 0 0,-1 0 0 0 0,1 0 0 0 0,14-13 0 0 0,-21 21 0 0 0,0 0 0 0 0,0 0 0 0 0,0 0 0 0 0,1-1 0 0 0,-1 1 0 0 0,0 0 0 0 0,0 0 0 0 0,0 0 0 0 0,0 0 0 0 0,0 0 0 0 0,0 0 0 0 0,1-1 0 0 0,-1 1 0 0 0,0 0 0 0 0,0 0 0 0 0,0 0 0 0 0,0 0 0 0 0,1 0 0 0 0,-1 0 0 0 0,0 0 0 0 0,0 0 0 0 0,0 0 0 0 0,0 0 0 0 0,1 0 0 0 0,-1 0 0 0 0,0 0 0 0 0,0 0 0 0 0,0 0 0 0 0,1 0 0 0 0,-1 0 0 0 0,0 0 0 0 0,0 0 0 0 0,0 0 0 0 0,0 0 0 0 0,0 0 0 0 0,1 1 0 0 0,-1-1 0 0 0,1 2 0 0 0,0 0 0 0 0,0 0 0 0 0,-1 0 0 0 0,1 0 0 0 0,-1 0 0 0 0,1 1 0 0 0,-1-1 0 0 0,0 0 0 0 0,0 0 0 0 0,0 0 0 0 0,0 1 0 0 0,-1 3 0 0 0,-6 35 0 0 0,5-29 0 0 0,-29 109 0 0 0,27-107 0 0 0,4-14 0 0 0,0 0 0 0 0,0 0 0 0 0,-1 0 0 0 0,1 1 0 0 0,0-1 0 0 0,0 0 0 0 0,0 0 0 0 0,0 1 0 0 0,0-1 0 0 0,0 0 0 0 0,-1 0 0 0 0,1 1 0 0 0,0-1 0 0 0,0 0 0 0 0,0 0 0 0 0,0 1 0 0 0,0-1 0 0 0,0 0 0 0 0,0 0 0 0 0,0 1 0 0 0,0-1 0 0 0,0 0 0 0 0,0 1 0 0 0,0-1 0 0 0,1 0 0 0 0,-1 0 0 0 0,0 1 0 0 0,0-1 0 0 0,0 0 0 0 0,0 0 0 0 0,0 0 0 0 0,0 1 0 0 0,1-1 0 0 0,-1 0 0 0 0,0 0 0 0 0,0 1 0 0 0,0-1 0 0 0,1 0 0 0 0,-1 0 0 0 0,0 0 0 0 0,0 0 0 0 0,0 0 0 0 0,1 1 0 0 0,-1-1 0 0 0,6-2 0 0 0,1-1-269 0 0,-1-1 1 0 0,1 0-1 0 0,-1 0 1 0 0,0 0-1 0 0,0-1 1 0 0,-1 0-1 0 0,1 0 1 0 0,8-11-1 0 0,-6 6-616 0 0,19-15 0 0 0,49-38-6824 0 0,-62 51 5116 0 0,0-1-1 0 0,13-17 1 0 0,-16 17 233 0 0,-10 12 2378 0 0,0 0-1 0 0,0 0 1 0 0,-1 0-1 0 0,1 1 1 0 0,0-1-1 0 0,0 0 1 0 0,0 0-1 0 0,0 1 1 0 0,0-1-1 0 0,0 1 1 0 0,0-1-1 0 0,0 1 1 0 0,0-1-1 0 0,0 1 1 0 0,0 0-1 0 0,1-1 1 0 0,1 1-1 0 0,-2 3 1512 0 0,5 14 1808 0 0,6 25-1 0 0,6 20 4213 0 0,-15-56-7028 0 0,-1 1 0 0 0,2-1 1 0 0,-1 0-1 0 0,1 0 0 0 0,0 0 0 0 0,0 0 1 0 0,5 5-1 0 0,0-3-437 0 0,-1 0 0 0 0,1-1 0 0 0,1 0 0 0 0,-1-1 0 0 0,1 0 0 0 0,0 0 0 0 0,1-1 0 0 0,-1 0 0 0 0,1-1 0 0 0,0 0 0 0 0,0-1 0 0 0,0 0 0 0 0,1-1 0 0 0,11 1 0 0 0,-12-2-48 0 0,0-1 0 0 0,0 1 0 0 0,0-2 0 0 0,1 0 0 0 0,-1 0 0 0 0,0-1 0 0 0,0 0 0 0 0,0-1 0 0 0,-1-1 0 0 0,1 1 0 0 0,-1-2 0 0 0,0 1 0 0 0,0-1 0 0 0,13-9 0 0 0,-15 8-49 0 0,-8 5-196 0 0,-3 1-1090 0 0,-15-1-6276 0 0,-5 4-2593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8:24.9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 30 5383 0 0,'2'3'183'0'0,"1"0"-1"0"0,-1 0 1 0 0,0 0-1 0 0,-1 0 1 0 0,1 1-1 0 0,0-1 0 0 0,-1 1 1 0 0,0-1-1 0 0,0 1 1 0 0,0-1-1 0 0,0 1 1 0 0,-1 0-1 0 0,1-1 1 0 0,-1 1-1 0 0,0 0 0 0 0,0-1 1 0 0,0 1-1 0 0,0 0 1 0 0,-1-1-1 0 0,0 1 1 0 0,-1 4-1 0 0,-2 7 1866 0 0,0 0-1 0 0,-2-1 1 0 0,-11 25-1 0 0,11-29-817 0 0,0 0-1 0 0,-1 0 1 0 0,0 0 0 0 0,-12 11-1 0 0,17-19-330 0 0,-1 3 605 0 0,3-6-713 0 0,2-5-449 0 0,6-7-342 0 0,0 1 0 0 0,0-1 0 0 0,2 2 0 0 0,-1-1 0 0 0,1 1 0 0 0,20-16 0 0 0,-27 24 0 0 0,1 1 0 0 0,0-1 0 0 0,-1 0 0 0 0,0-1 0 0 0,1 1 0 0 0,-1-1 0 0 0,-1 1 0 0 0,1-1 0 0 0,0 0 0 0 0,3-8 0 0 0,-5 11 0 0 0,0-1 0 0 0,0 0 0 0 0,0 1 0 0 0,0-1 0 0 0,1 1 0 0 0,-1-1 0 0 0,1 1 0 0 0,-1 0 0 0 0,1 0 0 0 0,1-2 0 0 0,-1 2 0 0 0,0 0 0 0 0,-1-1 0 0 0,1 1 0 0 0,0 0 0 0 0,-1-1 0 0 0,0 1 0 0 0,1-1 0 0 0,-1 0 0 0 0,2-2 0 0 0,-2 3 0 0 0,-1 0 0 0 0,1 0 0 0 0,0 0-1 0 0,0 0 1 0 0,-1 0 0 0 0,1 1 0 0 0,0-1 0 0 0,0 0-1 0 0,0 0 1 0 0,0 1 0 0 0,0-1 0 0 0,0 1 0 0 0,0-1 0 0 0,2 0-1 0 0,-2 1 2 0 0,0 0 0 0 0,0-1 0 0 0,0 1 0 0 0,-1-1 0 0 0,1 1 0 0 0,0-1 0 0 0,0 1 0 0 0,0-1 0 0 0,0 1 0 0 0,-1-1 0 0 0,1 0 0 0 0,0 0 0 0 0,1-1 0 0 0,0 1 41 0 0,6-1-19 0 0,-7 2-14 0 0,0 1 0 0 0,0-1-1 0 0,1 0 1 0 0,-1 1 0 0 0,0-1 0 0 0,0 1 0 0 0,0 0-1 0 0,0-1 1 0 0,0 1 0 0 0,0 0 0 0 0,0 0 0 0 0,0-1-1 0 0,0 1 1 0 0,0 0 0 0 0,0 0 0 0 0,0 0 0 0 0,-1 0-1 0 0,1 0 1 0 0,0 2 0 0 0,0-1 36 0 0,0 0-1 0 0,0 0 1 0 0,0 1 0 0 0,-1-1 0 0 0,1 0-1 0 0,-1 0 1 0 0,0 1 0 0 0,0-1-1 0 0,0 0 1 0 0,0 1 0 0 0,0-1-1 0 0,0 0 1 0 0,-1 1 0 0 0,1-1-1 0 0,-1 0 1 0 0,1 0 0 0 0,-1 1 0 0 0,0-1-1 0 0,0 0 1 0 0,0 0 0 0 0,0 0-1 0 0,-3 4 1 0 0,3-5-14 0 0,1 1 0 0 0,-1-1-1 0 0,0 1 1 0 0,1-1 0 0 0,-1 1 0 0 0,1-1-1 0 0,-1 1 1 0 0,1 0 0 0 0,0-1 0 0 0,0 3-1 0 0,0-3 5 0 0,-1 1 0 0 0,1 0 0 0 0,0 0-1 0 0,-1 0 1 0 0,1-1 0 0 0,-1 1-1 0 0,1 0 1 0 0,-1-1 0 0 0,-1 3-1 0 0,-5 5 132 0 0,5-6-96 0 0,1-1 0 0 0,-1 0 1 0 0,0 1-1 0 0,1 0 0 0 0,-1-1 1 0 0,1 1-1 0 0,0 0 0 0 0,0 0 0 0 0,0-1 1 0 0,0 5-1 0 0,0-5-10 0 0,0 0 0 0 0,1 0 1 0 0,-1 0-1 0 0,0 0 0 0 0,0 0 0 0 0,0 0 1 0 0,0 0-1 0 0,-3 3 0 0 0,3-5-14 0 0,1 1 0 0 0,-1 0 1 0 0,0 0-1 0 0,0 0 0 0 0,1 0 0 0 0,-1 0 0 0 0,1 0 1 0 0,-1 0-1 0 0,1 0 0 0 0,-1 0 0 0 0,1 0 0 0 0,0 0 1 0 0,-1 0-1 0 0,1 0 0 0 0,0 1 0 0 0,0-1 0 0 0,0 0 0 0 0,0 0 1 0 0,0 0-1 0 0,0 2 0 0 0,0-3-25 0 0,0 0-1 0 0,0 1 1 0 0,0-1-1 0 0,0 0 1 0 0,0 1 0 0 0,0-1-1 0 0,0 0 1 0 0,0 0-1 0 0,0 1 1 0 0,0-1 0 0 0,0 0-1 0 0,0 0 1 0 0,0 1-1 0 0,0-1 1 0 0,0 0-1 0 0,0 0 1 0 0,0 1 0 0 0,0-1-1 0 0,-1 0 1 0 0,1 0-1 0 0,0 1 1 0 0,0-1 0 0 0,0 0-1 0 0,0 0 1 0 0,-1 0-1 0 0,1 1 1 0 0,0-1 0 0 0,0 0-1 0 0,-1 0 1 0 0,1 0-1 0 0,0 0 1 0 0,-1 1 0 0 0,1-1-18 0 0,0 0 0 0 0,0 0 0 0 0,0 0 1 0 0,0 0-1 0 0,-1 0 0 0 0,1 0 1 0 0,0 0-1 0 0,0 0 0 0 0,0 0 1 0 0,0 1-1 0 0,0-1 0 0 0,-1 0 1 0 0,1 0-1 0 0,0 0 0 0 0,0 0 1 0 0,0 0-1 0 0,0 1 0 0 0,0-1 1 0 0,0 0-1 0 0,0 0 0 0 0,0 0 1 0 0,0 0-1 0 0,-1 1 0 0 0,1-1 1 0 0,0 0-1 0 0,0 0 0 0 0,0 0 1 0 0,0 0-1 0 0,0 1 0 0 0,0-1 1 0 0,0 0-1 0 0,0 0 0 0 0,0 0 1 0 0,0 1-1 0 0,0-1 0 0 0,1 0 1 0 0,-1 0-1 0 0,0 0 0 0 0,0 0 1 0 0,0 1-1 0 0,0-1 0 0 0,0 0 1 0 0,0 0-1 0 0,0 0 0 0 0,0 0 1 0 0,0 0-1 0 0,1 1 0 0 0,-1-1 1 0 0,0 0-1 0 0,0 0 0 0 0,0 0 1 0 0,0 0-1 0 0,0 0 0 0 0,1 0 1 0 0,-1 0-1 0 0,0 0 0 0 0,0 0 1 0 0,0 1-1 0 0,0-1 0 0 0,1 0 1 0 0,-1 0-1 0 0,0 0 0 0 0,0 0 1 0 0,0 0-1 0 0,1 0 1 0 0,0 0-1 0 0,-1 0 1 0 0,1 0-1 0 0,-1 0 1 0 0,1 0-1 0 0,0 0 1 0 0,-1 0-1 0 0,1 0 1 0 0,-1 0-1 0 0,1 0 1 0 0,0 0-1 0 0,-1 0 1 0 0,1 0 0 0 0,-1 0-1 0 0,1-1 1 0 0,0 1-1 0 0,-1 0 1 0 0,1-1-1 0 0,-1 1 1 0 0,1 0-1 0 0,-1-1 1 0 0,1 1-1 0 0,-1 0 1 0 0,1-1 0 0 0,-1 1-1 0 0,0-1 1 0 0,1 1-1 0 0,-1-1 1 0 0,0 1-1 0 0,1-1 1 0 0,-1 1-1 0 0,1-1 1 0 0,11-19 60 0 0,-11 18-61 0 0,119-171-3 0 0,-118 170 0 0 0,13-10 0 0 0,-7 8 0 0 0,-7 4 0 0 0,-1 1 0 0 0,0 0 0 0 0,0 0 0 0 0,0 0 0 0 0,1 0 0 0 0,-1 0 0 0 0,0-1 0 0 0,0 1 0 0 0,0 0 0 0 0,1 0 0 0 0,-1 0 0 0 0,0 0 0 0 0,0 0 0 0 0,1 0 0 0 0,-1 0 0 0 0,0 0 0 0 0,0 0 0 0 0,1 0 0 0 0,-1 0 0 0 0,0 0 0 0 0,0 0 0 0 0,1 0 0 0 0,-1 0 0 0 0,0 0 0 0 0,0 0 0 0 0,1 0 0 0 0,-1 1 0 0 0,0-1 0 0 0,1 0 0 0 0,0 2 0 0 0,0 1 0 0 0,0-1 0 0 0,0 1 0 0 0,0 0 0 0 0,0-1 0 0 0,-1 1 0 0 0,1 0 0 0 0,-1-1 0 0 0,1 1 0 0 0,-1 0 0 0 0,0-1 0 0 0,0 1 0 0 0,-1 5 0 0 0,2 12 0 0 0,-1 8 0 0 0,2 8 0 0 0,5 0 0 0 0,-3-25 0 0 0,2 0 0 0 0,7 9 0 0 0,-9-17 0 0 0,-2 0 0 0 0,0-1 0 0 0,0 1 0 0 0,1-1 0 0 0,-1 0 0 0 0,1 0 0 0 0,-1 1 0 0 0,1-2 0 0 0,0 1 0 0 0,5 3 0 0 0,0-1 0 0 0,5 3 0 0 0,1-2 0 0 0,-12-4 0 0 0,0-1 0 0 0,0 0 0 0 0,-1 0 0 0 0,1 0 0 0 0,0-1 0 0 0,0 1 0 0 0,0 0 0 0 0,-1-1 0 0 0,1 1 0 0 0,0-1 0 0 0,1-1 0 0 0,-1 2 0 0 0,-1-1 0 0 0,1 0 0 0 0,-1 1 0 0 0,1-1 0 0 0,-1 1 0 0 0,1 0 0 0 0,-1 0 0 0 0,1-1 0 0 0,0 1 0 0 0,-1 0 0 0 0,1 0 0 0 0,-1 0 0 0 0,1 0 0 0 0,0 1 0 0 0,2 0 0 0 0,7 1 0 0 0,2-5 0 0 0,-2-1 0 0 0,-1-1 0 0 0,1-1 0 0 0,-1 0 0 0 0,0 0 0 0 0,-1-1 0 0 0,1 0 0 0 0,-1-1 0 0 0,-1 0 0 0 0,1 0 0 0 0,-1-1 0 0 0,-1 0 0 0 0,13-20 0 0 0,-11 16 0 0 0,-6 9 0 0 0,0-1 0 0 0,0 0 0 0 0,0 0 0 0 0,-1 1 0 0 0,0-2 0 0 0,0 1 0 0 0,0 0 0 0 0,2-7 0 0 0,-1 2 0 0 0,-3 8 0 0 0,1 0 0 0 0,0 0 0 0 0,-1 1 0 0 0,1-1 0 0 0,-1 0 0 0 0,0 0 0 0 0,1 0 0 0 0,-1 0 0 0 0,0 0 0 0 0,0 0 0 0 0,-1 0 0 0 0,1 0 0 0 0,0 0 0 0 0,-1 0 0 0 0,0-3 0 0 0,-2-6 0 0 0,-7-8 0 0 0,6 16 0 0 0,0 0 0 0 0,-7-6 0 0 0,-5-1 0 0 0,11 9 0 0 0,1 2 0 0 0,-10-3 0 0 0,-6-1 0 0 0,15 5 0 0 0,2 0 0 0 0,-2 0 0 0 0,-1 0 0 0 0,1 1 0 0 0,-1-1 0 0 0,1 1 0 0 0,0 0 0 0 0,0 0 0 0 0,1 0 0 0 0,-1 1 0 0 0,1 0 0 0 0,-1 0 0 0 0,-6 8 0 0 0,6-4 0 0 0,0 0 0 0 0,1-1 0 0 0,-1 1 0 0 0,2 1 0 0 0,-1-1 0 0 0,1 0 0 0 0,-2 10 0 0 0,1-1 0 0 0,1-8 0 0 0,0 0 0 0 0,1 0 0 0 0,0 0 0 0 0,0 1 0 0 0,1-1 0 0 0,0 1 0 0 0,2 18 0 0 0,0-15 0 0 0,1 1 0 0 0,5-3 0 0 0,4-5 0 0 0,2-5 0 0 0,-7-2 0 0 0,1 0 0 0 0,-1-1 0 0 0,0 0 0 0 0,0 0 0 0 0,0-1 0 0 0,0 1 0 0 0,0-1 0 0 0,0-1 0 0 0,-1 1 0 0 0,9-8 0 0 0,7-6 0 0 0,23-27 0 0 0,-26 25 0 0 0,19-28 0 0 0,-29 35 0 0 0,5-4 0 0 0,-13 16 0 0 0,0 0 0 0 0,0 0 0 0 0,1 0 0 0 0,-1 0 0 0 0,0 0 0 0 0,0 0 0 0 0,0-1 0 0 0,0 1 0 0 0,0 0 0 0 0,0 0 0 0 0,0 0 0 0 0,0 0 0 0 0,0 0 0 0 0,0 0 0 0 0,0 0 0 0 0,1 0 0 0 0,-1 0 0 0 0,0 0 0 0 0,0 0 0 0 0,0 0 0 0 0,0 0 0 0 0,0 0 0 0 0,0 0 0 0 0,0 0 0 0 0,0 0 0 0 0,1 0 0 0 0,-1 0 0 0 0,0 0 0 0 0,0 0 0 0 0,0 0 0 0 0,0 0 0 0 0,0 0 0 0 0,0 0 0 0 0,0 0 0 0 0,0 0 0 0 0,1 0 0 0 0,-1 0 0 0 0,0 0 0 0 0,0 0 0 0 0,0 0 0 0 0,0 0 0 0 0,0 0 0 0 0,0 1 0 0 0,0-1 0 0 0,0 0 0 0 0,1 6 0 0 0,-4 8 0 0 0,3-14 0 0 0,-3 10 0 0 0,2-6 0 0 0,0 1 0 0 0,0-1 0 0 0,0 1 0 0 0,1-1 0 0 0,-1 0 0 0 0,2 9 0 0 0,-1-6 0 0 0,0-1 0 0 0,1 1 0 0 0,-1-1 0 0 0,2 1 0 0 0,-1-1 0 0 0,1 1 0 0 0,0-1 0 0 0,0 0 0 0 0,0 0 0 0 0,1 0 0 0 0,0 0 0 0 0,1 0 0 0 0,-1-1 0 0 0,1 1 0 0 0,0-1 0 0 0,9 9 0 0 0,-5-8 0 0 0,10 3 0 0 0,-13-9 0 0 0,-2 0 0 0 0,3 0 5 0 0,0-1 1 0 0,0 1-1 0 0,-1-1 0 0 0,1 0 0 0 0,0-1 1 0 0,-1 1-1 0 0,10-5 0 0 0,39-20-95 0 0,-37 16-42 0 0,34-19-3194 0 0,-25 13-5020 0 0,-9 6-682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6:43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35 3367 0 0,'-6'10'167'0'0,"0"0"-1"0"0,-1-1 0 0 0,0 1 0 0 0,-1-1 1 0 0,0-1-1 0 0,-9 9 0 0 0,8-8 608 0 0,-6 4 1091 0 0,-2 0 0 0 0,1-1 0 0 0,-2 0 0 0 0,1-2 0 0 0,-2 0 1 0 0,1-1-1 0 0,-32 11 0 0 0,48-19-996 0 0,7-3 2193 0 0,21-8-1967 0 0,66-17 823 0 0,-25 6-948 0 0,4-1 437 0 0,0-5 0 0 0,97-49-1 0 0,-162 73-1495 0 0,0-1-1 0 0,-1 1 0 0 0,1-1 0 0 0,-1 0 1 0 0,0 0-1 0 0,4-5 0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6:44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127 624 6191 0 0,'0'3'472'0'0,"3"7"-232"0"0,-1-1 0 0 0,-1 1 0 0 0,1 18 0 0 0,-2-23 517 0 0,0 1 1 0 0,-1 0-1 0 0,1-1 1 0 0,-4 13 2499 0 0,4-17-2945 0 0,1 7 1233 0 0,5-13-1380 0 0,-4 3-258 0 0,18-18-2800 0 0,24-34 0 0 0,10-10-2703 0 0,-54 64 5612 0 0,1-1 0 0 0,-1 1 0 0 0,0-1-1 0 0,1 1 1 0 0,-1 0 0 0 0,1-1 0 0 0,-1 1 0 0 0,0 0 0 0 0,1-1 0 0 0,-1 1 0 0 0,1 0 0 0 0,-1-1 0 0 0,1 1 0 0 0,-1 0 0 0 0,1 0-1 0 0,-1 0 1 0 0,1 0 0 0 0,-1-1 0 0 0,2 1 0 0 0,-2 8 2052 0 0,-9 15 308 0 0,3-11-1685 0 0,-1 0-1 0 0,-1 0 1 0 0,0-1-1 0 0,-1 0 1 0 0,0 0-1 0 0,0-1 1 0 0,-14 11 1399 0 0,36-26-1683 0 0,-12 4-373 0 0,0 1 0 0 0,0-1 0 0 0,0 0 0 0 0,0 1 0 0 0,1-1 0 0 0,-1 1 0 0 0,0-1 0 0 0,0 1 0 0 0,1 0 0 0 0,-1-1 0 0 0,0 1 0 0 0,1 0 0 0 0,-1 0-1 0 0,1 0 1 0 0,-1 0 0 0 0,2 0 0 0 0,20 7 118 0 0,-21-6 36 0 0,8 8 280 0 0,-8-7-385 0 0,0-1 0 0 0,-1 1 0 0 0,1 0-1 0 0,-1 0 1 0 0,0 0 0 0 0,0 0 0 0 0,0 0 0 0 0,0 1-1 0 0,0-1 1 0 0,0 0 0 0 0,0 0 0 0 0,-1 1 0 0 0,1-1-1 0 0,-1 0 1 0 0,0 1 0 0 0,1-1 0 0 0,-1 0-1 0 0,0 1 1 0 0,-1-1 0 0 0,1 1 0 0 0,-1 2 0 0 0,0-1 162 0 0,0 1 0 0 0,-1-1 0 0 0,1 0 0 0 0,-1 0 0 0 0,0 0 0 0 0,0 0 0 0 0,0 0 0 0 0,-1 0 0 0 0,-4 6 1415 0 0,-3-7-664 0 0,11-3-985 0 0,-1 0-1 0 0,0 0 1 0 0,0 0 0 0 0,0 1-1 0 0,0-1 1 0 0,0 0 0 0 0,0 0 0 0 0,1 0-1 0 0,-1 0 1 0 0,0 0 0 0 0,0 0-1 0 0,0 0 1 0 0,0 1 0 0 0,1-1-1 0 0,-1 0 1 0 0,0 0 0 0 0,0 0-1 0 0,0 0 1 0 0,1 0 0 0 0,-1 0 0 0 0,0 0-1 0 0,0 0 1 0 0,0 0 0 0 0,0 0-1 0 0,1 0 1 0 0,-1 0 0 0 0,0 0-1 0 0,0 0 1 0 0,0 0 0 0 0,1 0-1 0 0,-1 0 1 0 0,0 0 0 0 0,0 0 0 0 0,0-1-1 0 0,1 1 1 0 0,-1 0 0 0 0,0 0-1 0 0,0 0 1 0 0,0 0 0 0 0,1 0-1 0 0,-1-1-28 0 0,9 1-111 0 0,4 3 34 0 0,-9-2 286 0 0,0 1 1 0 0,1 0-1 0 0,-1 0 1 0 0,0 0-1 0 0,0 0 1 0 0,-1 1-1 0 0,8 5 1 0 0,-11-6-65 0 0,1 0 0 0 0,-1 0 1 0 0,0 0-1 0 0,0 0 0 0 0,0 0 1 0 0,0 0-1 0 0,0 0 0 0 0,0 0 1 0 0,-1 0-1 0 0,1 0 0 0 0,0 0 1 0 0,-1 0-1 0 0,0 0 0 0 0,0 2 1 0 0,-1 1 219 0 0,1-1-164 0 0,-1 0 0 0 0,1 0 0 0 0,-1 0 0 0 0,0 0 0 0 0,0-1-1 0 0,0 1 1 0 0,-1-1 0 0 0,1 1 0 0 0,-4 2 0 0 0,-30 28 1105 0 0,15-16-658 0 0,15-12-630 0 0,1-2 0 0 0,-1 1 0 0 0,0-1 0 0 0,-1 0 0 0 0,1 0 0 0 0,-1-1 0 0 0,0 1 0 0 0,0-1 0 0 0,0-1 0 0 0,0 0 0 0 0,0 0 0 0 0,-12 2 0 0 0,13-4-292 0 0,1 1-1 0 0,-1-1 1 0 0,0-1 0 0 0,1 1-1 0 0,-1-1 1 0 0,1 0-1 0 0,-9-2 1 0 0,9 1-307 0 0,0 0 1 0 0,1 0-1 0 0,-1 0 0 0 0,1 0 1 0 0,0-1-1 0 0,-1 0 0 0 0,1 0 1 0 0,0 0-1 0 0,-3-4 0 0 0,-11-4-5004 0 0,38 15 7305 0 0,31 11 1 0 0,9 3 1649 0 0,-37-13-3139 0 0,25 7 1892 0 0,87 8 0 0 0,-120-19-1788 0 0,1 0-1 0 0,-1-2 1 0 0,1 0-1 0 0,-1 0 1 0 0,0-2 0 0 0,0 0-1 0 0,0 0 1 0 0,0-1-1 0 0,28-13 1 0 0,-19 6-579 0 0,-1-1-1 0 0,-1-1 1 0 0,0-1 0 0 0,-1-1-1 0 0,-1-1 1 0 0,0-1-1 0 0,-1-1 1 0 0,27-31 0 0 0,26-48-5860 0 0,-56 72 2648 0 0,-2 0 0 0 0,14-32 0 0 0,-21 42 2036 0 0,1-2 30 0 0,6-21-1 0 0,-13 32 2040 0 0,1 0-1 0 0,-1 0 0 0 0,0 0 1 0 0,-1-8-1 0 0,-10 19 1246 0 0,-1 0-689 0 0,2 2 0 0 0,-1 0 1 0 0,-11 10-1 0 0,-12 8-245 0 0,24-18-742 0 0,-1-1 11 0 0,0 1 0 0 0,0-1-1 0 0,-14 6 1 0 0,20-11-186 0 0,0 0 0 0 0,0 1 0 0 0,-1-1 0 0 0,1-1-1 0 0,0 1 1 0 0,0-1 0 0 0,-1 0 0 0 0,1 0 0 0 0,0 0 0 0 0,0 0 0 0 0,-1-1 0 0 0,-6-1-1 0 0,4 0-130 0 0,1 0 0 0 0,-1-1-1 0 0,1 0 1 0 0,0 0 0 0 0,-1-1-1 0 0,2 1 1 0 0,-1-1 0 0 0,0-1-1 0 0,1 1 1 0 0,0-1 0 0 0,0 0-1 0 0,0 0 1 0 0,-6-9 0 0 0,-3-6-881 0 0,1 0 1 0 0,-16-36-1 0 0,10 17 302 0 0,8 18 700 0 0,0-2 0 0 0,1 1 0 0 0,1-2 0 0 0,1 1 0 0 0,-7-39 0 0 0,8 15 1281 0 0,7 46-1239 0 0,0 1 0 0 0,1-1 0 0 0,-1 1 1 0 0,0 0-1 0 0,1-1 0 0 0,-1 1 0 0 0,0 0 1 0 0,1-1-1 0 0,-1 1 0 0 0,1 0 0 0 0,-1 0 1 0 0,1-1-1 0 0,-1 1 0 0 0,0 0 0 0 0,1 0 1 0 0,-1 0-1 0 0,1-1 0 0 0,-1 1 0 0 0,1 0 1 0 0,-1 0-1 0 0,1 0 0 0 0,-1 0 0 0 0,1 0 1 0 0,-1 0-1 0 0,1 0 0 0 0,-1 0 0 0 0,1 0 1 0 0,-1 1-1 0 0,1-1 0 0 0,-1 0 0 0 0,1 0 1 0 0,10 4 376 0 0,-1 0 1 0 0,0 0 0 0 0,-1 1-1 0 0,1 0 1 0 0,12 10 0 0 0,46 39 1503 0 0,-34-26-894 0 0,68 56 1574 0 0,28 22 395 0 0,-89-76-2132 0 0,58 33 0 0 0,-72-48-874 0 0,-2-2-7 0 0,-14-9 0 0 0,0 0 0 0 0,13 2 0 0 0,-5-4 0 0 0,-17-1-38 0 0,-1-1-1 0 0,1 0 1 0 0,-1 0-1 0 0,1 0 1 0 0,0 0-1 0 0,-1 0 1 0 0,1-1-1 0 0,-1 1 1 0 0,1 0-1 0 0,-1-1 1 0 0,1 1-1 0 0,-1-1 1 0 0,0 1-1 0 0,1-1 1 0 0,-1 0-1 0 0,1 0 1 0 0,-1 0-1 0 0,0 0 1 0 0,0 0 0 0 0,0 0-1 0 0,2-2 1 0 0,-2 2-84 0 0,0-1 1 0 0,0 0 0 0 0,0 0 0 0 0,-1 1 0 0 0,1-1 0 0 0,-1 0-1 0 0,1 0 1 0 0,-1 0 0 0 0,0 0 0 0 0,0 0 0 0 0,0 0-1 0 0,0 1 1 0 0,0-1 0 0 0,0 0 0 0 0,-1-3 0 0 0,0-1-235 0 0,-1 0 1 0 0,0-1 0 0 0,0 1-1 0 0,-1 0 1 0 0,1 0 0 0 0,-1 0-1 0 0,-1 1 1 0 0,1-1 0 0 0,-7-7-1 0 0,-42-43-3818 0 0,11 12 1861 0 0,-56-75 1 0 0,64 67-479 0 0,-53-110 0 0 0,79 145 2363 0 0,-7-22-1 0 0,12 32-92 0 0,0 1 1 0 0,1-1-1 0 0,0 1 1 0 0,0-1-1 0 0,0 1 1 0 0,1-1 0 0 0,1-6-1 0 0,1 1-2514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6:45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527 0 5119 0 0,'-2'17'20'0'0,"-6"29"-1"0"0,3-28 1889 0 0,-1 1 0 0 0,-14 29 1 0 0,-1-8 3792 0 0,-37 53 0 0 0,-10 11-179 0 0,18-25-3047 0 0,-106 126-1 0 0,133-178-2470 0 0,-2-2-1 0 0,-38 31 1 0 0,48-49-137 0 0,15-7 113 0 0,0 0 1 0 0,0 0 0 0 0,-1 0-1 0 0,1 0 1 0 0,0 0 0 0 0,-1 0-1 0 0,1 0 1 0 0,0 0-1 0 0,0 0 1 0 0,-1 0 0 0 0,1 0-1 0 0,0 0 1 0 0,0-1 0 0 0,-1 1-1 0 0,1 0 1 0 0,0 0 0 0 0,0 0-1 0 0,0 0 1 0 0,-1-1-1 0 0,1 1 1 0 0,0 0 0 0 0,0 0-1 0 0,0 0 1 0 0,0-1 0 0 0,0 1-1 0 0,-1 0 1 0 0,1 0 0 0 0,0-1-1 0 0,0 1 1 0 0,0 0-1 0 0,0 0 1 0 0,0-1 0 0 0,0 1-1 0 0,0 0 1 0 0,0 0 0 0 0,0-1-1 0 0,0 1 1 0 0,0 0 0 0 0,0-1-1 0 0,0 1 1 0 0,0 0 0 0 0,0 0-1 0 0,0-1 1 0 0,0 1-1 0 0,5-15-740 0 0,10-17-2144 0 0,8 0-3553 0 0,12-10-2873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6:45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 5903 0 0,'1'3'451'0'0,"13"54"211"0"0,5 86 11381 0 0,-15-106-10195 0 0,1 98 4538 0 0,-5-111-5565 0 0,-1 22 1243 0 0,-12 69 1 0 0,11-99-1980 0 0,0-2-12 0 0,0 0 0 0 0,-1-1 0 0 0,0 1 1 0 0,-1-1-1 0 0,-8 18 0 0 0,2-15-73 0 0,7-14 0 0 0,-6 4 0 0 0,0-5 0 0 0,1-4-149 0 0,7 0-162 0 0,0 1 0 0 0,0 0 1 0 0,0 0-1 0 0,0-1 0 0 0,0 1 0 0 0,0-1 1 0 0,1 1-1 0 0,-1-1 0 0 0,1 1 1 0 0,0-1-1 0 0,0 1 0 0 0,0-4 0 0 0,2-27-6959 0 0,2 17-5183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6:45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505 0 7455 0 0,'-3'1'46'0'0,"0"0"0"0"0,-1 0-1 0 0,1 0 1 0 0,0 1 0 0 0,0-1-1 0 0,0 1 1 0 0,0 0 0 0 0,1 0-1 0 0,-1 0 1 0 0,0 0 0 0 0,1 0-1 0 0,-1 0 1 0 0,1 1-1 0 0,0-1 1 0 0,0 1 0 0 0,-3 4-1 0 0,-14 15 307 0 0,0-4 1158 0 0,7-7 170 0 0,1 0-1 0 0,-13 15 0 0 0,10-9 120 0 0,-1-1-1 0 0,-18 16 0 0 0,-20 20 1868 0 0,35-34-2533 0 0,-1-1 0 0 0,0-1 0 0 0,-24 16 0 0 0,22-17-345 0 0,-103 71 2459 0 0,124-86-3247 0 0,-1 0 1 0 0,0 0-1 0 0,1 1 1 0 0,-1-1-1 0 0,1 1 0 0 0,-1-1 1 0 0,1 0-1 0 0,-1 1 1 0 0,1-1-1 0 0,-1 1 0 0 0,1-1 1 0 0,-1 1-1 0 0,1-1 1 0 0,-1 1-1 0 0,1 0 0 0 0,0-1 1 0 0,0 1-1 0 0,-1-1 1 0 0,1 1-1 0 0,0 0 0 0 0,0-1 1 0 0,-1 2-1 0 0,0 1-1 0 0,0 2 1 0 0,4 0 0 0 0,3 0 0 0 0,1 0 0 0 0,0-1 0 0 0,0 0 0 0 0,0 0 0 0 0,0 0 0 0 0,9 2 0 0 0,50 14 0 0 0,-29-9 0 0 0,-25-8 0 0 0,0-1 0 0 0,15 2 0 0 0,7 1 0 0 0,41 3 0 0 0,-10-2 0 0 0,-31 0 0 0 0,0-1 0 0 0,47 1 0 0 0,-36-4 0 0 0,-35 0 0 0 0,-7-1 0 0 0,0 0 0 0 0,0 0 0 0 0,0-1 0 0 0,0 1 0 0 0,0-1 0 0 0,1 0 0 0 0,3 0 0 0 0,-3-1 0 0 0,14 1 0 0 0,-8 0 364 0 0,-22 0-2184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6:46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5351 0 0,'0'0'416'0'0,"3"-1"-272"0"0,32-6 780 0 0,-12 3 8933 0 0,40-1 1 0 0,-61 5-8313 0 0,0-1-305 0 0,22-5 2307 0 0,-21 4-4023 0 0,0 0 0 0 0,-1 1 0 0 0,1-1 0 0 0,-1 0 0 0 0,1-1 1 0 0,-1 1-1 0 0,0 0 0 0 0,0-1 0 0 0,0 1 0 0 0,3-5 0 0 0,3-5-6521 0 0,-1-3-1918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6:47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209 390 5439 0 0,'1'-4'139'0'0,"-1"0"0"0"0,-1-1-1 0 0,1 1 1 0 0,-1 0-1 0 0,0 0 1 0 0,0-1 0 0 0,0 1-1 0 0,0 0 1 0 0,-1 0 0 0 0,1 0-1 0 0,-1 0 1 0 0,-3-3-1 0 0,3 4 152 0 0,0 1 0 0 0,0-1 0 0 0,0 1-1 0 0,0 0 1 0 0,-1 0 0 0 0,1 0 0 0 0,-1 0-1 0 0,0 1 1 0 0,1-1 0 0 0,-1 1-1 0 0,0 0 1 0 0,0-1 0 0 0,0 1 0 0 0,0 0-1 0 0,0 1 1 0 0,0-1 0 0 0,-6 0 0 0 0,-17 0 1004 0 0,24 1-664 0 0,-20 19 855 0 0,16-15-1296 0 0,1 0 0 0 0,0 1 0 0 0,1 0-1 0 0,-1-1 1 0 0,-4 7 0 0 0,3-1-39 0 0,0 0 0 0 0,1 0 0 0 0,0 0 0 0 0,1 1 1 0 0,0-1-1 0 0,0 1 0 0 0,-3 18 0 0 0,2 7 152 0 0,-2 38 0 0 0,4-30 133 0 0,3 24 825 0 0,1-33-54 0 0,-2-32-804 0 0,1 1 1 0 0,1-1-1 0 0,-1 0 1 0 0,0 1-1 0 0,1-1 1 0 0,0 0-1 0 0,0 0 1 0 0,1 5-1 0 0,-1-8-280 0 0,0 0-1 0 0,0 1 1 0 0,0-1 0 0 0,0 0-1 0 0,0 0 1 0 0,0 0 0 0 0,0 1-1 0 0,0-1 1 0 0,0 0 0 0 0,0 0-1 0 0,0-1 1 0 0,2 1-1 0 0,-1 0-41 0 0,0-1 0 0 0,0 0 0 0 0,1 1-1 0 0,-1-1 1 0 0,0 0 0 0 0,0 0-1 0 0,0 0 1 0 0,0-1 0 0 0,0 1 0 0 0,0 0-1 0 0,-1-1 1 0 0,1 1 0 0 0,0-1-1 0 0,2-3 1 0 0,21-31 578 0 0,-18 26-558 0 0,19-32 271 0 0,30-64 0 0 0,-23 40-211 0 0,55-80 0 0 0,-10 18-29 0 0,-68 107-90 0 0,0-1 0 0 0,8-28 0 0 0,-6 15 25 0 0,-10 29-19 0 0,-1 0-1 0 0,1-1 0 0 0,-1 1 1 0 0,0-12-1 0 0,0-3 141 0 0,0 19 21 0 0,-16 7 304 0 0,10-2-441 0 0,1 0 1 0 0,0 1-1 0 0,-1 0 1 0 0,1-1-1 0 0,1 1 0 0 0,-1 1 1 0 0,0-1-1 0 0,1 1 0 0 0,0-1 1 0 0,0 1-1 0 0,1 0 1 0 0,-1 0-1 0 0,-2 9 0 0 0,-2 5 21 0 0,1 1 0 0 0,-5 27 0 0 0,1 6-78 0 0,-6 28 33 0 0,-9 125 1 0 0,24-185-48 0 0,0-1 0 0 0,2 1 0 0 0,0-1 0 0 0,8 39 0 0 0,-3-37 0 0 0,-3-18 0 0 0,1-2 0 0 0,4 7 0 0 0,4-7 0 0 0,0-3 0 0 0,-9-1 0 0 0,1 1 0 0 0,-1-1 0 0 0,1-1 0 0 0,-1 1 0 0 0,1 0 0 0 0,-1-1 0 0 0,0 0 0 0 0,0 0 0 0 0,0 0 0 0 0,-1 0 0 0 0,5-6 0 0 0,-1-1 0 0 0,0 0 0 0 0,8-21 0 0 0,-1-18-1552 0 0,-8 36-1260 0 0,-2 1 1 0 0,3-15-1 0 0,-5 21 1393 0 0,0-1 1 0 0,0 0-1 0 0,1 0 0 0 0,0 1 0 0 0,0-1 1 0 0,1 1-1 0 0,0 0 0 0 0,0-1 1 0 0,0 1-1 0 0,1 1 0 0 0,5-8 0 0 0,-6 12-220 0 0,-1 0 1524 0 0,-1 1 0 0 0,1 0 1 0 0,0 0-1 0 0,0 0 0 0 0,0 0 1 0 0,0 0-1 0 0,3 0 0 0 0,-2 4 828 0 0,0-1 1 0 0,0 0-1 0 0,0 0 0 0 0,-1 1 1 0 0,1 0-1 0 0,-1-1 0 0 0,0 1 1 0 0,0 0-1 0 0,0 0 0 0 0,0 0 1 0 0,-1 0-1 0 0,0 0 0 0 0,0 1 1 0 0,0-1-1 0 0,0 0 0 0 0,0 1 1 0 0,-1-1-1 0 0,0 8 0 0 0,3 38 5822 0 0,-6-15-2774 0 0,3-33-3096 0 0,-3 12 1279 0 0,3-12-2239 0 0,-2 2 695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6:47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1 3599 0 0,'-25'7'743'0'0,"24"-7"-442"0"0,-1 1 0 0 0,1-1 0 0 0,-1 1 0 0 0,1 0-1 0 0,-1-1 1 0 0,1 1 0 0 0,-1 0 0 0 0,1 0 0 0 0,0 0 0 0 0,-3 2 0 0 0,4-3-104 0 0,-1 1 0 0 0,1 0 0 0 0,-1 0 0 0 0,1 0 0 0 0,0 0 0 0 0,-1 0 1 0 0,1 0-1 0 0,0 0 0 0 0,0 0 0 0 0,-1 0 0 0 0,1 0 0 0 0,0 0 0 0 0,0 0 0 0 0,0 0 0 0 0,0-1 1 0 0,1 1-1 0 0,-1 0 0 0 0,0 0 0 0 0,1 1 0 0 0,4 46 7375 0 0,-4-33-6150 0 0,-1-13-1232 0 0,0-1 0 0 0,-1 1-1 0 0,1-1 1 0 0,0 1 0 0 0,0-1-1 0 0,1 1 1 0 0,-1-1 0 0 0,0 1-1 0 0,0-1 1 0 0,1 1 0 0 0,-1-1-1 0 0,1 1 1 0 0,-1-1 0 0 0,1 1-1 0 0,1 1 1 0 0,42 28 4302 0 0,-39-27-4223 0 0,-4-3-170 0 0,0 0-1 0 0,1 0 1 0 0,-1 0-1 0 0,1 1 1 0 0,-1-1 0 0 0,0 0-1 0 0,0 1 1 0 0,0-1-1 0 0,0 1 1 0 0,0-1 0 0 0,0 1-1 0 0,0 0 1 0 0,-1-1 0 0 0,1 1-1 0 0,0 0 1 0 0,0 1-1 0 0,4 13 729 0 0,-5-15-780 0 0,1 0 0 0 0,-1 0-1 0 0,1 0 1 0 0,-1 1 0 0 0,1-1 0 0 0,-1 0 0 0 0,0 0 0 0 0,1 0-1 0 0,-1 1 1 0 0,0-1 0 0 0,0 0 0 0 0,0 0 0 0 0,0 0 0 0 0,0 1-1 0 0,0-1 1 0 0,-1 1 0 0 0,-3 8 205 0 0,3-9-220 0 0,0 0 0 0 0,0 1-1 0 0,1-1 1 0 0,-1 0 0 0 0,0 1 0 0 0,1-1-1 0 0,-1 1 1 0 0,1-1 0 0 0,-1 3-1 0 0,2-3-13 0 0,-1 1 0 0 0,0-1 0 0 0,0 1 0 0 0,0-1 0 0 0,0 1 0 0 0,0-1 0 0 0,-1 1 0 0 0,1-1 0 0 0,0 1 0 0 0,-1-1 0 0 0,1 1 0 0 0,-1-1 0 0 0,1 1 0 0 0,-1-1 0 0 0,0 0 0 0 0,0 0 0 0 0,0 1 0 0 0,1-1 0 0 0,-1 0 0 0 0,0 0 0 0 0,0 0 0 0 0,-1 0 0 0 0,1 0 0 0 0,0 0 0 0 0,0 0 0 0 0,0 0 0 0 0,-3 1 0 0 0,3-1-17 0 0,0-1 0 0 0,0 1 0 0 0,0 0 0 0 0,0 0 0 0 0,0 1 0 0 0,0-1 1 0 0,0 0-1 0 0,0 0 0 0 0,0 0 0 0 0,0 1 0 0 0,1-1 0 0 0,-2 2 0 0 0,2-2-2 0 0,-1 1 1 0 0,0-1 0 0 0,1 1 0 0 0,-1-1-1 0 0,0 1 1 0 0,0-1 0 0 0,0 0 0 0 0,0 0 0 0 0,-1 0-1 0 0,-1 2 1 0 0,-30 16 0 0 0,32-18 0 0 0,0 0 0 0 0,1-1 0 0 0,-1 1 0 0 0,0 0 0 0 0,0 0 0 0 0,-1 0 0 0 0,1-1 0 0 0,0 1 0 0 0,0 0 0 0 0,0-1 0 0 0,0 1 0 0 0,-1-1 0 0 0,1 0 0 0 0,-2 1 0 0 0,-2 0 0 0 0,4-1-6 0 0,-1 0 0 0 0,1 1 0 0 0,-1-1 0 0 0,1 0-1 0 0,0 0 1 0 0,-1 0 0 0 0,1 0 0 0 0,0 0 0 0 0,-1 0 0 0 0,1 0 0 0 0,-2-1 0 0 0,0 0-29 0 0,0 0 1 0 0,0 0-1 0 0,1 0 0 0 0,-1-1 1 0 0,0 1-1 0 0,1-1 1 0 0,-1 0-1 0 0,1 1 0 0 0,-1-1 1 0 0,1 0-1 0 0,0-1 1 0 0,0 1-1 0 0,0 0 1 0 0,-3-5-1 0 0,-7-17-2233 0 0,5-4-5047 0 0,3-4-2406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6:48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366 1 12119 0 0,'-1'19'1226'0'0,"-2"0"0"0"0,1 0 0 0 0,-12 35 0 0 0,2-5 3234 0 0,7-29-1769 0 0,-12 29 0 0 0,-3 8 330 0 0,16-42-2282 0 0,-1 0 0 0 0,-8 14 0 0 0,7-16-593 0 0,0 0 0 0 0,-4 19-1 0 0,6-19-90 0 0,0 0 0 0 0,-10 19-1 0 0,8-20-22 0 0,-8 28-1 0 0,3-12-31 0 0,8-24 0 0 0,1 0 0 0 0,1 0 0 0 0,-1 1 0 0 0,1-1 0 0 0,-1 0 0 0 0,1 1 0 0 0,0-1 0 0 0,0 9 0 0 0,1-12-1 0 0,0 1-34 0 0,0 0 0 0 0,0 0 1 0 0,0 0-1 0 0,0 0 0 0 0,0 0 0 0 0,0 0 0 0 0,-1 3 0 0 0,1-4-71 0 0,0-1 0 0 0,1 1 0 0 0,-1-1 0 0 0,0 0 0 0 0,1 1 0 0 0,-1-1 0 0 0,0 1 0 0 0,1-1 0 0 0,-1 0 0 0 0,1 1 0 0 0,-1-1 0 0 0,1 0 0 0 0,-1 0 0 0 0,0 1 0 0 0,1-1-1 0 0,0 0 1 0 0,-1 0 0 0 0,2 1 0 0 0,6-1-7336 0 0</inkml:trace>
  <inkml:trace contextRef="#ctx0" brushRef="#br0" timeOffset="1">0 338 8231 0 0,'0'0'638'0'0,"13"-8"31"0"0,-11 4 559 0 0,-2 3-1081 0 0,0 1 0 0 0,0-1 0 0 0,0 1 0 0 0,0 0 0 0 0,0-1 0 0 0,1 1 0 0 0,-1-1 0 0 0,0 1 0 0 0,0 0 0 0 0,1-1 0 0 0,-1 1 0 0 0,0 0 0 0 0,0-1 0 0 0,1 1 0 0 0,-1 0 0 0 0,0-1 0 0 0,1 1 0 0 0,-1 0 0 0 0,0 0 0 0 0,1-1 0 0 0,-1 1 0 0 0,1 0 0 0 0,-1 0 0 0 0,0 0 0 0 0,1-1 0 0 0,0 1 0 0 0,13-4 2598 0 0,-8 3-1377 0 0,0-1 0 0 0,0 0 0 0 0,10-5 0 0 0,-10 5-774 0 0,1-1-1 0 0,-1 1 0 0 0,1 1 0 0 0,-1-1 0 0 0,1 1 0 0 0,9-1 0 0 0,23-5 1259 0 0,-7 1-748 0 0,-26 5-931 0 0,0 0 0 0 0,-1 0 1 0 0,1 0-1 0 0,-1-1 0 0 0,0 0 0 0 0,1 0 1 0 0,-1 0-1 0 0,6-4 0 0 0,-9 5-107 0 0,0 0 0 0 0,0 0 0 0 0,1 0 0 0 0,-1 0 0 0 0,1 0 0 0 0,-1 1 0 0 0,0-1 0 0 0,1 1 0 0 0,-1 0 0 0 0,1-1 0 0 0,-1 1 0 0 0,1 0 0 0 0,-1 1 0 0 0,4-1 1 0 0,-2 1-228 0 0,-1-1 1 0 0,1 0 0 0 0,-1 0 0 0 0,1 0 0 0 0,5-1-1 0 0,8 5-5556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6:48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1 4175 0 0,'-5'16'616'0'0,"-1"0"-1"0"0,-1 0 1 0 0,0-1-1 0 0,-1 0 0 0 0,-1 0 1 0 0,-11 14-1 0 0,-3 7 4169 0 0,0-3-515 0 0,17-26-3104 0 0,1 1 0 0 0,0-1 0 0 0,0 1 0 0 0,1 0 0 0 0,-7 16 0 0 0,-3 6 2144 0 0,4-7-1216 0 0,9-23-2025 0 0,1 1 0 0 0,0-1 0 0 0,0 1 0 0 0,0-1 0 0 0,-1 1 0 0 0,1-1 0 0 0,0 1 0 0 0,0 0 0 0 0,0-1 0 0 0,0 1 0 0 0,0-1 0 0 0,0 1 0 0 0,0-1 0 0 0,0 1 0 0 0,0 0 0 0 0,0-1 0 0 0,0 1 0 0 0,0-1 0 0 0,1 1 0 0 0,-1-1 0 0 0,0 1 0 0 0,0-1 0 0 0,0 1 0 0 0,1-1 0 0 0,-1 1-1 0 0,0-1 1 0 0,1 1 0 0 0,-1-1 0 0 0,0 1 0 0 0,1-1 0 0 0,-1 0 0 0 0,1 1 0 0 0,0 0-53 0 0,-1-1 0 0 0,1 0 0 0 0,-1 0 0 0 0,1 0 0 0 0,-1 0-1 0 0,1 0 1 0 0,-1 0 0 0 0,1 0 0 0 0,-1 0 0 0 0,1 0 0 0 0,-1 0 0 0 0,1-1 0 0 0,-1 1-1 0 0,1 0 1 0 0,-1 0 0 0 0,1 0 0 0 0,-1 0 0 0 0,1-1 0 0 0,-1 1 0 0 0,0 0 0 0 0,1-1-1 0 0,-1 1 1 0 0,1 0 0 0 0,-1-1 0 0 0,0 1 0 0 0,1 0 0 0 0,-1-1 0 0 0,0 1-1 0 0,1 0 1 0 0,-1-1 0 0 0,0 1 0 0 0,0-1 0 0 0,0 1 0 0 0,1-1 0 0 0,-1 1 0 0 0,0-1-1 0 0,0 0 1 0 0,2-3-6 0 0,-1 1-7 0 0,0 0 0 0 0,0 1 0 0 0,1-1 1 0 0,-1 0-1 0 0,1 1 0 0 0,-1-1 0 0 0,1 1 1 0 0,0 0-1 0 0,4-5 0 0 0,-4 5-2 0 0,0-1 0 0 0,0 1 0 0 0,0-1 0 0 0,0 0 0 0 0,0 1 0 0 0,-1-1 0 0 0,3-6 0 0 0,-3 5 0 0 0,0 1 0 0 0,1 0 0 0 0,-1 0 0 0 0,1 0 0 0 0,0 1 0 0 0,0-1 0 0 0,0 0 0 0 0,3-3 0 0 0,-3 4 0 0 0,0 0 0 0 0,0-1 0 0 0,-1 1 0 0 0,1-1 0 0 0,2-4 0 0 0,-3 4 0 0 0,0 1 0 0 0,0 0 0 0 0,0 0 0 0 0,1 1 0 0 0,-1-1 0 0 0,0 0 0 0 0,1 0 0 0 0,-1 1 0 0 0,1-1 0 0 0,0 1 0 0 0,3-3 0 0 0,6-9 0 0 0,-11 12 0 0 0,1 0 0 0 0,-1 0 0 0 0,1 0 0 0 0,-1 0 0 0 0,1 1 0 0 0,0-1 0 0 0,-1 0 0 0 0,1 0 0 0 0,0 0 0 0 0,0 1 0 0 0,-1-1 0 0 0,1 0 0 0 0,0 1 0 0 0,0-1 0 0 0,0 1 0 0 0,0-1 0 0 0,2 0 0 0 0,-3 1 0 0 0,1 0 0 0 0,0 1 0 0 0,-1-1 0 0 0,1 0 0 0 0,-1 0 0 0 0,1-1 0 0 0,0 1 0 0 0,-1 0 0 0 0,1 0 0 0 0,0 0 0 0 0,-1 0 0 0 0,1 0 0 0 0,-1-1 0 0 0,1 1 0 0 0,-1 0 0 0 0,1-1 0 0 0,0 1 0 0 0,-1 0 0 0 0,1-1 0 0 0,-1 1 0 0 0,0-1 0 0 0,1 1 0 0 0,-1-1 0 0 0,1 1 0 0 0,-1 0 0 0 0,0-1 0 0 0,1 0 0 0 0,-1 1 0 0 0,1-2 0 0 0,2-11 0 0 0,-3 12 0 0 0,1 0-233 0 0,-1 0 1 0 0,1 0-1 0 0,0 0 0 0 0,0 0 0 0 0,-1 0 1 0 0,1 0-1 0 0,0 0 0 0 0,0 1 1 0 0,0-1-1 0 0,0 0 0 0 0,0 0 1 0 0,0 1-1 0 0,0-1 0 0 0,2 0 0 0 0,6-5-5304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8:25.5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130 2 7199 0 0,'22'-1'1292'0'0,"-17"1"217"0"0,1 0-1 0 0,-1 1 0 0 0,1-1 1 0 0,-1 2-1 0 0,0-1 0 0 0,1 0 1 0 0,9 5 1783 0 0,-11 0-2035 0 0,-4-6-1206 0 0,1 0 0 0 0,-1 0 0 0 0,1 1-1 0 0,-1-1 1 0 0,0 0 0 0 0,1 1 0 0 0,-1-1 0 0 0,0 0-1 0 0,1 1 1 0 0,-1-1 0 0 0,0 1 0 0 0,0-1 0 0 0,1 1 0 0 0,-1-1-1 0 0,0 0 1 0 0,0 1 0 0 0,0-1 0 0 0,1 1 0 0 0,-1-1 0 0 0,0 1-1 0 0,0-1 1 0 0,0 1 0 0 0,0-1 0 0 0,0 1 0 0 0,0 0-1 0 0,-1 4 119 0 0,0 0 0 0 0,0-1-1 0 0,-1 1 1 0 0,0-1 0 0 0,0 1-1 0 0,0-1 1 0 0,0 0 0 0 0,-1 0-1 0 0,1 0 1 0 0,-1 0-1 0 0,0 0 1 0 0,0 0 0 0 0,-5 4-1 0 0,-7 5 365 0 0,-33 23-1 0 0,20-17 272 0 0,-4 9 245 0 0,21-19-377 0 0,1 0 0 0 0,-19 12 0 0 0,28-21-650 0 0,1 0 0 0 0,0 0-1 0 0,-1 0 1 0 0,1 1 0 0 0,0-1 0 0 0,0 0-1 0 0,-1 0 1 0 0,1 0 0 0 0,0 1 0 0 0,0-1-1 0 0,-1 0 1 0 0,1 1 0 0 0,0-1 0 0 0,0 0-1 0 0,0 0 1 0 0,0 1 0 0 0,0-1 0 0 0,-1 0-1 0 0,1 1 1 0 0,0-1 0 0 0,0 1-1 0 0,0 0 18 0 0,-1 0-33 0 0,1-1-5 0 0,0 0-1 0 0,0 0 1 0 0,0 0-1 0 0,0 0 1 0 0,0 0-1 0 0,0 0 1 0 0,0 0-1 0 0,0 0 0 0 0,0 1 1 0 0,0-1-1 0 0,0 0 1 0 0,0 0-1 0 0,0 0 1 0 0,0 0-1 0 0,0 0 1 0 0,0 0-1 0 0,0 0 1 0 0,0 0-1 0 0,0 0 1 0 0,0 0-1 0 0,0 1 1 0 0,0-1-1 0 0,0 0 1 0 0,0 0-1 0 0,0 0 1 0 0,0 0-1 0 0,0 0 1 0 0,0 0-1 0 0,0 0 1 0 0,0 0-1 0 0,0 0 1 0 0,0 0-1 0 0,0 1 1 0 0,0-1-1 0 0,0 0 1 0 0,0 0-1 0 0,0 0 1 0 0,0 0-1 0 0,0 0 1 0 0,0 0-1 0 0,0 0 1 0 0,1 0-1 0 0,-1 0 1 0 0,0 0-1 0 0,0 0 1 0 0,0 0-1 0 0,0 0 1 0 0,0 0-1 0 0,0 0 0 0 0,0 0 1 0 0,4 2-1 0 0,0-1 1 0 0,-1 0-1 0 0,1 0 0 0 0,0-1 1 0 0,0 1-1 0 0,0-1 0 0 0,0 1 1 0 0,0-1-1 0 0,0-1 1 0 0,-1 1-1 0 0,1 0 0 0 0,0-1 1 0 0,5-1-1 0 0,9-3 0 0 0,25-11-1 0 0,-34 13 1 0 0,6-4 0 0 0,1-1 0 0 0,-1 0 0 0 0,16-13 0 0 0,6-3 0 0 0,-5 5 0 0 0,-23 14 0 0 0,-9 5-19 0 0,0 0-1 0 0,-1 0 1 0 0,1 0-1 0 0,0 0 1 0 0,0 0-1 0 0,0 0 1 0 0,0 0-1 0 0,0 0 1 0 0,0 0-1 0 0,0 0 1 0 0,0 0-1 0 0,0-1 1 0 0,0 1-1 0 0,0 0 1 0 0,0 0-1 0 0,0 0 1 0 0,0 0-1 0 0,0 0 1 0 0,0 0-1 0 0,0 0 1 0 0,0 0-1 0 0,0 0 1 0 0,0 0-1 0 0,0 0 1 0 0,0 0-1 0 0,0 0 1 0 0,0 0-1 0 0,0 0 1 0 0,0 0-1 0 0,0 0 1 0 0,0 0-1 0 0,0 0 1 0 0,0 0-1 0 0,0 0 1 0 0,0 0-1 0 0,-8 2-1620 0 0,-11 6-1673 0 0,-34 29-9874 0 0,38-28 7117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6:49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94 235 8407 0 0,'-15'-3'744'0'0,"2"8"-592"0"0,10 9-152 0 0,-5-5 0 0 0,-12-8 1568 0 0,6 4 280 0 0,11 4 56 0 0,0-1 1896 0 0,-11-11-14560 0 0</inkml:trace>
  <inkml:trace contextRef="#ctx0" brushRef="#br0" timeOffset="1">194 0 1951 0 0,'-11'0'176'0'0,"5"0"-176"0"0,9 3 0 0 0,-2 2 0 0 0,-7-5 3344 0 0,-17 2-3048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6:50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1 4199 0 0,'-3'2'42'0'0,"1"0"-1"0"0,-1 0 1 0 0,1 0-1 0 0,0 1 1 0 0,0 0-1 0 0,0-1 1 0 0,0 1-1 0 0,0 0 1 0 0,0 0-1 0 0,-1 4 1 0 0,-10 34-44 0 0,5-13 350 0 0,-18 51 8769 0 0,-27 134-1 0 0,27-78-1953 0 0,16-102-5802 0 0,9-31-665 0 0,1-15-552 0 0,0-2-146 0 0,-1 13 6 0 0,1 0 1 0 0,0 1 0 0 0,0-1 0 0 0,0 0 0 0 0,0 1 0 0 0,0-1 0 0 0,0 0 0 0 0,0 1 0 0 0,1-1 0 0 0,-1 1-1 0 0,1-1 1 0 0,-1 0 0 0 0,1 1 0 0 0,0-1 0 0 0,-1 1 0 0 0,1-1 0 0 0,0 1 0 0 0,2-3 0 0 0,13-18 31 0 0,-14 18-59 0 0,1 0 1 0 0,0 0-1 0 0,-1 1 1 0 0,2-1-1 0 0,5-5 1 0 0,12-10-69 0 0,-14 12 38 0 0,1 0 0 0 0,1 1-1 0 0,16-11 1 0 0,8-2-23 0 0,-17 10 77 0 0,31-13-1 0 0,-42 20-10 0 0,0 0 0 0 0,1 1 0 0 0,-1-1-1 0 0,1 1 1 0 0,-1 1 0 0 0,1-1 0 0 0,-1 1 0 0 0,1 0 0 0 0,0 0 0 0 0,6 1-1 0 0,-9 0 30 0 0,-1 0 0 0 0,1 0-1 0 0,0 0 1 0 0,0 0 0 0 0,-1 0-1 0 0,1 1 1 0 0,-1-1-1 0 0,1 1 1 0 0,-1-1 0 0 0,3 4-1 0 0,-3-4 4 0 0,8 10 74 0 0,-8-8-87 0 0,-1 0 1 0 0,1 1-1 0 0,-1-1 0 0 0,0 0 1 0 0,0 0-1 0 0,0 1 0 0 0,0-1 1 0 0,0 0-1 0 0,-1 1 0 0 0,1-1 1 0 0,-1 1-1 0 0,0-1 0 0 0,0 1 1 0 0,-1-1-1 0 0,1 0 0 0 0,-1 1 1 0 0,0-1-1 0 0,1 1 0 0 0,-1-1 1 0 0,-2 4-1 0 0,0-1 4 0 0,0 0 1 0 0,0-1-1 0 0,0 1 1 0 0,0-1-1 0 0,-1 0 1 0 0,0 0-1 0 0,0-1 1 0 0,0 1-1 0 0,-1-1 1 0 0,-7 6-1 0 0,-32 21-13 0 0,-60 30 0 0 0,-17 4 0 0 0,106-56-1456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6:50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68 5839 0 0,'0'3'451'0'0,"0"7"90"0"0,-1 0 1 0 0,-2 17-1 0 0,1-19 1725 0 0,0 0 0 0 0,-1 0-1 0 0,1-1 1 0 0,-13 17 8549 0 0,14-24-10357 0 0,-3-1 868 0 0,4 0-1323 0 0,0 1-1 0 0,0-1 1 0 0,0 1-1 0 0,0 0 1 0 0,0-1-1 0 0,0 1 1 0 0,0 0-1 0 0,0-1 1 0 0,0 1-1 0 0,0-1 1 0 0,0 1-1 0 0,0 0 1 0 0,0-1-1 0 0,0 1 1 0 0,0 0-1 0 0,1-1 1 0 0,-1 1-1 0 0,0 0 1 0 0,0-1-1 0 0,0 1 1 0 0,1 0-1 0 0,-1-1 0 0 0,0 1 1 0 0,0 0-1 0 0,1 0 1 0 0,-1-1-1 0 0,0 1 1 0 0,1 0-1 0 0,-1 0 1 0 0,0 0-1 0 0,1-1 1 0 0,-1 1-1 0 0,0 0 1 0 0,1 0-1 0 0,8-10 71 0 0,-7 1-11 0 0,-1 5-38 0 0,0 1 0 0 0,0 0 0 0 0,0 0 0 0 0,0 0 0 0 0,1 0 0 0 0,-1 0 1 0 0,1 0-1 0 0,0 1 0 0 0,4-6 0 0 0,0 0 11 0 0,0 0 1 0 0,7-14-1 0 0,3-3-37 0 0,-8 6 2 0 0,-8 17 0 0 0,1 1 0 0 0,-1 0 0 0 0,0 0 0 0 0,1-1 0 0 0,-1 1 0 0 0,1 0 0 0 0,-1 0 0 0 0,1-1 0 0 0,0 1 0 0 0,-1 0 0 0 0,1 0 0 0 0,0 0 0 0 0,0 0 0 0 0,0 0 0 0 0,0 0 0 0 0,0 0 0 0 0,0 0 0 0 0,0 1 0 0 0,2-2 0 0 0,-3 2 0 0 0,1-1 0 0 0,-1 1 0 0 0,1 0 0 0 0,-1 0 0 0 0,1-1 0 0 0,0 1 0 0 0,-1 0 0 0 0,1 0 0 0 0,-1 0 0 0 0,1 0 0 0 0,-1 0 0 0 0,1 0 0 0 0,0 0 0 0 0,-1 0 0 0 0,1 0 0 0 0,0 1 0 0 0,0-1 2 0 0,0 1-1 0 0,0 0 1 0 0,0 0-1 0 0,0 0 1 0 0,0 0-1 0 0,0 0 1 0 0,-1 0 0 0 0,1 0-1 0 0,0 0 1 0 0,0 0-1 0 0,-1 0 1 0 0,1 0-1 0 0,-1 1 1 0 0,1-1 0 0 0,-1 0-1 0 0,1 2 1 0 0,4 24 158 0 0,-4-20-91 0 0,3 16 2 0 0,8 37 1214 0 0,-10-54-1163 0 0,0 0 0 0 0,0 0 1 0 0,0 0-1 0 0,1-1 1 0 0,-1 1-1 0 0,2-1 0 0 0,4 7 1 0 0,4 2-174 0 0,-12-14-385 0 0,2-12-765 0 0,5-16-4648 0 0,17-44 1 0 0,-3 11-2571 0 0,-12 32 3640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6:51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 4607 0 0,'1'2'354'0'0,"1"8"185"0"0,-1 0 0 0 0,-1 0 1 0 0,1 0-1 0 0,-1 0 0 0 0,-3 17 1 0 0,-12 53 7063 0 0,11-60-6342 0 0,2-10-519 0 0,-6 27 2892 0 0,-14 41 0 0 0,8-35-1656 0 0,7-21-988 0 0,0 0 0 0 0,-13 23 0 0 0,15-34-700 0 0,0-1-52 0 0,0 0 1 0 0,-1-1-1 0 0,-8 11 1 0 0,13-19-80 0 0,0 0-219 0 0,1-1 0 0 0,0 1 0 0 0,-1-1 0 0 0,1 0 0 0 0,0 1 0 0 0,-1-1 0 0 0,1 0 0 0 0,0 0 0 0 0,-1 1 0 0 0,1-1 0 0 0,-1 0 0 0 0,1 0 0 0 0,-1 1 0 0 0,1-1 0 0 0,0 0 0 0 0,-1 0 0 0 0,1 0 0 0 0,-1 0 0 0 0,1 0 0 0 0,-1 0 0 0 0,1 0 0 0 0,-1 0 0 0 0,1 0 0 0 0,-1 0 0 0 0,1 0 0 0 0,-1 0 0 0 0,1 0 0 0 0,-1 0 0 0 0,1 0 0 0 0,0-1 0 0 0,-1 1 0 0 0,1 0 0 0 0,-1 0 0 0 0,1 0 0 0 0,-1-1 0 0 0,1 1 0 0 0,0 0 0 0 0,-1-1 0 0 0,1 1 0 0 0,0 0 0 0 0,-1-1 0 0 0,1 1 0 0 0,0 0 0 0 0,-1-1 0 0 0,1 1 0 0 0,0-1 0 0 0,0 0 0 0 0,-2-9-497 0 0,1 0-1 0 0,0-1 1 0 0,1 1 0 0 0,0 0 0 0 0,1-1 0 0 0,0 1-1 0 0,1 0 1 0 0,3-12 0 0 0,-5 19 545 0 0,0 1 0 0 0,1 0 0 0 0,-1 0 0 0 0,1 0 0 0 0,0-1 0 0 0,0 1 0 0 0,0 0 0 0 0,0 0 0 0 0,0 0 0 0 0,0 0 0 0 0,0 0 0 0 0,1 0 0 0 0,-1 1 0 0 0,0-1 0 0 0,1 0 0 0 0,0 1 0 0 0,3-3 0 0 0,-1 0 0 0 0,-3 3 21 0 0,1 0-1 0 0,-1 0 1 0 0,1 0 0 0 0,-1 0-1 0 0,1 0 1 0 0,-1 0-1 0 0,1 1 1 0 0,-1-1 0 0 0,1 0-1 0 0,0 1 1 0 0,-1-1 0 0 0,1 1-1 0 0,0 0 1 0 0,2-1-1 0 0,13-2 82 0 0,12-1 82 0 0,-23 4-90 0 0,0 0-71 0 0,6 4 85 0 0,-10-3-84 0 0,-1 0 0 0 0,1-1 0 0 0,-1 1 0 0 0,1 0-1 0 0,-1 0 1 0 0,0 0 0 0 0,0 0 0 0 0,1 0 0 0 0,-1 1 0 0 0,0-1 0 0 0,1 2 0 0 0,1 0 58 0 0,-2-2 137 0 0,1 0 38 0 0,0 1-188 0 0,0-1 0 0 0,0 0 0 0 0,0 0 0 0 0,0 1-1 0 0,0-2 1 0 0,1 1 0 0 0,-1 0 0 0 0,0 0 0 0 0,1-1 0 0 0,-1 1-1 0 0,0-1 1 0 0,1 1 0 0 0,-1-1 0 0 0,1 0 0 0 0,-1 0-1 0 0,1 0 1 0 0,-1-1 0 0 0,0 1 0 0 0,4-1 0 0 0,2-2 26 0 0,-1 0 0 0 0,1 0 0 0 0,-1-1 0 0 0,11-7 0 0 0,-12 7-66 0 0,0 0 0 0 0,0 0 1 0 0,1 1-1 0 0,-1 0 0 0 0,1 0 0 0 0,11-3 0 0 0,-15 6-12 0 0,0 0-1 0 0,-1 0 1 0 0,1 0-1 0 0,0 1 1 0 0,-1-1-1 0 0,1 0 1 0 0,0 1-1 0 0,-1 0 1 0 0,1 0-1 0 0,0 0 1 0 0,-1 0-1 0 0,0 0 1 0 0,1 0-1 0 0,-1 1 0 0 0,1-1 1 0 0,-1 1-1 0 0,0-1 1 0 0,0 1-1 0 0,0 0 1 0 0,0 0-1 0 0,3 4 1 0 0,2 2 14 0 0,-1 1 0 0 0,0 0 0 0 0,10 20 0 0 0,22 56 933 0 0,9 20 713 0 0,-43-99-1434 0 0,-1 0-1 0 0,1 0 1 0 0,0 0-1 0 0,1 0 1 0 0,-1-1-1 0 0,1 1 0 0 0,0-1 1 0 0,1-1-1 0 0,-1 1 1 0 0,10 5-1 0 0,-11-8-173 0 0,-1 0 1 0 0,1 0-1 0 0,0-1 0 0 0,0 0 0 0 0,0 1 0 0 0,0-1 1 0 0,0-1-1 0 0,0 1 0 0 0,0-1 0 0 0,0 1 0 0 0,0-1 0 0 0,1 0 1 0 0,-1-1-1 0 0,0 1 0 0 0,0-1 0 0 0,0 0 0 0 0,0 0 1 0 0,0 0-1 0 0,5-2 0 0 0,7-5-38 0 0,-1 0 1 0 0,0-1-1 0 0,16-12 1 0 0,-2 1-38 0 0,-6 3-600 0 0,33-30 1 0 0,-24 19-7460 0 0,-6 8-1991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7:31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718 384 5727 0 0,'9'-41'556'0'0,"-2"-1"0"0"0,3-46 0 0 0,-9 60 1045 0 0,-1 0 1 0 0,-5-32-1 0 0,4 55-1179 0 0,0 0 0 0 0,0-1 0 0 0,0 1 0 0 0,-1 0-1 0 0,0 0 1 0 0,0 0 0 0 0,0 0 0 0 0,-1 0 0 0 0,1 0-1 0 0,-1 0 1 0 0,-1 1 0 0 0,1 0 0 0 0,0-1 0 0 0,-1 1 0 0 0,0 1-1 0 0,0-1 1 0 0,0 0 0 0 0,-7-3 0 0 0,9 6-254 0 0,0 0 0 0 0,0 0 0 0 0,0 1 0 0 0,0-1 0 0 0,0 1 0 0 0,0-1 0 0 0,0 1 0 0 0,0 0 0 0 0,0 0 0 0 0,0 0 0 0 0,0 0 0 0 0,-3 0 0 0 0,-27 7 1704 0 0,19-4-1152 0 0,6 0-544 0 0,1-1 0 0 0,-1 1 0 0 0,1 0 0 0 0,-1 0 0 0 0,1 1 0 0 0,0 0 0 0 0,1 0 0 0 0,-1 0 0 0 0,1 1 0 0 0,-1 0 0 0 0,1 0 0 0 0,1 0 0 0 0,-6 8 0 0 0,1-1-5 0 0,1 0-1 0 0,0 1 1 0 0,1 0 0 0 0,0 0-1 0 0,-7 21 1 0 0,11-25-56 0 0,1 1-1 0 0,0 0 1 0 0,0 0 0 0 0,-1 17 0 0 0,3-12 46 0 0,1 0 0 0 0,0 0 1 0 0,1 0-1 0 0,8 28 0 0 0,2-7 268 0 0,1-1-1 0 0,29 55 0 0 0,14 6 248 0 0,-16-28-176 0 0,41 75-109 0 0,-37-67-355 0 0,21 44-15 0 0,-46-82-21 0 0,-14-28 0 0 0,1 0 0 0 0,-2 0 0 0 0,1 1 0 0 0,-1 0 0 0 0,-1 0 0 0 0,0 0 0 0 0,3 19 0 0 0,-3 3 0 0 0,-1-20 0 0 0,-1 0 0 0 0,0 0 0 0 0,-3 24 0 0 0,0-15 0 0 0,-1 0 0 0 0,-2 0 0 0 0,0 0 0 0 0,-11 29 0 0 0,-6-4 0 0 0,-1 0 0 0 0,-39 56 0 0 0,47-82 0 0 0,-2 0 0 0 0,0-2 0 0 0,0 0 0 0 0,-2-1 0 0 0,0-1 0 0 0,-2 0 0 0 0,1-2 0 0 0,-2 0 0 0 0,0-2 0 0 0,-1 0 0 0 0,0-1 0 0 0,-47 16 0 0 0,-71 15 0 0 0,111-36 0 0 0,-1-1 0 0 0,-52 3 0 0 0,70-8 0 0 0,-7 0 0 0 0,-1-1 0 0 0,1 0 0 0 0,-32-5 0 0 0,51 5-75 0 0,-1-1-1 0 0,1 1 1 0 0,-1 0-1 0 0,1-1 1 0 0,0 1 0 0 0,-1-1-1 0 0,1 1 1 0 0,0-1-1 0 0,-1 0 1 0 0,1 1 0 0 0,0-1-1 0 0,-1 0 1 0 0,1 0 0 0 0,0 0-1 0 0,0 0 1 0 0,0 0-1 0 0,0 0 1 0 0,0 0 0 0 0,0-1-1 0 0,0 1 1 0 0,1 0-1 0 0,-1 0 1 0 0,0-1 0 0 0,1 1-1 0 0,-1 0 1 0 0,1-1-1 0 0,-1-1 1 0 0,1-1-554 0 0,-1 1 0 0 0,1-1 1 0 0,1 1-1 0 0,-1-1 0 0 0,0 0 0 0 0,1 1 0 0 0,0-1 1 0 0,0 1-1 0 0,0 0 0 0 0,3-7 0 0 0,16-33-9567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7:32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367 652 6647 0 0,'0'0'514'0'0,"-5"0"-336"0"0,4 0-176 0 0,-1 1 0 0 0,1-1-1 0 0,-1-1 1 0 0,1 1-1 0 0,-1 0 1 0 0,1 0-1 0 0,-1 0 1 0 0,1-1 0 0 0,-1 1-1 0 0,1-1 1 0 0,0 1-1 0 0,-1-1 1 0 0,1 0 0 0 0,-2 0-1 0 0,-18-17 515 0 0,8 6 282 0 0,-7-9 1236 0 0,18 18-1772 0 0,0 1 0 0 0,0-1 0 0 0,0 1 0 0 0,0 0 0 0 0,-1 0 1 0 0,1 0-1 0 0,-1 0 0 0 0,0 0 0 0 0,1 0 0 0 0,-1 0 0 0 0,0 1 0 0 0,0 0 1 0 0,0-1-1 0 0,0 1 0 0 0,0 0 0 0 0,0 0 0 0 0,0 1 0 0 0,0-1 0 0 0,-1 1 1 0 0,1-1-1 0 0,-5 1 0 0 0,1 1-129 0 0,1 0 1 0 0,-1 0-1 0 0,0 0 0 0 0,1 1 0 0 0,-1 0 1 0 0,1 0-1 0 0,0 0 0 0 0,0 1 1 0 0,0 0-1 0 0,0 0 0 0 0,0 1 1 0 0,0 0-1 0 0,1 0 0 0 0,0 0 0 0 0,0 1 1 0 0,0-1-1 0 0,0 1 0 0 0,-6 10 1 0 0,0 0 364 0 0,2 0 1 0 0,0 0 0 0 0,1 1 0 0 0,1 0-1 0 0,-11 34 1 0 0,11-30-160 0 0,1 0 79 0 0,0 0-1 0 0,1 0 1 0 0,-4 31-1 0 0,7-28-58 0 0,0 6 334 0 0,0 0-1 0 0,3 39 0 0 0,1-6 441 0 0,0 6 254 0 0,-1-59-1180 0 0,-1-1 154 0 0,1 1 0 0 0,1-1 0 0 0,-1 1 1 0 0,1-1-1 0 0,5 13 0 0 0,-6-19 7 0 0,1-2-15 0 0,0 1-342 0 0,-1-1 0 0 0,1 0 0 0 0,-1 0 0 0 0,1 0 0 0 0,-1 0 0 0 0,1 0 0 0 0,-1 0 0 0 0,1 0 0 0 0,-1 0 0 0 0,1 0 0 0 0,-1-1 0 0 0,1 1 0 0 0,-1-1 0 0 0,1 1 0 0 0,-1-1 0 0 0,0 0 0 0 0,1 1 0 0 0,1-2 0 0 0,0-1 22 0 0,1 1 0 0 0,-1-1 0 0 0,0 0 0 0 0,0 0 0 0 0,-1-1 0 0 0,5-5 0 0 0,1-3 33 0 0,-1-1 0 0 0,-1 0 0 0 0,6-15 0 0 0,53-156-66 0 0,-52 136 0 0 0,7-59 0 0 0,-18 98 0 0 0,3-18 0 0 0,17-45 0 0 0,1-5 0 0 0,-11 25 0 0 0,-3 7 0 0 0,21-61 0 0 0,-16 62 0 0 0,11-56 0 0 0,-2 3 0 0 0,7-35 0 0 0,-29 129 0 0 0,0-1 0 0 0,-1 1 0 0 0,1 0 0 0 0,-1-1 0 0 0,0 1 0 0 0,0 0 0 0 0,0-5 0 0 0,0 7 0 0 0,0 1 0 0 0,0-1 0 0 0,0 1 0 0 0,0 0 0 0 0,0-1 0 0 0,0 1 0 0 0,0 0 0 0 0,0-1 0 0 0,0 1 0 0 0,0-1 0 0 0,-1 1 0 0 0,1 0 0 0 0,0-1 0 0 0,0 1 0 0 0,0 0 0 0 0,0-1 0 0 0,-1 1 0 0 0,1 0 0 0 0,0 0 0 0 0,0-1 0 0 0,-1 1 0 0 0,1 0 0 0 0,0 0 0 0 0,-1-1 0 0 0,1 1 0 0 0,0 0 0 0 0,-1 0 0 0 0,1 0 0 0 0,0-1 0 0 0,-1 1 0 0 0,1 0 0 0 0,0 0 0 0 0,-1 0 0 0 0,1 0 0 0 0,0 0 0 0 0,-1 0 0 0 0,1 0 0 0 0,-1 0 0 0 0,1 0 0 0 0,0 0 0 0 0,-1 0 0 0 0,1 0 0 0 0,0 0 0 0 0,-1 0 0 0 0,1 0 0 0 0,0 0 0 0 0,-1 1 0 0 0,1-1 0 0 0,-1 0 0 0 0,-8 5 0 0 0,1 5 0 0 0,0 1 0 0 0,1-1 0 0 0,0 2 0 0 0,1-1 0 0 0,0 1 0 0 0,1 0 0 0 0,0 0 0 0 0,1 0 0 0 0,0 1 0 0 0,-2 13 0 0 0,-2 22 0 0 0,-3 65 0 0 0,11-103 0 0 0,-2 42 0 0 0,2-1 0 0 0,3 1 0 0 0,2-1 0 0 0,14 66 0 0 0,27 65 0 0 0,-33-141 0 0 0,2 0 0 0 0,25 49 0 0 0,-36-83 0 0 0,0 0 0 0 0,0 0 0 0 0,1 0 0 0 0,-1-1 0 0 0,1 0 0 0 0,1 0 0 0 0,-1 0 0 0 0,1 0 0 0 0,0-1 0 0 0,0 0 0 0 0,1-1 0 0 0,10 7 0 0 0,6-3 0 0 0,-19-7 13 0 0,0 0 0 0 0,0-1 0 0 0,0 0 0 0 0,0 0 0 0 0,0 0 0 0 0,0 0 0 0 0,0-1 0 0 0,-1 0 0 0 0,1 0 0 0 0,0 0 0 0 0,0 0 0 0 0,0 0 0 0 0,4-3 0 0 0,-2 1 10 0 0,0-1-1 0 0,-1 1 1 0 0,0-1 0 0 0,0-1 0 0 0,0 1-1 0 0,0-1 1 0 0,5-7 0 0 0,1-2-387 0 0,-1-1 0 0 0,-1 0 0 0 0,0-1 0 0 0,12-33 0 0 0,-11 21-7208 0 0,-4 2-2624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7:32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38 780 5839 0 0,'0'0'451'0'0,"0"-3"-130"0"0,-15-51 3693 0 0,9 35-1478 0 0,1 1 1 0 0,-3-24-1 0 0,6 12-1254 0 0,1-1 1 0 0,2 1-1 0 0,0 0 0 0 0,3 0 1 0 0,6-32-1 0 0,6-4-419 0 0,28-74 0 0 0,-4 41-446 0 0,-32 83-141 0 0,1 0 1 0 0,0 0-1 0 0,21-25 0 0 0,-26 37-146 0 0,-1 0 0 0 0,1 1 0 0 0,0-1 0 0 0,0 1 0 0 0,0 0 0 0 0,0 0 0 0 0,1 1 0 0 0,-1 0 0 0 0,1-1 0 0 0,9-2 0 0 0,-11 4 175 0 0,10 3 303 0 0,-10-1-536 0 0,0 1 0 0 0,0-1 0 0 0,0 0 0 0 0,0 1 0 0 0,0-1 0 0 0,-1 1 0 0 0,1 0 0 0 0,0 0 0 0 0,-1 0 0 0 0,3 3 0 0 0,20 26 238 0 0,-12-14-252 0 0,-8-10-42 0 0,0 2-1 0 0,0-1 1 0 0,0 1-1 0 0,5 14 1 0 0,0 2-6 0 0,-2-8-10 0 0,-1 1 0 0 0,-2-1 0 0 0,1 1 0 0 0,-2 0 0 0 0,0 1 0 0 0,-2-1 0 0 0,0 0 0 0 0,0 21 0 0 0,-3-16 0 0 0,0-1 0 0 0,-2 1 0 0 0,-1-1 0 0 0,0 1 0 0 0,-2-1 0 0 0,-10 27 0 0 0,-17 25 0 0 0,-64 109 0 0 0,78-148 0 0 0,-6 7 0 0 0,-35 45 0 0 0,57-83 0 0 0,-1 0 0 0 0,0 0 0 0 0,0 0 0 0 0,0 0 0 0 0,-1-1 0 0 0,1 0 0 0 0,-7 4 0 0 0,-6 1 0 0 0,14-8 0 0 0,1 0 0 0 0,0 0 0 0 0,0 0 0 0 0,0 0 0 0 0,0 0 0 0 0,-1 0 0 0 0,1-1 0 0 0,0 1 0 0 0,0-1 0 0 0,0 1 0 0 0,0-1 0 0 0,0 0 0 0 0,0 0 0 0 0,0 0 0 0 0,0 0 0 0 0,0 0 0 0 0,0 0 0 0 0,1 0 0 0 0,-1-1 0 0 0,0 1 0 0 0,1-1 0 0 0,-1 1 0 0 0,1-1 0 0 0,-1 0 0 0 0,1 0 0 0 0,0 1 0 0 0,0-1 0 0 0,0 0 0 0 0,0 0 0 0 0,0 0 0 0 0,-1-4 0 0 0,-1-2 0 0 0,1-1 0 0 0,0 1 0 0 0,0-1 0 0 0,1 1 0 0 0,0-1 0 0 0,0-16 0 0 0,1 10 0 0 0,1 0 0 0 0,1 0 0 0 0,1 1 0 0 0,0-1 0 0 0,9-26 0 0 0,-9 32 0 0 0,1 1 0 0 0,0-1 0 0 0,1 1 0 0 0,0 0 0 0 0,0 0 0 0 0,1 1 0 0 0,-1 0 0 0 0,2 0 0 0 0,-1 0 0 0 0,13-10 0 0 0,-11 10 0 0 0,1 1 0 0 0,-1 0 0 0 0,1 0 0 0 0,0 1 0 0 0,0 0 0 0 0,1 1 0 0 0,-1 0 0 0 0,12-3 0 0 0,179-45 0 0 0,-190 48 0 0 0,0-1 0 0 0,-1 0 0 0 0,1 0 0 0 0,-1-1 0 0 0,14-11 0 0 0,-10 7 0 0 0,-11 8-11 0 0,14-11-2253 0 0,8-10-4489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7:34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9 159 5095 0 0,'0'0'448'0'0,"-8"-8"-352"0"0,25-3-96 0 0,-1 0 0 0 0,1 0 1672 0 0,1 1 320 0 0,7-1 64 0 0,-1-2 16 0 0,-1-1-832 0 0,0 2-168 0 0,2 1-32 0 0,0 2-8 0 0,1-2-720 0 0,-4 3-152 0 0,-3 2-24 0 0,-2-1-8 0 0,2 1-224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7:35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0 241 7199 0 0,'0'0'555'0'0,"2"-1"-363"0"0,82-63 6945 0 0,15-12 1020 0 0,-32 28-6287 0 0,-58 42-1520 0 0,1 0 1 0 0,0 1-1 0 0,0 0 1 0 0,1 0-1 0 0,-1 1 1 0 0,13-3-1 0 0,21-2-1095 0 0,-1 4-6307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7:36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4831 0 0,'0'0'375'0'0,"1"2"-244"0"0,14 25 213 0 0,-7-13 1979 0 0,12 29 0 0 0,-1 2 949 0 0,-10-25-1412 0 0,8 24 0 0 0,1 12 524 0 0,-3-9-327 0 0,12 59-1 0 0,-18-48-819 0 0,8 42 717 0 0,4 38 1174 0 0,-10-60-1148 0 0,-8-49-1871 0 0,-1 1-1 0 0,-2-1 1 0 0,0 1 0 0 0,-2-1-1 0 0,-6 31 1 0 0,8-55-109 0 0,-8 16 0 0 0,2-13 0 0 0,-5-9 0 0 0,8 0-229 0 0,1-1-1 0 0,0 1 1 0 0,0 0 0 0 0,-1-1-1 0 0,1 0 1 0 0,0 1 0 0 0,0-1 0 0 0,1 0-1 0 0,-1 0 1 0 0,0 0 0 0 0,1 0-1 0 0,-1-1 1 0 0,1 1 0 0 0,-1 0-1 0 0,1 0 1 0 0,0-1 0 0 0,0 1 0 0 0,0-1-1 0 0,1 1 1 0 0,-1-1 0 0 0,0 0-1 0 0,1 1 1 0 0,0-4 0 0 0,-1 1-614 0 0,0-1 1 0 0,1 1-1 0 0,0-1 1 0 0,0 1-1 0 0,1-1 1 0 0,-1 1-1 0 0,1-1 1 0 0,0 1 0 0 0,1 0-1 0 0,2-9 1 0 0,3 2-6980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1:33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0 2527 0 0,'1'2'114'0'0,"-1"-1"-1"0"0,0 1 1 0 0,1-1-1 0 0,-1 1 1 0 0,0-1-1 0 0,0 1 1 0 0,0-1-1 0 0,0 1 1 0 0,0-1-1 0 0,0 1 1 0 0,-1-1-1 0 0,1 1 1 0 0,0-1-1 0 0,-1 1 1 0 0,1-1-1 0 0,-1 1 1 0 0,0 1-1 0 0,-2 3 627 0 0,0 2 456 0 0,0 0 0 0 0,-1 0 0 0 0,0 0 0 0 0,0-1 0 0 0,-8 11 0 0 0,-32 34 3783 0 0,16-20-2758 0 0,9-8-1101 0 0,0 0 276 0 0,-29 28 1 0 0,46-50-1480 0 0,2-3-130 0 0,0 0 182 0 0,0 1 1 0 0,1-1-1 0 0,-1 0 0 0 0,0 0 1 0 0,1 0-1 0 0,-1 0 0 0 0,1 0 1 0 0,-1 1-1 0 0,1-1 0 0 0,0 0 1 0 0,-1 1-1 0 0,1-1 0 0 0,0 0 0 0 0,-1 1 1 0 0,1-1-1 0 0,1 0 0 0 0,-1 0-6 0 0,63-45-379 0 0,-42 31 689 0 0,1 0-1 0 0,35-16 0 0 0,54-17 1471 0 0,-33 15 421 0 0,-50 17-1245 0 0,-22 12-443 0 0,-1 0 0 0 0,0 0 0 0 0,1 1 0 0 0,14-5 0 0 0,-22 8-396 0 0,1-1-1 0 0,-1 1 0 0 0,1-1 1 0 0,-1 1-1 0 0,1-1 1 0 0,0 0-1 0 0,0 1 1 0 0,-1-1-1 0 0,1 1 1 0 0,0-1-1 0 0,0 0 1 0 0,0 1-1 0 0,-1-1 1 0 0,1 0-1 0 0,0 1 1 0 0,0-1-1 0 0,0-1 1 0 0,4 0 125 0 0,-3 1 258 0 0,-7-2-266 0 0,-2 8-426 0 0,0-1-1 0 0,-14 12 1 0 0,-13 7-1538 0 0,15-11 336 0 0,-22 14-2794 0 0,-11 10-5229 0 0,45-30 5684 0 0,-12 12-573 0 0,19-16 5168 0 0,-1 14 2715 0 0,1-10-2953 0 0,0 0 0 0 0,0 0 0 0 0,1 0 0 0 0,0 0-1 0 0,1 8 1 0 0,-1-14-562 0 0,0 1 0 0 0,1 0 0 0 0,-1 0 0 0 0,0-1-1 0 0,1 1 1 0 0,-1 0 0 0 0,1 0 0 0 0,-1-1 0 0 0,1 1 0 0 0,0-1-1 0 0,-1 1 1 0 0,1 0 0 0 0,0-1 0 0 0,1 1 0 0 0,1 2 48 0 0,1-1 0 0 0,0 0 0 0 0,0 0 0 0 0,7 2 0 0 0,-4 0 4 0 0,-4-1-75 0 0,14 7 144 0 0,-16-9-209 0 0,5 1 299 0 0,0 1 1 0 0,-1 1 0 0 0,1-1-1 0 0,7 7 1 0 0,-12-9-33 0 0,0 1-20 0 0,0 2-63 0 0,-1 1 0 0 0,1-1 0 0 0,-1 0 0 0 0,0 1 0 0 0,0-1 0 0 0,0 0 0 0 0,-1 1 0 0 0,1-1 0 0 0,-1 0 1 0 0,0 0-1 0 0,0 0 0 0 0,-1 0 0 0 0,1 0 0 0 0,-3 4 0 0 0,-2 6 469 0 0,-1-1 1 0 0,-1 0 0 0 0,-13 18-1 0 0,-10 16 350 0 0,19-27-492 0 0,-1-1-1 0 0,-1 0 0 0 0,-1 0 0 0 0,-1-2 0 0 0,-23 22 0 0 0,33-34-55 0 0,5-3-361 0 0,-1-1 1 0 0,0 1 0 0 0,0-1-1 0 0,0 1 1 0 0,0-1 0 0 0,0 0-1 0 0,0 0 1 0 0,-1 0 0 0 0,1 0-1 0 0,-4 0 1 0 0,4 0-69 0 0,1-10-1941 0 0,1-5-4453 0 0,3 1-1071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8:25.8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 0 5959 0 0,'-2'16'601'0'0,"1"0"-1"0"0,-2-1 0 0 0,-8 28 0 0 0,5-17 2163 0 0,-3 9 3509 0 0,-7 68 0 0 0,15-94-5538 0 0,0 0-1 0 0,1 0 1 0 0,0 0 0 0 0,1-1-1 0 0,0 1 1 0 0,0 0-1 0 0,1 0 1 0 0,5 15 0 0 0,-6-19-531 0 0,1 0 0 0 0,0 0 0 0 0,1 0 1 0 0,-1 0-1 0 0,1-1 0 0 0,0 1 0 0 0,0-1 0 0 0,0 1 1 0 0,0-1-1 0 0,1 0 0 0 0,6 5 0 0 0,-4-4-200 0 0,-1-1 1 0 0,0 1-1 0 0,1-1 0 0 0,0-1 0 0 0,0 1 0 0 0,0-1 0 0 0,0 0 0 0 0,1 0 0 0 0,-1-1 0 0 0,1 0 0 0 0,0 0 0 0 0,-1-1 0 0 0,1 1 1 0 0,0-2-1 0 0,0 1 0 0 0,0-1 0 0 0,0 0 0 0 0,7-1 0 0 0,1 0-3 0 0,0-2 0 0 0,-1 0 0 0 0,1-1 0 0 0,-1 0 0 0 0,0-1 0 0 0,0-1 0 0 0,0 0 0 0 0,-1-1 0 0 0,0-1 0 0 0,0 0 0 0 0,16-13 0 0 0,-25 18 0 0 0,-1 0 0 0 0,1-1 0 0 0,-1 1 0 0 0,0-1 0 0 0,0 0 0 0 0,5-8 0 0 0,-7 12 0 0 0,3-9 0 0 0,-3 7-219 0 0,0 0 0 0 0,0 0 1 0 0,0 0-1 0 0,0 0 0 0 0,-1 0 0 0 0,1-1 1 0 0,-1-2-1 0 0,0 4-394 0 0,0-1 1 0 0,0 0-1 0 0,0 1 0 0 0,0-1 1 0 0,-1 1-1 0 0,1-1 1 0 0,-1 0-1 0 0,1 1 0 0 0,-1-1 1 0 0,-1-1-1 0 0,-3-14-5228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7:37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573 0 2039 0 0,'0'0'1063'0'0,"0"3"-90"0"0,-2 4-349 0 0,1-1-1 0 0,-1 1 0 0 0,-1 0 0 0 0,1 0 0 0 0,-6 9 0 0 0,-3 3 355 0 0,7-11-239 0 0,-1 0-1 0 0,-8 10 0 0 0,-25 28 1884 0 0,-61 68 1300 0 0,46-60-2640 0 0,-143 139 4260 0 0,177-176-3784 0 0,0-1 0 0 0,-1-2 0 0 0,-44 26 0 0 0,62-39-1151 0 0,-7 2 99 0 0,9-3-705 0 0,0 0 0 0 0,0 0 0 0 0,-1 0-1 0 0,1 0 1 0 0,0 0 0 0 0,0 0 0 0 0,0 0-1 0 0,0 0 1 0 0,0 0 0 0 0,0 0 0 0 0,-1 1 0 0 0,1-1-1 0 0,0 0 1 0 0,0 0 0 0 0,0 0 0 0 0,0 0-1 0 0,0 0 1 0 0,0 0 0 0 0,0 0 0 0 0,0 1-1 0 0,-1-1 1 0 0,1 0 0 0 0,0 0 0 0 0,0 0 0 0 0,0 0-1 0 0,0 1 1 0 0,0-1 0 0 0,0 0 0 0 0,0 0-1 0 0,0 0 1 0 0,0 0 0 0 0,0 0 0 0 0,0 1-1 0 0,0-1 1 0 0,0 0 0 0 0,0 0 0 0 0,0 0 0 0 0,0 0-1 0 0,0 1 1 0 0,0-1 0 0 0,1 0 0 0 0,-1 0-1 0 0,0 0 1 0 0,0 0 0 0 0,0 0 0 0 0,0 0 0 0 0,0 1-1 0 0,0-1 1 0 0,0 0 0 0 0,0 0 0 0 0,1 0-1 0 0,-1 0 1 0 0,0 0 0 0 0,0 0 0 0 0,5 4 3 0 0,4 0-4 0 0,0 0 0 0 0,1 0 0 0 0,-1-1 0 0 0,1 0 0 0 0,-1-1 0 0 0,18 2 0 0 0,-15-2 0 0 0,-3-1 0 0 0,145 22 0 0 0,-115-19 0 0 0,77-3 0 0 0,13-7 0 0 0,-134 7-1036 0 0,-16-1-6956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7:52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484 506 4055 0 0,'14'-33'180'0'0,"-2"0"0"0"0,-1-1 0 0 0,12-66 0 0 0,-16 67 266 0 0,20-134 2662 0 0,-25 150-2664 0 0,0 6 132 0 0,-1 0-1 0 0,-1-14 1 0 0,0 22-357 0 0,0 1-1 0 0,-1-1 1 0 0,1 0-1 0 0,0 0 0 0 0,-1 1 1 0 0,0-1-1 0 0,1 0 1 0 0,-1 1-1 0 0,0-1 0 0 0,-1 0 1 0 0,1 1-1 0 0,0 0 1 0 0,-4-5-1 0 0,4 6 623 0 0,-1 2 22 0 0,-5 2-444 0 0,0 0 1 0 0,0 0-1 0 0,0 0 0 0 0,1 1 1 0 0,0 0-1 0 0,0 0 0 0 0,0 1 1 0 0,0-1-1 0 0,-8 10 0 0 0,-3 5 419 0 0,-23 33-1 0 0,29-36-563 0 0,0 1 0 0 0,2 0 1 0 0,0 1-1 0 0,1 0 0 0 0,-11 37 0 0 0,17-43-60 0 0,0 0 0 0 0,1 0 1 0 0,0 0-1 0 0,2 20 0 0 0,0-3 172 0 0,0-10-157 0 0,1-1 0 0 0,1 1 0 0 0,0-1 0 0 0,2 1 0 0 0,0-1 0 0 0,1 0 0 0 0,0-1 0 0 0,2 1 0 0 0,0-1 0 0 0,12 17 0 0 0,72 150 1606 0 0,-51-96-855 0 0,-28-59-544 0 0,-2 0 0 0 0,-1 0 0 0 0,-1 1 0 0 0,-2 0 0 0 0,0 1 0 0 0,1 38 0 0 0,-7-55-426 0 0,-1 1 0 0 0,-1-1 0 0 0,0 0 0 0 0,-1 0 0 0 0,-1 1 0 0 0,0-1 0 0 0,0 0 0 0 0,-10 20 0 0 0,-2 0 10 0 0,-1 0-1 0 0,-24 33 1 0 0,27-48-20 0 0,0 0 0 0 0,-2-1 0 0 0,0 0 0 0 0,-30 25 0 0 0,-77 51 0 0 0,103-80 0 0 0,-2-2 0 0 0,-39 19 0 0 0,46-25 0 0 0,0-1 0 0 0,1-1 0 0 0,-2 0 0 0 0,1-1 0 0 0,-27 3 0 0 0,37-6-75 0 0,1 1 1 0 0,-1-1-1 0 0,0-1 0 0 0,1 1 1 0 0,-1 0-1 0 0,0-1 0 0 0,1 0 0 0 0,-1 0 1 0 0,1 0-1 0 0,-1 0 0 0 0,1 0 1 0 0,0-1-1 0 0,-1 0 0 0 0,1 1 1 0 0,0-1-1 0 0,0-1 0 0 0,0 1 0 0 0,0 0 1 0 0,1-1-1 0 0,-1 1 0 0 0,-3-5 1 0 0,3 2-233 0 0,-1-1 0 0 0,2 1 0 0 0,-1 0 0 0 0,1-1 0 0 0,0 1 0 0 0,0-1 0 0 0,0 0 0 0 0,1 0 0 0 0,0 1-1 0 0,0-1 1 0 0,0 0 0 0 0,1-10 0 0 0,0 6-1999 0 0,1-1 0 0 0,3-15 0 0 0,9-25-6429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7:53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274 660 6191 0 0,'2'-6'85'0'0,"-1"0"-1"0"0,1 1 0 0 0,-1-1 1 0 0,0 0-1 0 0,-1 0 0 0 0,1 0 1 0 0,-1 0-1 0 0,-1-9 0 0 0,1-1 355 0 0,-1 11-173 0 0,1 0 1 0 0,-1 0 0 0 0,0 0-1 0 0,-1-1 1 0 0,1 1 0 0 0,-1 0-1 0 0,0 0 1 0 0,0 1 0 0 0,-1-1-1 0 0,1 0 1 0 0,-1 1 0 0 0,0-1-1 0 0,0 1 1 0 0,-1 0 0 0 0,1 0-1 0 0,-1 1 1 0 0,0-1 0 0 0,0 0-1 0 0,0 1 1 0 0,-6-3 0 0 0,3 1-55 0 0,0 1 1 0 0,-1 1 0 0 0,1 0 0 0 0,-12-4 0 0 0,15 6-168 0 0,1 0 1 0 0,-1 0-1 0 0,0 1 1 0 0,0-1-1 0 0,0 1 1 0 0,0-1 0 0 0,1 1-1 0 0,-1 1 1 0 0,0-1-1 0 0,0 0 1 0 0,-4 2-1 0 0,6-1 12 0 0,-1 0-1 0 0,0 0 0 0 0,1 1 1 0 0,-1-1-1 0 0,1 1 0 0 0,-1 0 1 0 0,1-1-1 0 0,0 1 1 0 0,0 0-1 0 0,0 1 0 0 0,0-1 1 0 0,0 0-1 0 0,0 0 0 0 0,1 1 1 0 0,-1-1-1 0 0,1 1 1 0 0,-2 3-1 0 0,-1 4 312 0 0,0 1 1 0 0,1-1-1 0 0,-2 14 0 0 0,-1 1 475 0 0,5-18-758 0 0,-18 58 1112 0 0,-18 118 0 0 0,31-93-276 0 0,6-79-591 0 0,1 0-1 0 0,0 0 0 0 0,1 0 0 0 0,0-1 1 0 0,0 1-1 0 0,5 10 0 0 0,-6-20-238 0 0,0 0 0 0 0,0 0 0 0 0,0 0 0 0 0,0 0 0 0 0,0 0 1 0 0,1-1-1 0 0,-1 1 0 0 0,0 0 0 0 0,1-1 0 0 0,-1 1 0 0 0,0-1 0 0 0,1 1 0 0 0,-1-1 0 0 0,1 0 0 0 0,-1 0 0 0 0,3 1 0 0 0,-4-1 53 0 0,2 0-107 0 0,-1 0-1 0 0,0 0 1 0 0,0 0 0 0 0,0 0-1 0 0,0 0 1 0 0,0 0-1 0 0,0 0 1 0 0,0 0 0 0 0,0-1-1 0 0,0 1 1 0 0,0 0-1 0 0,0-1 1 0 0,0 1-1 0 0,0 0 1 0 0,0-1 0 0 0,-1 1-1 0 0,2-2 1 0 0,2 0 72 0 0,3-1 5 0 0,0-1-1 0 0,-1 0 1 0 0,1-1-1 0 0,-1 1 0 0 0,1-1 1 0 0,-2-1-1 0 0,1 1 1 0 0,0-1-1 0 0,7-10 1 0 0,2-6 224 0 0,18-36 0 0 0,-22 40-196 0 0,90-209 612 0 0,-97 216-725 0 0,59-185 506 0 0,-35 44-167 0 0,-21 107-271 0 0,13-108 319 0 0,-20 79 180 0 0,-3 75-481 0 0,0 1-75 0 0,-1 0 1 0 0,1 0 0 0 0,0 0 0 0 0,0 1-1 0 0,0-1 1 0 0,0 1 0 0 0,1 0-1 0 0,-1 0 1 0 0,1 0 0 0 0,-1 0 0 0 0,1 1-1 0 0,0-1 1 0 0,0 1 0 0 0,1-1-1 0 0,-3 5 1 0 0,-2 10 232 0 0,-9 37 1 0 0,9-30-216 0 0,-7 36 108 0 0,-6 63 0 0 0,13 9-40 0 0,5-103-108 0 0,10 103 48 0 0,-4-83-55 0 0,-2-16-11 0 0,1-1 0 0 0,2 0 0 0 0,18 60 0 0 0,-20-84 0 0 0,0 0 0 0 0,0 0 0 0 0,1 0 0 0 0,0-1 0 0 0,9 12 0 0 0,-13-19 0 0 0,0 0 0 0 0,0 0 0 0 0,0 1 0 0 0,0-1 0 0 0,0 0 0 0 0,1-1 0 0 0,-1 1 0 0 0,0 0 0 0 0,3 1 0 0 0,-1-1 0 0 0,0 0 0 0 0,0 0 0 0 0,-1 0 0 0 0,1-1 0 0 0,0 1 0 0 0,0-1 0 0 0,0 0 0 0 0,0 0 0 0 0,0 0 0 0 0,0 0 0 0 0,0-1 0 0 0,0 1 0 0 0,0-1 0 0 0,0 0 0 0 0,0 1 0 0 0,0-1 0 0 0,0-1 0 0 0,-1 1 0 0 0,1 0 0 0 0,0-1 0 0 0,3-2 0 0 0,-1 1 0 0 0,-1 0 0 0 0,0-1 0 0 0,0 0 0 0 0,-1 1 0 0 0,1-1 0 0 0,-1 0 0 0 0,0-1 0 0 0,0 1 0 0 0,0-1 0 0 0,0 1 0 0 0,3-9 0 0 0,-1-5-728 0 0,1 0 0 0 0,-2 0 0 0 0,-1 0 0 0 0,2-19 0 0 0,-1-75-7248 0 0,-3 95-1144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7:54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0 6991 0 0,'2'13'363'0'0,"-2"0"-1"0"0,0-1 1 0 0,0 1-1 0 0,-1 0 1 0 0,0 0-1 0 0,-1-1 1 0 0,-5 17-1 0 0,-3 20 4037 0 0,-11 49 497 0 0,8-47-3491 0 0,9-41-1070 0 0,0 1-722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7:54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0 6911 0 0,'0'2'528'0'0,"0"2"-184"0"0,0 0 0 0 0,1 0-1 0 0,-1 0 1 0 0,1 0 0 0 0,0 0 0 0 0,0 0-1 0 0,1 0 1 0 0,-1 0 0 0 0,1 0-1 0 0,0-1 1 0 0,0 1 0 0 0,0 0-1 0 0,4 5 1 0 0,-5-9-297 0 0,7 10 1071 0 0,0-1 1 0 0,1 1-1 0 0,1-2 0 0 0,0 1 1 0 0,0-1-1 0 0,17 10 0 0 0,19 14 1995 0 0,-28-17-1974 0 0,-5-5-495 0 0,-1 0 0 0 0,0 0 0 0 0,-1 1 0 0 0,11 14 0 0 0,-19-22-542 0 0,-1 0 1 0 0,1 1 0 0 0,-1-1-1 0 0,0 1 1 0 0,0 0-1 0 0,-1 0 1 0 0,1 0 0 0 0,-1-1-1 0 0,0 1 1 0 0,0 0-1 0 0,0 1 1 0 0,-1-1 0 0 0,1 0-1 0 0,-1 0 1 0 0,0 0-1 0 0,0 0 1 0 0,0 0 0 0 0,-1 0-1 0 0,1 1 1 0 0,-3 6-1 0 0,1-6-8 0 0,1-1 0 0 0,-1 1 0 0 0,0 0 0 0 0,0-1 0 0 0,0 0 0 0 0,-1 1 0 0 0,1-1 0 0 0,-1 0 0 0 0,0 0 0 0 0,0-1 0 0 0,-1 1 0 0 0,1-1 0 0 0,-1 1 0 0 0,0-1 0 0 0,0 0 0 0 0,0 0 0 0 0,0-1 0 0 0,0 1 0 0 0,-1-1 0 0 0,1 0 0 0 0,-1 0 0 0 0,1-1 0 0 0,-1 1 0 0 0,0-1 0 0 0,1 0 0 0 0,-1 0 0 0 0,0-1 0 0 0,-9 1 0 0 0,0-1-74 0 0,1 0 0 0 0,-1-1 1 0 0,1-1-1 0 0,0 0 1 0 0,-1-1-1 0 0,1 0 0 0 0,0-1 1 0 0,1 0-1 0 0,-1-1 0 0 0,1-1 1 0 0,0 0-1 0 0,-13-9 1 0 0,10 5-646 0 0,0-1 1 0 0,0 0-1 0 0,1-2 1 0 0,1 1 0 0 0,0-2-1 0 0,0 0 1 0 0,2 0-1 0 0,-13-21 1 0 0,5 0-6266 0 0,7-1-1856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7:54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535 0 9127 0 0,'1'2'700'0'0,"1"1"-635"0"0,-1 1 0 0 0,0-1 0 0 0,0 1 0 0 0,-1-1-1 0 0,1 1 1 0 0,-1-1 0 0 0,1 1 0 0 0,-2 7 0 0 0,-3 33 2538 0 0,1-24-723 0 0,-11 93 4853 0 0,-10 98-102 0 0,20-179-5457 0 0,-1 0 0 0 0,-15 49 0 0 0,3-17-656 0 0,-18 103-49 0 0,33-160-490 0 0,1-2-96 0 0,0 1-1 0 0,0-1 1 0 0,0 0 0 0 0,1 1-1 0 0,0-1 1 0 0,1 6-1 0 0,2-3-1791 0 0</inkml:trace>
  <inkml:trace contextRef="#ctx0" brushRef="#br0" timeOffset="1">0 588 9759 0 0,'0'0'750'0'0,"2"-2"-489"0"0,3-3 478 0 0,0-1 0 0 0,0 2 0 0 0,0-1 0 0 0,1 0 0 0 0,0 1 0 0 0,0 0 0 0 0,0 1 0 0 0,0-1 0 0 0,1 1 0 0 0,-1 0 0 0 0,14-3 0 0 0,11-2 2155 0 0,43-6 0 0 0,-48 9-2097 0 0,150-34 4059 0 0,-125 27-6364 0 0,-27-2-12045 0 0,-12 7 6582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7:55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18 7687 0 0,'-2'18'1086'0'0,"0"0"-1"0"0,0 0 0 0 0,-10 30 1 0 0,6-24 2956 0 0,-3 29 1 0 0,-4 40 3122 0 0,13-92-7504 0 0,-1 0 580 0 0,1 0-1 0 0,0 0 1 0 0,0-1-1 0 0,0 1 0 0 0,0 0 1 0 0,0 0-1 0 0,0-1 1 0 0,0 1-1 0 0,0 0 1 0 0,0 0-1 0 0,0-1 1 0 0,0 1-1 0 0,1 0 0 0 0,-1-1 1 0 0,0 1-1 0 0,0 0 1 0 0,1 0-1 0 0,-1-1 1 0 0,0 1-1 0 0,1 0 1 0 0,-1-1-1 0 0,1 1 1 0 0,0 0-1 0 0,0-1-236 0 0,-1-1 1 0 0,1 1-1 0 0,0-1 0 0 0,0 0 1 0 0,-1 1-1 0 0,1-1 0 0 0,0 0 0 0 0,-1 1 1 0 0,1-1-1 0 0,-1 0 0 0 0,1 0 1 0 0,0 0-1 0 0,1-2-4 0 0,0 0 0 0 0,0 0 0 0 0,-1 0 0 0 0,1 0 0 0 0,-1 0 0 0 0,1 0 0 0 0,-1 0 0 0 0,0-1 0 0 0,0 1 0 0 0,0 0 0 0 0,-1-1 0 0 0,1 1 0 0 0,-1-7 0 0 0,2-7 0 0 0,0 11 0 0 0,-2 4 0 0 0,0 0 0 0 0,1-1 0 0 0,-1 1 0 0 0,0 0 0 0 0,0-1 0 0 0,0 1 0 0 0,0 0 0 0 0,0 0 0 0 0,-1-1 0 0 0,0-2 0 0 0,0-3-700 0 0,1 1 1 0 0,0-1-1 0 0,1-10 0 0 0,0 11-513 0 0,0 0-1 0 0,1 0 1 0 0,0 0-1 0 0,0 0 1 0 0,0 0-1 0 0,1 1 1 0 0,3-8 0 0 0,3 1-7545 0 0</inkml:trace>
  <inkml:trace contextRef="#ctx0" brushRef="#br0" timeOffset="1">195 55 3247 0 0,'-6'0'288'0'0,"1"0"-224"0"0,-4-6 64 0 0,4 0 328 0 0,-1-5-376 0 0,5 2 48 0 0,2-2-1288 0 0,-1 0-248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7:56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11 4111 0 0,'0'0'319'0'0,"0"3"-210"0"0,-1 61 6582 0 0,-19 118 0 0 0,7-118-2297 0 0,-36 113 1 0 0,13-74-179 0 0,35-100-2408 0 0,3-6-1779 0 0,29-35-23 0 0,-19 21-83 0 0,1 2 0 0 0,21-21 0 0 0,-17 22 65 0 0,-13 13 9 0 0,0 1-4 0 0,-4 0 5 0 0,1 0 0 0 0,0 0 0 0 0,-1 0 0 0 0,1 0 0 0 0,-1 0 0 0 0,1 0-1 0 0,-1 0 1 0 0,1 0 0 0 0,-1 0 0 0 0,1 0 0 0 0,-1 0 0 0 0,1 0 0 0 0,0 0-1 0 0,-1 0 1 0 0,1 1 0 0 0,-1-1 0 0 0,1 0 0 0 0,-1 0 0 0 0,1 1 0 0 0,1 2 13 0 0,1 1-1 0 0,-1-1 1 0 0,0 1 0 0 0,-1 0 0 0 0,1 0 0 0 0,-1 0 0 0 0,0 0 0 0 0,0 0 0 0 0,0 0-1 0 0,0 0 1 0 0,-1 0 0 0 0,1 5 0 0 0,-3 1-3 0 0,0 1 1 0 0,0-1-1 0 0,-1 0 0 0 0,-1-1 1 0 0,0 1-1 0 0,0-1 1 0 0,0 1-1 0 0,-2-1 0 0 0,1 0 1 0 0,-7 8-1 0 0,-10 10 22 0 0,-39 38 0 0 0,59-63-30 0 0,0 0 0 0 0,0 0 0 0 0,0 0 0 0 0,0-1 0 0 0,0 1 0 0 0,0 0 0 0 0,0-1 0 0 0,-1 0 0 0 0,1 0 0 0 0,-1 0 0 0 0,1 0 0 0 0,-5 1 0 0 0,7-1-2 0 0,0-1 0 0 0,-1 0 0 0 0,1 0 0 0 0,0 0 1 0 0,-1 0-1 0 0,1 0 0 0 0,0 0 0 0 0,0 0 0 0 0,-1 0 0 0 0,1 0 0 0 0,0 0 0 0 0,-1 0 0 0 0,1 0 1 0 0,0 0-1 0 0,-1 0 0 0 0,1 0 0 0 0,0-1 0 0 0,0 1 0 0 0,-1 0 0 0 0,1 0 0 0 0,0 0 0 0 0,0 0 1 0 0,-1 0-1 0 0,1-1 0 0 0,0 1 0 0 0,0 0 0 0 0,-1 0 0 0 0,1-1 0 0 0,0 1 0 0 0,0 0 0 0 0,0 0 1 0 0,0-1-1 0 0,-1 1 0 0 0,1 0 0 0 0,0 0 0 0 0,0-1 0 0 0,0 1 0 0 0,0 0 0 0 0,0 0 0 0 0,0-1 1 0 0,0 1-1 0 0,0 0 0 0 0,0-1 0 0 0,0 1 0 0 0,0 0 0 0 0,0-1 0 0 0,0 1 0 0 0,0 0 0 0 0,0 0 1 0 0,0-1-1 0 0,0 1 0 0 0,0 0 0 0 0,0-1 0 0 0,1 1 0 0 0,-1 0-75 0 0,0-5-287 0 0,0 0 0 0 0,0 0 0 0 0,1 1 0 0 0,-1-1 0 0 0,1 0 0 0 0,1 1 0 0 0,-1-1 0 0 0,4-7 0 0 0,21-35-3076 0 0,-26 46 3318 0 0,6-7-647 0 0,1 0 0 0 0,-1 1 0 0 0,1 0 0 0 0,0 1-1 0 0,1 0 1 0 0,-1 0 0 0 0,1 0 0 0 0,15-7 0 0 0,-1-1-387 0 0,-18 12 947 0 0,0-1-1 0 0,-1 1 1 0 0,1 1 0 0 0,0-1 0 0 0,0 1 0 0 0,0-1 0 0 0,0 1-1 0 0,0 0 1 0 0,6 0 0 0 0,-8 1 180 0 0,-1 0 0 0 0,0 1 0 0 0,0-1 0 0 0,0 1 0 0 0,0-1 0 0 0,0 1 0 0 0,0-1 0 0 0,0 1 0 0 0,0-1 0 0 0,0 1 0 0 0,0 0 0 0 0,0 0-1 0 0,0 0 1 0 0,0-1 0 0 0,0 1 0 0 0,0 0 0 0 0,-1 0 0 0 0,2 2 0 0 0,0-1-8 0 0,0 1 96 0 0,0 0 0 0 0,-1 0 0 0 0,1 0 0 0 0,0 0 1 0 0,-1 1-1 0 0,0-1 0 0 0,0 0 0 0 0,0 1 0 0 0,0-1 0 0 0,0 1 1 0 0,-1-1-1 0 0,0 1 0 0 0,0 4 0 0 0,0-1 430 0 0,0 0 0 0 0,0 0 0 0 0,-1-1 0 0 0,0 1 0 0 0,-5 13 4229 0 0,7-21-4641 0 0,0 1 0 0 0,0-1 0 0 0,0 1 0 0 0,0-1 0 0 0,0 0 0 0 0,0 0 0 0 0,0 1 0 0 0,0-1 0 0 0,0 0 0 0 0,-1 0 0 0 0,2-2 0 0 0,0 1 66 0 0,16-21 94 0 0,-1 0 0 0 0,-1-1-1 0 0,14-31 1 0 0,6-8-16 0 0,6-9-160 0 0,12-21 54 0 0,-53 91-100 0 0,1 1-1 0 0,-1-1 1 0 0,0 1-1 0 0,0 0 1 0 0,1-1-1 0 0,-1 1 1 0 0,1 0 0 0 0,-1 0-1 0 0,1 0 1 0 0,-1 0-1 0 0,3-1 1 0 0,-2 1 74 0 0,-1 4-1 0 0,2 6 63 0 0,0-1 0 0 0,0 1 0 0 0,-1 0 0 0 0,0 0 0 0 0,-1-1 0 0 0,0 1 0 0 0,0 15 0 0 0,-1-20-95 0 0,-1 13 627 0 0,0-1 0 0 0,-1 1 0 0 0,-1-1 0 0 0,-9 31 0 0 0,8-37-251 0 0,0 0 0 0 0,-7 11 0 0 0,10-19-144 0 0,0-4-657 0 0,0 1 216 0 0,0-1-1 0 0,1 1 0 0 0,-1-1 1 0 0,1 0-1 0 0,-1 1 0 0 0,1-1 1 0 0,0 0-1 0 0,-1 1 0 0 0,1-1 1 0 0,0-3-1 0 0,1-7-699 0 0,1 0-1 0 0,0 0 0 0 0,0 0 1 0 0,7-18-1 0 0,4-19-1763 0 0,2-22-606 0 0,6-46-1145 0 0,-18 27 1938 0 0,-3 64 1833 0 0,0 0 0 0 0,9-41 8921 0 0,-8 67-8096 0 0,2 9 2026 0 0,0 20-1401 0 0,-6 53 2184 0 0,1 41-302 0 0,10-30-1293 0 0,-3-26-441 0 0,-2 81 0 0 0,-4-139-996 0 0,-14 162 45 0 0,12-147-63 0 0,-2 0 0 0 0,-1-1 1 0 0,-1 0-1 0 0,-1 0 0 0 0,-11 24 0 0 0,18-47-59 0 0,-9 17-324 0 0,5-14-2314 0 0,4-5 1206 0 0,-4-9 24 0 0,1-1 0 0 0,1 1 0 0 0,-3-15 1 0 0,-6-18-2494 0 0,-3 6 1496 0 0,-2 0 0 0 0,-38-62 0 0 0,3 6 3303 0 0,51 93-601 0 0,1 0 1 0 0,-1-1 0 0 0,1 1 0 0 0,0 0 0 0 0,0-1-1 0 0,-1 1 1 0 0,1 0 0 0 0,0 0 0 0 0,0-1-1 0 0,0 1 1 0 0,0 0 0 0 0,0-1 0 0 0,1 1-1 0 0,-1 0 1 0 0,0-1 0 0 0,0 1 0 0 0,1 0 0 0 0,-1 0-1 0 0,1 0 1 0 0,-1-1 0 0 0,1 1 0 0 0,0 0-1 0 0,-1 0 1 0 0,3-2 0 0 0,-1 1 518 0 0,0-1 0 0 0,1 0 0 0 0,-1 1 0 0 0,1-1 0 0 0,0 1 0 0 0,5-3 0 0 0,29-15 2698 0 0,52-20 0 0 0,22-11-1344 0 0,-30 11-1533 0 0,-40 20-879 0 0,37-24 0 0 0,-73 42 334 0 0,21-15-2305 0 0,2 1-4482 0 0,4 0-2806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7:56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367 819 4031 0 0,'0'1'34'0'0,"0"-1"-1"0"0,0 0 0 0 0,0 0 0 0 0,0 0 0 0 0,0 0 0 0 0,0 0 0 0 0,0 0 0 0 0,0 0 1 0 0,0 0-1 0 0,0 0 0 0 0,0 0 0 0 0,-1 0 0 0 0,1 0 0 0 0,0 0 0 0 0,0 0 1 0 0,0 0-1 0 0,0 0 0 0 0,0 0 0 0 0,0 0 0 0 0,0 0 0 0 0,0 0 0 0 0,0 0 0 0 0,0 0 1 0 0,0 0-1 0 0,0 0 0 0 0,0 0 0 0 0,0 0 0 0 0,0 0 0 0 0,0 0 0 0 0,0 0 0 0 0,-1 0 1 0 0,1 0-1 0 0,0 0 0 0 0,0 0 0 0 0,0 0 0 0 0,0 0 0 0 0,0 0 0 0 0,0 0 1 0 0,0 0-1 0 0,0 0 0 0 0,0 0 0 0 0,0 0 0 0 0,0 0 0 0 0,0 0 0 0 0,0 0 0 0 0,0 0 1 0 0,0 0-1 0 0,0 0 0 0 0,0-1 0 0 0,0 1 0 0 0,0 0 0 0 0,0 0 0 0 0,0 0 0 0 0,0 0 1 0 0,0 0-1 0 0,0 0 0 0 0,0 0 0 0 0,0 0 0 0 0,0 0 0 0 0,0 0 0 0 0,0 0 1 0 0,0 0-1 0 0,0 0 0 0 0,0 0 0 0 0,0 0 0 0 0,0 0 0 0 0,0 0 0 0 0,0-1 0 0 0,3-5 912 0 0,8-13-356 0 0,-9 15-106 0 0,3-4 60 0 0,-1-1 0 0 0,0 0 0 0 0,0-1 1 0 0,-1 1-1 0 0,0-1 0 0 0,-1 1 0 0 0,0-1 0 0 0,-1 0 0 0 0,1-17 1 0 0,-2-4 170 0 0,-7-56 0 0 0,3 65-24 0 0,-1 0 1 0 0,-1 0-1 0 0,-1 1 0 0 0,-1 0 1 0 0,-1 0-1 0 0,-1 1 0 0 0,-24-37 1 0 0,30 52-573 0 0,0 0 0 0 0,0 0 1 0 0,-1 0-1 0 0,1 1 0 0 0,-1 0 1 0 0,0 0-1 0 0,0 0 0 0 0,-1 1 1 0 0,1 0-1 0 0,-1 0 1 0 0,0 0-1 0 0,0 0 0 0 0,0 1 1 0 0,0 0-1 0 0,0 1 0 0 0,0-1 1 0 0,-9 0-1 0 0,12 2-18 0 0,-1 0-1 0 0,0 0 0 0 0,0 0 1 0 0,0 1-1 0 0,0 0 0 0 0,1 0 1 0 0,-6 1-1 0 0,3 0 17 0 0,1 0-38 0 0,0 0 1 0 0,-1 0-1 0 0,1 1 0 0 0,0 0 1 0 0,1 0-1 0 0,-1 0 1 0 0,1 1-1 0 0,-1 0 1 0 0,1 0-1 0 0,0 0 0 0 0,0 0 1 0 0,1 0-1 0 0,-5 6 1 0 0,-2 6 152 0 0,0 0 0 0 0,-12 29-1 0 0,11-19 53 0 0,1 0-1 0 0,2 1 0 0 0,1 1 0 0 0,-5 34 0 0 0,-4 115 1392 0 0,15-157-1413 0 0,0 0 303 0 0,0 1 0 0 0,4 26 1 0 0,-2-40-364 0 0,0 0 0 0 0,1 0 0 0 0,0 0 0 0 0,0 0 0 0 0,0 0 0 0 0,1 0-1 0 0,0 0 1 0 0,0-1 0 0 0,6 10 0 0 0,-7-14-65 0 0,2-2-105 0 0,1 0-31 0 0,0 0 1 0 0,0-1-1 0 0,0 0 0 0 0,0 0 1 0 0,0 0-1 0 0,-1 0 0 0 0,1-1 1 0 0,0 0-1 0 0,-1 0 0 0 0,1 0 1 0 0,6-5-1 0 0,-4 2 0 0 0,0 0 0 0 0,0-1 0 0 0,-1 0 1 0 0,0-1-1 0 0,0 1 0 0 0,5-9 0 0 0,6-10 0 0 0,-2 0-1 0 0,23-55 1 0 0,-37 76 0 0 0,84-219 0 0 0,-73 182 0 0 0,86-314 0 0 0,-74 234 0 0 0,-21 105 0 0 0,-3 13 0 0 0,-5 8 0 0 0,-4 12 0 0 0,-1 14 0 0 0,2 1 0 0 0,-8 54 0 0 0,15-76 0 0 0,-3 13 0 0 0,-33 254 0 0 0,32-213 0 0 0,3 1 0 0 0,7 83 0 0 0,-3-135 0 0 0,1 1 0 0 0,0-1 0 0 0,1 0 0 0 0,0 0 0 0 0,1 0 0 0 0,8 14 0 0 0,-12-25 0 0 0,0 0 0 0 0,0 0 0 0 0,0 0 0 0 0,0 0 0 0 0,1 0 0 0 0,-1-1 0 0 0,1 1 0 0 0,-1 0 0 0 0,1-1 0 0 0,0 1 0 0 0,-1-1 0 0 0,1 0 0 0 0,0 1 0 0 0,0-1 0 0 0,0 0 0 0 0,0 0 0 0 0,0 0 0 0 0,0 0 0 0 0,0-1 0 0 0,1 1 0 0 0,-1-1 0 0 0,0 1 0 0 0,0-1 0 0 0,1 0 0 0 0,-1 0 0 0 0,3 0 0 0 0,-1 0 0 0 0,1-1 0 0 0,-1 0 0 0 0,1 0 0 0 0,-1 0 0 0 0,0-1 0 0 0,1 1 0 0 0,-1-1 0 0 0,0 0 0 0 0,0 0 0 0 0,0-1 0 0 0,-1 1 0 0 0,5-4 0 0 0,26-21-2961 0 0,53-56 1 0 0,-49 44-804 0 0,-3 3-3371 0 0,-12 8 203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8:57:57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0 807 2935 0 0,'0'0'370'0'0,"1"-3"475"0"0,36-185 6273 0 0,-15 67-3865 0 0,-10 74-2209 0 0,1 0 0 0 0,3 0 1 0 0,27-55-1 0 0,-33 80-769 0 0,2 1 0 0 0,0 0-1 0 0,1 0 1 0 0,23-26 0 0 0,-26 35-151 0 0,0 1 1 0 0,1 1-1 0 0,1 0 0 0 0,0 0 0 0 0,0 1 0 0 0,1 1 0 0 0,0 0 1 0 0,17-7-1 0 0,-18 9 165 0 0,1 2 1 0 0,0 0-1 0 0,0 0 0 0 0,0 1 1 0 0,0 1-1 0 0,1 0 1 0 0,-1 1-1 0 0,21 1 0 0 0,-23 0 65 0 0,-1 1-1 0 0,1 1 0 0 0,-1-1 0 0 0,1 2 0 0 0,-1 0 0 0 0,0 0 1 0 0,0 1-1 0 0,0 0 0 0 0,-1 0 0 0 0,1 1 0 0 0,10 8 0 0 0,-15-9-193 0 0,0 1 0 0 0,1 0-1 0 0,-2 0 1 0 0,1 1-1 0 0,0-1 1 0 0,-1 1-1 0 0,6 11 1 0 0,-3-4 246 0 0,-1 1 0 0 0,8 24 0 0 0,-10-24-161 0 0,0 0-1 0 0,0 1 1 0 0,-2 0-1 0 0,0-1 1 0 0,0 1-1 0 0,-1 16 1 0 0,-2 5-41 0 0,1-17-123 0 0,-1 0 0 0 0,-1-1 0 0 0,-6 30 0 0 0,8-48-81 0 0,-35 116 0 0 0,30-102 0 0 0,-1-1 0 0 0,-1 0 0 0 0,0 0 0 0 0,-1-1 0 0 0,0 1 0 0 0,-14 13 0 0 0,10-12 0 0 0,-2-1 0 0 0,0 0 0 0 0,0-1 0 0 0,-31 20 0 0 0,40-29 0 0 0,-1 1 0 0 0,1-1 0 0 0,-1-1 0 0 0,0 1 0 0 0,0-1 0 0 0,0 0 0 0 0,0 0 0 0 0,-1-1 0 0 0,1 1 0 0 0,0-2 0 0 0,-1 1 0 0 0,1-1 0 0 0,0 0 0 0 0,-1 0 0 0 0,1 0 0 0 0,-1-1 0 0 0,-11-3 0 0 0,14 3 0 0 0,1-1 0 0 0,-1 1 0 0 0,1-1 0 0 0,0 0 0 0 0,0 0 0 0 0,0 0 0 0 0,0 0 0 0 0,0-1 0 0 0,1 1 0 0 0,-1-1 0 0 0,1 0 0 0 0,-1 0 0 0 0,1 0 0 0 0,0 0 0 0 0,0 0 0 0 0,1 0 0 0 0,-1 0 0 0 0,0-1 0 0 0,1 1 0 0 0,0-1 0 0 0,0 1 0 0 0,0-1 0 0 0,0 1 0 0 0,1-1 0 0 0,-1 0 0 0 0,1-5 0 0 0,0-2 0 0 0,0 1 0 0 0,1 0 0 0 0,0-1 0 0 0,1 1 0 0 0,0 0 0 0 0,1-1 0 0 0,0 1 0 0 0,5-10 0 0 0,-5 11 0 0 0,2 0 0 0 0,-1 1 0 0 0,1-1 0 0 0,1 1 0 0 0,0 1 0 0 0,0-1 0 0 0,8-8 0 0 0,-1 5 0 0 0,-1 1 0 0 0,1 0 0 0 0,21-12 0 0 0,-33 22 0 0 0,116-65 0 0 0,35-18-1967 0 0,11-5-5094 0 0,-128 73-3135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8:26.2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1 6991 0 0,'0'0'1043'0'0,"5"11"5060"0"0,-3 0-4417 0 0,2 4 483 0 0,-2-1 0 0 0,2 27 0 0 0,-12 142 7091 0 0,7-161-8288 0 0,1-20-811 0 0,-1 0-122 0 0,0 6-93 0 0,1-6-251 0 0,-21-29-17031 0 0,17 13 10804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3:51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1 282 4031 0 0,'60'-17'228'0'0,"59"-28"0"0"0,31-9 254 0 0,156-46 2371 0 0,-272 88-2640 0 0,64-20 783 0 0,-56 17 128 0 0,-30 9-1000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3:52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0 169 2015 0 0,'3'-3'147'0'0,"17"-20"130"0"0,28-41 1 0 0,-47 62 44 0 0,2-4-135 0 0,0 1 73 0 0,-3 4 861 0 0,-11 18-609 0 0,-27 53 416 0 0,15-30-352 0 0,22-38-480 0 0,0 9 62 0 0,1-10-114 0 0,-1-1-1 0 0,1 1 1 0 0,0 0-1 0 0,0 0 1 0 0,0 0-1 0 0,0-1 1 0 0,0 1-1 0 0,0 0 1 0 0,0 0-1 0 0,0-1 1 0 0,0 1-1 0 0,1 0 1 0 0,-1 0 0 0 0,0 0-1 0 0,0-1 1 0 0,1 1-1 0 0,-1 0 1 0 0,0-1-1 0 0,1 1 1 0 0,-1 0-1 0 0,1-1 1 0 0,-1 1-1 0 0,1 0 1 0 0,-1-1-1 0 0,1 1 1 0 0,1 1 85 0 0,0 0 0 0 0,0 0 0 0 0,0 0-1 0 0,0-1 1 0 0,0 1 0 0 0,0-1 0 0 0,0 0 0 0 0,0 1 0 0 0,0-1 0 0 0,1 0 0 0 0,-1 0 0 0 0,1-1 0 0 0,-1 1 0 0 0,0 0 0 0 0,1-1 0 0 0,3 1 0 0 0,-4-1-101 0 0,-1 0 1 0 0,1 0-1 0 0,0-1 1 0 0,-1 1 0 0 0,1 0-1 0 0,0-1 1 0 0,-1 0 0 0 0,1 1-1 0 0,-1-1 1 0 0,1 0-1 0 0,-1 0 1 0 0,0 1 0 0 0,1-1-1 0 0,-1 0 1 0 0,0-1-1 0 0,1 1 1 0 0,-1 0 0 0 0,0 0-1 0 0,0 0 1 0 0,0-1-1 0 0,1-1 1 0 0,-1 2 78 0 0,-1-2 11 0 0,-1-4 50 0 0,-1 0-1 0 0,1 0 0 0 0,-1 0 1 0 0,0 0-1 0 0,-1 0 1 0 0,1 1-1 0 0,-2-1 0 0 0,1 1 1 0 0,0 0-1 0 0,-1 0 1 0 0,0 0-1 0 0,-6-6 0 0 0,6 6-84 0 0,-1 0 0 0 0,1 0 0 0 0,0 0 0 0 0,1-1 0 0 0,0 1 0 0 0,0-1 0 0 0,0 0 0 0 0,1 0 0 0 0,-2-8-1 0 0,1-21-3999 0 0,3 15-435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28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0 938 5695 0 0,'14'6'673'0'0,"-1"0"0"0"0,0 1 0 0 0,0 0 0 0 0,-1 1 0 0 0,0 1 0 0 0,12 10 0 0 0,-9-7 1183 0 0,0 0 0 0 0,30 16 0 0 0,83 32 3384 0 0,-54-25-3190 0 0,24 9 318 0 0,-81-37-1887 0 0,0-2 1 0 0,1 0-1 0 0,32 5 1 0 0,-43-10-396 0 0,-1 0-1 0 0,0 0 1 0 0,1 0 0 0 0,-1-1 0 0 0,0 0 0 0 0,0-1 0 0 0,0 1 0 0 0,0-1-1 0 0,0 0 1 0 0,0-1 0 0 0,0 0 0 0 0,-1 0 0 0 0,1 0 0 0 0,-1 0 0 0 0,9-8-1 0 0,-2 1 47 0 0,0 0-1 0 0,-1-1 0 0 0,-1-1 1 0 0,0 0-1 0 0,11-16 0 0 0,139-214 1429 0 0,-156 235-1455 0 0,1 0-1 0 0,1 0 1 0 0,-1 1-1 0 0,1 0 1 0 0,0 0-1 0 0,0 0 1 0 0,1 1 0 0 0,0 0-1 0 0,0 0 1 0 0,0 1-1 0 0,0 0 1 0 0,1 0-1 0 0,15-5 1 0 0,-11 8-84 0 0,-8 2-20 0 0,0-1-1 0 0,0 1 0 0 0,-1 0 0 0 0,1 1 0 0 0,0-1 0 0 0,-1 0 1 0 0,1 1-1 0 0,-1 0 0 0 0,0 0 0 0 0,1 0 0 0 0,-1 0 0 0 0,0 1 1 0 0,0-1-1 0 0,-1 1 0 0 0,1 0 0 0 0,0 0 0 0 0,3 6 1 0 0,2 3-2 0 0,-1 0 1 0 0,-1 1 0 0 0,8 22 0 0 0,1 2 0 0 0,56 131 0 0 0,-67-161 0 0 0,-1 0 0 0 0,1 0 0 0 0,1 0 0 0 0,-1-1 0 0 0,8 8 0 0 0,-9-11 0 0 0,0 0 0 0 0,0 0 0 0 0,0-1 0 0 0,0 1 0 0 0,1-1 0 0 0,-1 0 0 0 0,1 0 0 0 0,-1 0 0 0 0,1 0 0 0 0,0 0 0 0 0,6 1 0 0 0,8-1 0 0 0,-10-3 0 0 0,0 0 0 0 0,0 0 0 0 0,0-1 0 0 0,-1 0 0 0 0,1 0 0 0 0,-1-1 0 0 0,1 0 0 0 0,-1 0 0 0 0,0-1 0 0 0,12-8 0 0 0,6-6 0 0 0,32-29 0 0 0,49-63 0 0 0,-72 71 0 0 0,47-40 0 0 0,-70 69 0 0 0,1 1 0 0 0,0 1 0 0 0,0-1 0 0 0,1 2 0 0 0,24-12 0 0 0,-28 16 0 0 0,0 0 0 0 0,0 1 0 0 0,1 0 0 0 0,-1 0 0 0 0,0 1 0 0 0,1 0 0 0 0,-1 1 0 0 0,1 0 0 0 0,-1 1 0 0 0,1-1 0 0 0,16 5 0 0 0,-4-1 0 0 0,-15-5 0 0 0,-2 0 0 0 0,4 0 0 0 0,0-1 0 0 0,0 1 0 0 0,0-1 0 0 0,0-1 0 0 0,-1 1 0 0 0,12-6 0 0 0,-6 0 0 0 0,0 0 0 0 0,22-17 0 0 0,-18 12 0 0 0,2 0 0 0 0,32-16 0 0 0,-42 24 0 0 0,-1 1 0 0 0,1 0 0 0 0,1 1 0 0 0,-1 0 0 0 0,0 1 0 0 0,1 0 0 0 0,20-1 0 0 0,-25 3 0 0 0,1 0 0 0 0,-1 1 0 0 0,0 0 0 0 0,0 0 0 0 0,0 0 0 0 0,0 1 0 0 0,0 0 0 0 0,0 0 0 0 0,0 1 0 0 0,-1 0 0 0 0,1 0 0 0 0,-1 0 0 0 0,7 6 0 0 0,3 3 0 0 0,-1 1 0 0 0,-1 1 0 0 0,12 15 0 0 0,-8-9 0 0 0,-14-17 0 0 0,-1 0 0 0 0,1 0 0 0 0,0 0 0 0 0,0 0 0 0 0,0-1 0 0 0,0 1 0 0 0,1-1 0 0 0,-1 1 0 0 0,1-1 0 0 0,0-1 0 0 0,-1 1 0 0 0,1 0 0 0 0,0-1 0 0 0,0 0 0 0 0,0 0 0 0 0,0 0 0 0 0,0 0 0 0 0,0 0 0 0 0,0-1 0 0 0,0 0 0 0 0,0 0 0 0 0,0 0 0 0 0,0-1 0 0 0,0 1 0 0 0,1-1 0 0 0,-1 0 0 0 0,0 0 0 0 0,-1 0 0 0 0,1 0 0 0 0,0-1 0 0 0,0 0 0 0 0,4-2 0 0 0,20-13 0 0 0,49-40 0 0 0,-6 4 0 0 0,-42 33 0 0 0,69-42 0 0 0,-55 36 0 0 0,57-43 0 0 0,-78 50 0 0 0,0 0 0 0 0,-1-1 0 0 0,34-44 0 0 0,-46 52 0 0 0,57-72 0 0 0,-53 70 0 0 0,1-1 0 0 0,0 2 0 0 0,22-17 0 0 0,-31 27 0 0 0,-1 0 0 0 0,1 0 0 0 0,-1 1 0 0 0,1 0 0 0 0,0 0 0 0 0,0 0 0 0 0,5-1 0 0 0,-7 2 0 0 0,-1 1 0 0 0,0 0 0 0 0,0-1 0 0 0,0 1 0 0 0,0 0 0 0 0,0 0 0 0 0,0 1 0 0 0,3-1 0 0 0,0 2 0 0 0,-1-1 0 0 0,1 1 0 0 0,0 0 0 0 0,-1 0 0 0 0,1 0 0 0 0,-1 0 0 0 0,0 1 0 0 0,0 0 0 0 0,0 0 0 0 0,0 0 0 0 0,0 0 0 0 0,3 5 0 0 0,5 6 0 0 0,21 31 0 0 0,-22-29 0 0 0,15 19 0 0 0,-20-29 0 0 0,0 1 0 0 0,0-1 0 0 0,1 0 0 0 0,0-1 0 0 0,0 0 0 0 0,1 0 0 0 0,-1 0 0 0 0,9 3 0 0 0,-11-6 0 0 0,0 0 0 0 0,0-1 0 0 0,0 0 0 0 0,0 0 0 0 0,0 0 0 0 0,0 0 0 0 0,0-1 0 0 0,0 0 0 0 0,0 0 0 0 0,1 0 0 0 0,-1 0 0 0 0,0-1 0 0 0,0 0 0 0 0,0 0 0 0 0,6-3 0 0 0,-1 0 0 0 0,0 0 0 0 0,0-1 0 0 0,0 0 0 0 0,-1-1 0 0 0,0 0 0 0 0,13-11 0 0 0,46-50 0 0 0,-5 4 0 0 0,-33 39 0 0 0,1 0 0 0 0,1 2 0 0 0,1 2 0 0 0,58-28 0 0 0,-80 42-1270 0 0,-1 0-1 0 0,0 0 1 0 0,14-13 0 0 0,-7 6-2677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29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0 452 7023 0 0,'0'0'542'0'0,"3"3"-353"0"0,20 17 775 0 0,-17-15 792 0 0,1 0 0 0 0,-1 0 0 0 0,16 7 1597 0 0,-8-19-574 0 0,-9 4-2498 0 0,-1 0 0 0 0,0-1 0 0 0,-1 1 0 0 0,1-1 0 0 0,-1 1 1 0 0,1-1-1 0 0,-1 0 0 0 0,0-1 0 0 0,-1 1 0 0 0,1 0 0 0 0,3-9 0 0 0,1-6 677 0 0,9-32 1 0 0,-14 43-813 0 0,1-6 143 0 0,0-1 1 0 0,0-26 0 0 0,0 3 94 0 0,0 14-128 0 0,-2 1 0 0 0,-3-43 0 0 0,0 34-52 0 0,2 19-147 0 0,-1 1 0 0 0,-1-1 0 0 0,0 1-1 0 0,-3-13 1 0 0,3 16-18 0 0,-6-12 58 0 0,8 21-89 0 0,0 0 1 0 0,0-1-1 0 0,-1 1 1 0 0,1 0-1 0 0,0-1 1 0 0,0 1-1 0 0,0 0 0 0 0,-1 0 1 0 0,1-1-1 0 0,0 1 1 0 0,-1 0-1 0 0,1 0 0 0 0,0 0 1 0 0,0-1-1 0 0,-1 1 1 0 0,1 0-1 0 0,0 0 0 0 0,-1 0 1 0 0,1 0-1 0 0,0 0 1 0 0,-1-1-1 0 0,1 1 1 0 0,-1 0-1 0 0,1 0 0 0 0,0 0 1 0 0,-1 0-1 0 0,1 0 1 0 0,0 0-1 0 0,-1 0 0 0 0,1 0 1 0 0,0 0-1 0 0,-1 1 1 0 0,1-1-1 0 0,0 0 0 0 0,-1 0 1 0 0,1 0-1 0 0,0 0 1 0 0,-1 0-1 0 0,0 1 1 0 0,-9 8 453 0 0,6-4-333 0 0,1 0 0 0 0,0 0 1 0 0,0 1-1 0 0,1-1 0 0 0,0 1 0 0 0,0 0 1 0 0,0-1-1 0 0,0 1 0 0 0,1 0 1 0 0,0 0-1 0 0,1 0 0 0 0,-1 0 0 0 0,1 0 1 0 0,0 0-1 0 0,0 0 0 0 0,1 0 0 0 0,1 6 1 0 0,1 3 6 0 0,0-1 0 0 0,2 0 0 0 0,-1 0 0 0 0,2 0 1 0 0,12 23-1 0 0,30 42 272 0 0,-1-8-195 0 0,-39-58-212 0 0,-1 1-1 0 0,0 0 1 0 0,0 0-1 0 0,-2 1 1 0 0,0-1-1 0 0,0 1 1 0 0,4 30-1 0 0,-8-29 0 0 0,0 1 0 0 0,-1-1 0 0 0,-1 0 0 0 0,-5 29 0 0 0,5-40 0 0 0,-2 3 0 0 0,-9 12 0 0 0,8-15 0 0 0,0 1 0 0 0,-1-1 0 0 0,1 0 0 0 0,-1 0 0 0 0,0 0 0 0 0,-1-1 0 0 0,1 0 0 0 0,-1 0 0 0 0,1 0 0 0 0,-1 0 0 0 0,-11 3 0 0 0,-40 27 0 0 0,50-30 0 0 0,5-3 0 0 0,0 1 0 0 0,-1-1 0 0 0,1 1 0 0 0,0 0 0 0 0,-1 0 0 0 0,1-1 0 0 0,0 1 0 0 0,-3 5 0 0 0,-1 1 0 0 0,6-8 0 0 0,-1 1 0 0 0,1-1 0 0 0,0 0 0 0 0,0 0 0 0 0,0 1 0 0 0,0-1 0 0 0,0 0 0 0 0,0 0 0 0 0,0 1 0 0 0,0-1 0 0 0,-1 0 0 0 0,1 1 0 0 0,0-1 0 0 0,0 0 0 0 0,0 0 0 0 0,0 1 0 0 0,0-1 0 0 0,1 0 0 0 0,-1 0 0 0 0,0 1 0 0 0,0-1 0 0 0,0 0 0 0 0,0 1 0 0 0,0-1 0 0 0,0 0 0 0 0,0 0 0 0 0,0 1 0 0 0,1-1 0 0 0,-1 0 0 0 0,0 0 0 0 0,0 0 0 0 0,0 1 0 0 0,0-1 0 0 0,1 0 0 0 0,-1 0 0 0 0,0 0 0 0 0,0 1 0 0 0,1-1 0 0 0,-1 0 0 0 0,0 0 0 0 0,0 0 0 0 0,1 0 0 0 0,-1 0 0 0 0,0 0 0 0 0,0 0 0 0 0,1 0 0 0 0,-1 0 0 0 0,0 0 0 0 0,1 1 0 0 0,-1-1 0 0 0,0 0 0 0 0,0-1 0 0 0,1 1 0 0 0,-1 0 0 0 0,0 0 0 0 0,0 0 0 0 0,1 0 0 0 0,-1 0 0 0 0,1 0 0 0 0,15 3 0 0 0,-1-2 0 0 0,1 1 0 0 0,0-2 0 0 0,0 0 0 0 0,0-1 0 0 0,17-3 0 0 0,-7-1 0 0 0,-1 0 0 0 0,49-19 0 0 0,-9-6 0 0 0,-64 29 0 0 0,1 1 0 0 0,-1-1 0 0 0,1 1 0 0 0,-1-1 0 0 0,1 1 0 0 0,-1-1 0 0 0,0 0 0 0 0,1 0 0 0 0,-1 0 0 0 0,0 0 0 0 0,0 0 0 0 0,1 0 0 0 0,0-1 0 0 0,1-2 0 0 0,13-11 0 0 0,-13 9 0 0 0,-1 1 0 0 0,10-12 0 0 0,-9 15 0 0 0,-1 0 0 0 0,0-1 0 0 0,0 0 0 0 0,0 1 0 0 0,-1-1 0 0 0,1 0 0 0 0,-1 0 0 0 0,1 0 0 0 0,-1 0 0 0 0,0 0 0 0 0,1-4 0 0 0,-1-3-528 0 0,2-1 1 0 0,0 1-1 0 0,4-10 0 0 0,16-28-6389 0 0,-11 26-3279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34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5383 0 0,'-24'48'416'0'0,"23"-43"-371"0"0,-1 0 1 0 0,1 1-1 0 0,0-1 0 0 0,0 1 0 0 0,0-1 0 0 0,1 0 0 0 0,-1 1 0 0 0,2-1 0 0 0,0 10 0 0 0,-1 19 2168 0 0,-5-15-423 0 0,0 3 466 0 0,6-7 2392 0 0,-1-14-4589 0 0,1-1 0 0 0,-1 1 0 0 0,0-1 0 0 0,1 1 0 0 0,-1 0 1 0 0,0-1-1 0 0,1 1 0 0 0,-1-1 0 0 0,1 0 0 0 0,-1 1 0 0 0,1-1 1 0 0,-1 1-1 0 0,1-1 0 0 0,-1 0 0 0 0,1 1 0 0 0,0-1 0 0 0,-1 0 1 0 0,1 0-1 0 0,-1 1 0 0 0,1-1 0 0 0,0 0 0 0 0,-1 0 0 0 0,1 0 1 0 0,0 0-1 0 0,-1 0 0 0 0,1 0 0 0 0,0 0 0 0 0,19-1 591 0 0,4-7 257 0 0,46-19 0 0 0,-47 17 126 0 0,0 1 0 0 0,30-7 0 0 0,-49 15-770 0 0,1-1-1 0 0,-1 2 0 0 0,1-1 1 0 0,-1 0-1 0 0,1 1 0 0 0,-1 0 1 0 0,1 0-1 0 0,-1 0 0 0 0,0 1 0 0 0,9 1 1 0 0,-12-2 234 0 0,1 3 7 0 0,0 2-309 0 0,-1 0 0 0 0,1 0-1 0 0,-1 0 1 0 0,0 0 0 0 0,0 0-1 0 0,0 0 1 0 0,-1 1 0 0 0,1-1 0 0 0,-2 10-1 0 0,0 4 469 0 0,-7 28-1 0 0,-6 15-251 0 0,-2 0-1 0 0,-32 74 1 0 0,44-127-434 0 0,0-1 0 0 0,0 0 0 0 0,0 0 0 0 0,-1-1 0 0 0,0 1 0 0 0,-1-1 0 0 0,0 0 0 0 0,0-1-1 0 0,0 1 1 0 0,-10 7 0 0 0,13-12 7 0 0,0 0-1 0 0,-1 0 1 0 0,1 0 0 0 0,0 0-1 0 0,-1 0 1 0 0,0-1-1 0 0,1 0 1 0 0,-1 1-1 0 0,0-1 1 0 0,1-1 0 0 0,-1 1-1 0 0,0 0 1 0 0,0-1-1 0 0,0 0 1 0 0,0 0-1 0 0,1 0 1 0 0,-1 0 0 0 0,0-1-1 0 0,0 0 1 0 0,0 1-1 0 0,1-1 1 0 0,-1 0-1 0 0,0-1 1 0 0,1 1 0 0 0,-1-1-1 0 0,-3-2 1 0 0,3 2-255 0 0,0-1 0 0 0,1 0-1 0 0,-1 1 1 0 0,1-1 0 0 0,0 0 0 0 0,0 0 0 0 0,0-1 0 0 0,1 1 0 0 0,-1-1 0 0 0,1 1 0 0 0,0-1 0 0 0,-4-7 0 0 0,5 8-58 0 0,0 0 1 0 0,0 1 0 0 0,1-1-1 0 0,-1 0 1 0 0,1 0 0 0 0,-1 1-1 0 0,1-1 1 0 0,0 0 0 0 0,0 0 0 0 0,0 0-1 0 0,1 0 1 0 0,-1 1 0 0 0,0-1-1 0 0,1 0 1 0 0,0 0 0 0 0,0 1-1 0 0,0-1 1 0 0,0 0 0 0 0,0 1-1 0 0,3-5 1 0 0,-3 5 155 0 0,1 0-1 0 0,0 0 0 0 0,0 0 1 0 0,0 0-1 0 0,1 0 0 0 0,-1 1 1 0 0,0-1-1 0 0,1 1 0 0 0,-1-1 1 0 0,0 1-1 0 0,1 0 1 0 0,0 0-1 0 0,-1 0 0 0 0,1 0 1 0 0,5-1-1 0 0,-2 1 212 0 0,1 0-1 0 0,0 1 0 0 0,0-1 1 0 0,0 1-1 0 0,11 2 1 0 0,-2 1 1143 0 0,0 2-1 0 0,0 0 1 0 0,0 0-1 0 0,0 1 1 0 0,27 17 0 0 0,-37-20-665 0 0,-1 1-1 0 0,1 1 1 0 0,-1-1 0 0 0,0 1-1 0 0,5 5 1 0 0,-2-1 230 0 0,-7-7-548 0 0,1 1-1 0 0,0-1 1 0 0,-1 1 0 0 0,1 0 0 0 0,-1 0 0 0 0,0-1-1 0 0,0 1 1 0 0,0 0 0 0 0,0 0 0 0 0,1 6 0 0 0,-2-8 26 0 0,0 0-214 0 0,0-1 0 0 0,1 1 0 0 0,-1-1 0 0 0,0 1-1 0 0,0-1 1 0 0,0 1 0 0 0,0-1 0 0 0,0 1 0 0 0,0 0 0 0 0,0-1 0 0 0,0 1 0 0 0,0-1 0 0 0,0 1 0 0 0,-1-1 0 0 0,1 1 0 0 0,0 0 0 0 0,-5-4-610 0 0,-1-1 0 0 0,2 0 0 0 0,-1 0 0 0 0,0 0 0 0 0,1 0 0 0 0,-8-11 1 0 0,-11-16-7887 0 0,8 6-125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34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2879 0 0,'2'1'214'0'0,"58"49"5203"0"0,103 113-1 0 0,-144-142-4452 0 0,11 9 256 0 0,-13-14-355 0 0,-2 0-1 0 0,21 29 1 0 0,-32-40-648 0 0,0 1 1 0 0,-1 0-1 0 0,0 0 0 0 0,0 0 0 0 0,0 0 0 0 0,-1 1 0 0 0,0-1 0 0 0,-1 1 1 0 0,1-1-1 0 0,-1 1 0 0 0,0 0 0 0 0,0 13 0 0 0,-2-16-48 0 0,1 1 1 0 0,-1-1-1 0 0,0 1 0 0 0,0 0 1 0 0,0-1-1 0 0,0 0 0 0 0,-1 1 1 0 0,0-1-1 0 0,0 0 0 0 0,0 0 0 0 0,0 0 1 0 0,-1 0-1 0 0,1 0 0 0 0,-5 4 1 0 0,-2 1 225 0 0,0-1 1 0 0,-1 0 0 0 0,-18 12 0 0 0,-5 4 310 0 0,32-23 236 0 0,3-1-616 0 0,24 2 300 0 0,1-2 0 0 0,-1-1 0 0 0,0 0 0 0 0,38-9 0 0 0,105-32 1252 0 0,-109 26-1803 0 0,202-46-15 0 0,-257 61-236 0 0,-1 0 1 0 0,1-1-1 0 0,-1 1 1 0 0,1-1-1 0 0,-1 0 0 0 0,0 0 1 0 0,0 0-1 0 0,5-4 1 0 0,-6 4-11 0 0,-1 0 0 0 0,0 0 0 0 0,0 0 1 0 0,0-1-1 0 0,0 1 0 0 0,-1-1 0 0 0,1 1 1 0 0,-1-1-1 0 0,1 1 0 0 0,-1-1 0 0 0,0 0 1 0 0,0 0-1 0 0,0 0 0 0 0,0-3 0 0 0,6-36-9663 0 0,-4 18 1801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35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1 544 9215 0 0,'2'-3'109'0'0,"-1"0"0"0"0,1 1-1 0 0,0-1 1 0 0,0 1 0 0 0,0 0-1 0 0,1 0 1 0 0,-1-1-1 0 0,5-1 1 0 0,7-9 360 0 0,8-8 4786 0 0,0 0 1 0 0,32-21-1 0 0,17-7-296 0 0,-1 4-3579 0 0,-46 30-1380 0 0,-21 11 0 0 0,0 0 0 0 0,-1 1-58 0 0,0 1 0 0 0,0 0 0 0 0,0-1 1 0 0,0 0-1 0 0,-1 1 0 0 0,1-1 0 0 0,-1 0 0 0 0,1 0 0 0 0,-1 0 0 0 0,0 0 1 0 0,0 0-1 0 0,-1 0 0 0 0,1 0 0 0 0,-1 0 0 0 0,1 0 0 0 0,-1-6 0 0 0,-1 5-60 0 0,0-1 0 0 0,0 1 0 0 0,0-1 0 0 0,0 1 0 0 0,-1 0 0 0 0,0 0-1 0 0,0 0 1 0 0,0 0 0 0 0,-1 0 0 0 0,1 0 0 0 0,-4-3 0 0 0,2 2-926 0 0,0 1 1 0 0,0 0 0 0 0,-1 0 0 0 0,1 1-1 0 0,-1-1 1 0 0,0 1 0 0 0,0 0 0 0 0,0 0-1 0 0,0 0 1 0 0,-1 1 0 0 0,-9-3 0 0 0,-4 0-1902 0 0,0 0 1 0 0,-22-2 0 0 0,20 5 2305 0 0,-23-1-1 0 0,44 6 827 0 0,0 2-34 0 0,1 1-1 0 0,0-1 1 0 0,0 0 0 0 0,0 1-1 0 0,0-1 1 0 0,1 0 0 0 0,0 0-1 0 0,0 0 1 0 0,1 0 0 0 0,-1 0-1 0 0,1-1 1 0 0,4 6 0 0 0,7 7 1135 0 0,27 28 0 0 0,1 0 758 0 0,-18-12-312 0 0,-1 1 1 0 0,-1 1 0 0 0,-2 1 0 0 0,17 43-1 0 0,-18-30 714 0 0,-2 0 0 0 0,19 94 0 0 0,-33-133-2227 0 0,-1 0 1 0 0,-1-1-1 0 0,0 1 1 0 0,0 0-1 0 0,-1 0 0 0 0,0 0 1 0 0,-1 0-1 0 0,0 0 1 0 0,-3 13-1 0 0,-1-9-214 0 0,-5-5-7 0 0,-2-3 0 0 0,10-6-12 0 0,0 1-1 0 0,0-1 1 0 0,-1 0-1 0 0,1 0 1 0 0,0-1-1 0 0,-1 1 1 0 0,1 0-1 0 0,0-1 1 0 0,0 1-1 0 0,0-1 1 0 0,0 0-1 0 0,-1 0 1 0 0,1 0-1 0 0,0 0 1 0 0,0 0-1 0 0,1 0 1 0 0,-1 0-1 0 0,0-1 1 0 0,0 1-1 0 0,0-1 1 0 0,1 1-1 0 0,-3-4 1 0 0,-4-4-303 0 0,1 0 1 0 0,-12-21 0 0 0,19 30 287 0 0,-16-28-1762 0 0,2-1 0 0 0,-15-41 0 0 0,-12-64-5091 0 0,35 106 5191 0 0,0-1-1 0 0,2 0 0 0 0,2 0 0 0 0,0-1 1 0 0,2 1-1 0 0,5-39 0 0 0,13-53-1077 0 0,8 3 3281 0 0,-21 98 4 0 0,1 1 1 0 0,0-1-1 0 0,11-19 0 0 0,-16 37 380 0 0,1 1 152 0 0,-1 0-795 0 0,0 1 1 0 0,0-1-1 0 0,0 1 0 0 0,0 0 0 0 0,0-1 0 0 0,0 1 0 0 0,1 0 0 0 0,-1 0 0 0 0,0 0 0 0 0,0 0 0 0 0,0 0 0 0 0,0 0 1 0 0,0 0-1 0 0,0 1 0 0 0,1-1 0 0 0,-1 0 0 0 0,0 1 0 0 0,0-1 0 0 0,0 0 0 0 0,0 1 0 0 0,0-1 0 0 0,0 1 0 0 0,0 0 1 0 0,0-1-1 0 0,0 1 0 0 0,-1 0 0 0 0,2 1 0 0 0,0-1 381 0 0,0 1-232 0 0,3 6-48 0 0,-4-5 227 0 0,1-2-358 0 0,7 8 272 0 0,-1-1-443 0 0,-6-4-50 0 0,0-1 1 0 0,0 1 0 0 0,-1 0 0 0 0,1 0 0 0 0,-1 0 0 0 0,0 0 0 0 0,0 0-1 0 0,-1 1 1 0 0,1-1 0 0 0,-1 8 0 0 0,0 4 6 0 0,-4 22-1 0 0,-1-11-12 0 0,-2 0 0 0 0,-10 28-1 0 0,-6 28 218 0 0,22-81 35 0 0,3-2-224 0 0,-1 0 0 0 0,1 0 0 0 0,0 0 0 0 0,-1-1 0 0 0,1 1 0 0 0,0-1 0 0 0,-1 1 0 0 0,1-1 0 0 0,-1 1 0 0 0,1-1 0 0 0,-1 0 0 0 0,1 0 0 0 0,0-1 0 0 0,15-10 384 0 0,-2 0 1 0 0,23-23 0 0 0,-36 33-378 0 0,32-34 816 0 0,39-54 0 0 0,-62 76-706 0 0,16-27 296 0 0,-18 27-185 0 0,1 0-1 0 0,13-15 1 0 0,2 1 478 0 0,-24 27-488 0 0,-1 5-148 0 0,1 4 23 0 0,-1 0-1 0 0,-1 1 0 0 0,1-1 1 0 0,-1 1-1 0 0,-1-1 1 0 0,0 0-1 0 0,0 0 0 0 0,0 0 1 0 0,-4 9-1 0 0,-4 7 187 0 0,3-7-99 0 0,0 1 0 0 0,-1-2 1 0 0,-1 1-1 0 0,-13 19 0 0 0,-59 64 615 0 0,-26 37 166 0 0,99-125-751 0 0,2 0 0 0 0,-1 0 0 0 0,2 1 0 0 0,-1-1 0 0 0,-3 18 0 0 0,8-28 419 0 0,40 3 218 0 0,-22-7-861 0 0,0-1-1 0 0,0 0 1 0 0,0-1-1 0 0,-1-1 1 0 0,1-1-1 0 0,-1 0 1 0 0,-1-2-1 0 0,23-12 1 0 0,8-10-4 0 0,56-47 0 0 0,-89 66-8 0 0,-10 9-311 0 0,-1 0 0 0 0,0-1 0 0 0,1 1 0 0 0,-1-1 1 0 0,0 1-1 0 0,0-1 0 0 0,2-5 0 0 0,-2 5-462 0 0,-1 0 0 0 0,0 0-1 0 0,0 0 1 0 0,0 0 0 0 0,0-1 0 0 0,0 1 0 0 0,-1 0 0 0 0,0 0-1 0 0,0-1 1 0 0,1 1 0 0 0,-2-6 0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36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4287 0 0,'15'15'268'0'0,"-1"2"-1"0"0,-1 0 0 0 0,-1 0 0 0 0,0 2 1 0 0,12 25-1 0 0,38 103 5064 0 0,-38-83-2783 0 0,73 204 7736 0 0,-48-84-6374 0 0,4 32-1019 0 0,-50-206-2903 0 0,0 0-1 0 0,1 1 1 0 0,0-1 0 0 0,11 18 0 0 0,-11-26-2989 0 0,-4-2 2835 0 0,0 0-1 0 0,0 0 0 0 0,1 0 1 0 0,-1 0-1 0 0,0 0 0 0 0,0-1 0 0 0,1 1 1 0 0,-1 0-1 0 0,0 0 0 0 0,0 0 1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36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31 12175 0 0,'12'12'686'0'0,"0"1"-1"0"0,0 0 0 0 0,-1 1 0 0 0,16 26 1 0 0,26 66 8054 0 0,-37-67-6512 0 0,-2 1 0 0 0,17 78-1 0 0,-1 86-520 0 0,-12-37-1672 0 0,-15-142-2972 0 0</inkml:trace>
  <inkml:trace contextRef="#ctx0" brushRef="#br0" timeOffset="1">0 90 3311 0 0,'2'-2'251'0'0,"10"-8"285"0"0,0 1 0 0 0,17-10-1 0 0,-18 12 697 0 0,2 0 0 0 0,-1 2-1 0 0,1-1 1 0 0,0 2 0 0 0,18-5-1 0 0,-16 5 542 0 0,1 1-1 0 0,-1 1 0 0 0,1 0 1 0 0,0 1-1 0 0,0 1 0 0 0,-1 0 0 0 0,22 4 1 0 0,-34-3-1660 0 0,0-1 0 0 0,0 1 0 0 0,0 0 1 0 0,-1 0-1 0 0,1 1 0 0 0,0-1 0 0 0,-1 0 0 0 0,1 1 1 0 0,-1-1-1 0 0,0 1 0 0 0,1 0 0 0 0,-1 0 0 0 0,0 0 0 0 0,0 0 1 0 0,0 0-1 0 0,0 1 0 0 0,-1-1 0 0 0,1 1 0 0 0,0-1 1 0 0,-1 1-1 0 0,0-1 0 0 0,0 1 0 0 0,0 0 0 0 0,0 0 1 0 0,0-1-1 0 0,0 1 0 0 0,-1 0 0 0 0,1 4 0 0 0,0 3 280 0 0,0 0-1 0 0,-1 1 0 0 0,0-1 1 0 0,-1 0-1 0 0,0 1 1 0 0,-4 14-1 0 0,-4 9-392 0 0,-1 0 0 0 0,-2-1 0 0 0,-2 0 0 0 0,0-1 0 0 0,-37 57 0 0 0,47-83-16 0 0,-7 11-1233 0 0,7-15 333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36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4975 0 0,'18'125'2676'0'0,"-15"-100"-10"0"0,3 30 4671 0 0,-4-29-4351 0 0,-1-21-2151 0 0,0 0 1 0 0,-1 1-1 0 0,0-1 1 0 0,0 0-1 0 0,-1 10 3200 0 0,4-16-2700 0 0,2-8-447 0 0,3-30-600 0 0,-2 9 63 0 0,2 0 0 0 0,1 0 0 0 0,17-37 0 0 0,-21 52-351 0 0,2-15 0 0 0,0 17 0 0 0,-4 10 0 0 0,-2 1 0 0 0,1 0 0 0 0,-1 1 0 0 0,1 0 0 0 0,0-1 0 0 0,0 1 0 0 0,-1 0 0 0 0,1 0 0 0 0,0 0 0 0 0,0 0 0 0 0,3-1 0 0 0,8-3 0 0 0,-12 5 0 0 0,-1 0 0 0 0,1-1 0 0 0,0 1 0 0 0,0 0 0 0 0,-1 0 0 0 0,1 0 0 0 0,0 0 0 0 0,0 0 0 0 0,0 0 0 0 0,-1 0 0 0 0,1 0 0 0 0,0 0 0 0 0,0 0 0 0 0,0 0 0 0 0,0 1 0 0 0,2 3 0 0 0,-3-3 0 0 0,1-1 0 0 0,-1 1 0 0 0,1-1 0 0 0,0 1 0 0 0,-1 0 0 0 0,1-1 0 0 0,-1 1 0 0 0,1 0 0 0 0,-1 0 0 0 0,1-1 0 0 0,-1 1 0 0 0,0 0 0 0 0,1 0 0 0 0,-1 0 0 0 0,0 0 0 0 0,1 0 0 0 0,-1-1 0 0 0,0 1 0 0 0,0 2 0 0 0,0 1 0 0 0,1-2-40 0 0,0 1-1 0 0,0 0 1 0 0,-1 0-1 0 0,1 0 1 0 0,-1 0-1 0 0,0 0 1 0 0,0 0-1 0 0,-1 5 1 0 0,1-7-375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8:26.7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82 1 5327 0 0,'0'0'3112'0'0,"2"1"-1694"0"0,49 14 8787 0 0,-49-15-8920 0 0,0 1-1139 0 0,0 0-1 0 0,0 0 0 0 0,-1 0 1 0 0,1 1-1 0 0,-1-1 0 0 0,1 0 1 0 0,-1 1-1 0 0,1-1 0 0 0,0 2 1 0 0,0-1 104 0 0,-1-1 179 0 0,-1 1-55 0 0,1 3-261 0 0,0-1 1 0 0,-1 1-1 0 0,1 0 1 0 0,-1 0 0 0 0,0-1-1 0 0,-1 1 1 0 0,1 0-1 0 0,-1-1 1 0 0,0 1-1 0 0,0 0 1 0 0,-1-1-1 0 0,1 1 1 0 0,-1-1-1 0 0,-4 8 1 0 0,-1 0 93 0 0,0-1 0 0 0,-1 0 0 0 0,-1 0 0 0 0,-10 10 0 0 0,-35 29 968 0 0,14-8 2226 0 0,57-41-3156 0 0,-10-1-230 0 0,-1 1 0 0 0,0-2 0 0 0,0 1 0 0 0,0-1 1 0 0,0 1-1 0 0,7-3 0 0 0,5-4-99 0 0,-1 0 1 0 0,0-1-1 0 0,0-1 1 0 0,23-16-1 0 0,0 1-425 0 0,-20 13-570 0 0,30-12 0 0 0,-7 5 508 0 0,-40 16 578 0 0,1 1 0 0 0,-1-1 0 0 0,1 1 1 0 0,-1 0-1 0 0,1 0 0 0 0,4-1 0 0 0,-1 1 44 0 0,-6 0 39 0 0,13-2-9 0 0,-4 2-70 0 0,-8 1 45 0 0,1 0 8 0 0,2 0-9 0 0,1 2 1 0 0,-1-1-1 0 0,1 0 1 0 0,-1 1 0 0 0,10 4-1 0 0,-13-5 254 0 0,0 1-57 0 0,4 2-132 0 0,-2-1 11 0 0,1 0 0 0 0,-1 1-1 0 0,0 0 1 0 0,5 5 0 0 0,-7-8-26 0 0,-2 1-48 0 0,1-1 0 0 0,0 1 0 0 0,0-1 0 0 0,-1 1 0 0 0,1 0 0 0 0,-1-1 0 0 0,0 1 0 0 0,1 1 0 0 0,-6 5-19 0 0,-1-1 0 0 0,0 0-1 0 0,-9 9 1 0 0,13-14-557 0 0,-2 2 922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37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8719 0 0,'12'87'1821'0'0,"15"39"6560"0"0,-11-59-4301 0 0,3-1 1 0 0,50 110 0 0 0,-61-158-3741 0 0,1 0 1 0 0,12 16-1 0 0,-18-29-295 0 0,1-1 0 0 0,-1 0 0 0 0,1 0-1 0 0,-1 0 1 0 0,1 0 0 0 0,0-1 0 0 0,1 1 0 0 0,-1-1 0 0 0,1 0-1 0 0,-1 0 1 0 0,1-1 0 0 0,7 4 0 0 0,1-4-45 0 0,1-4 0 0 0,-11 1-236 0 0,1-1 0 0 0,-1 0-1 0 0,0 0 1 0 0,0 0 0 0 0,0 0 0 0 0,0 0 0 0 0,0-1 0 0 0,-1 1-1 0 0,1-1 1 0 0,-1 0 0 0 0,0 0 0 0 0,1 0 0 0 0,-1 0-1 0 0,-1 0 1 0 0,3-4 0 0 0,2-6-2455 0 0,-1-1 0 0 0,6-21 0 0 0,-3 3-6337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37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 6415 0 0,'0'0'499'0'0,"2"-1"-328"0"0,18-5 249 0 0,13-7 6370 0 0,-5 1-2447 0 0,-2-1-660 0 0,-23 11-3279 0 0,0 0 0 0 0,1 0 0 0 0,-1 0 0 0 0,1 1 0 0 0,-1-1 1 0 0,8-1-1 0 0,-9 3-254 0 0,1 0 0 0 0,-1 0 0 0 0,0 0 0 0 0,1 0 0 0 0,-1 1 1 0 0,0-1-1 0 0,0 1 0 0 0,1-1 0 0 0,-1 1 0 0 0,0 0 0 0 0,0 0 0 0 0,0 0 1 0 0,1 0-1 0 0,-1 0 0 0 0,0 0 0 0 0,-1 0 0 0 0,1 1 0 0 0,0-1 0 0 0,0 1 1 0 0,2 2-1 0 0,0 1-15 0 0,0 0 0 0 0,0 0-1 0 0,0 0 1 0 0,-1 0 0 0 0,1 1 0 0 0,3 8 0 0 0,4 13 308 0 0,2 3 76 0 0,-2 0 0 0 0,11 42 0 0 0,5 22 393 0 0,-25-85-795 0 0,2 0 0 0 0,6 15-1 0 0,1-1 38 0 0,-9-20-83 0 0,6 1-42 0 0,-6-4-29 0 0,0 0 0 0 0,-1 0 1 0 0,1 0-1 0 0,0 0 0 0 0,-1-1 0 0 0,1 1 0 0 0,-1-1 1 0 0,1 1-1 0 0,-1-1 0 0 0,1 0 0 0 0,-1 1 0 0 0,1-1 0 0 0,-1 0 1 0 0,0 0-1 0 0,1 0 0 0 0,-1 0 0 0 0,0 0 0 0 0,0 0 1 0 0,0-1-1 0 0,1 1 0 0 0,-1 0 0 0 0,-1 0 0 0 0,1-1 1 0 0,0 1-1 0 0,1-3 0 0 0,1-2 0 0 0,0 0 0 0 0,0 0-1 0 0,-1-1 1 0 0,3-11 0 0 0,12-86 0 0 0,-12 70 0 0 0,-3 12 0 0 0,-1-1 0 0 0,-1-23 0 0 0,-1 10 0 0 0,-1 28 0 0 0,-1 8 0 0 0,-2 6 0 0 0,-10 19 0 0 0,7-6 0 0 0,8-14 0 0 0,0 0 0 0 0,-2 11 0 0 0,0 0 0 0 0,1 0 0 0 0,1 0 0 0 0,0 0 0 0 0,1 0 0 0 0,4 19 0 0 0,27 94 0 0 0,-13-64 0 0 0,-2 2 0 0 0,46 113 0 0 0,4-11 0 0 0,-60-147 0 0 0,-1 1 0 0 0,-1-1 0 0 0,-1 2 0 0 0,-1-1 0 0 0,0 39 0 0 0,-4-53 0 0 0,0 0 0 0 0,0 0 0 0 0,-1 0 0 0 0,0 0 0 0 0,-1 0 0 0 0,0 0 0 0 0,0-1 0 0 0,-1 0 0 0 0,0 1 0 0 0,0-1 0 0 0,-1-1 0 0 0,0 1 0 0 0,0-1 0 0 0,-8 9 0 0 0,9-12 0 0 0,0-1 0 0 0,1 1 0 0 0,-1-1 0 0 0,0 0 0 0 0,0 0 0 0 0,-1 0 0 0 0,1 0 0 0 0,-1-1 0 0 0,1 0 0 0 0,-1 0 0 0 0,0 0 0 0 0,0 0 0 0 0,0-1 0 0 0,0 0 0 0 0,0 0 0 0 0,0 0 0 0 0,0-1 0 0 0,0 1 0 0 0,0-1 0 0 0,-1-1 0 0 0,1 1 0 0 0,0-1 0 0 0,0 1 0 0 0,0-2 0 0 0,0 1 0 0 0,-6-3 0 0 0,3 1 0 0 0,1 0 0 0 0,0-1 0 0 0,0 0 0 0 0,0-1 0 0 0,0 1 0 0 0,1-1 0 0 0,0 0 0 0 0,0-1 0 0 0,-5-6 0 0 0,3 3 0 0 0,1-1 0 0 0,0 0 0 0 0,1 0 0 0 0,0-1 0 0 0,-7-16 0 0 0,5 4 0 0 0,1 0 0 0 0,1 0 0 0 0,1 0 0 0 0,1-1 0 0 0,-1-37 0 0 0,3 32 0 0 0,2-1 0 0 0,5-42 0 0 0,-2 48-161 0 0,36-217-11982 0 0,-30 193 3303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38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8863 0 0,'0'2'687'0'0,"2"13"193"0"0,0 0 0 0 0,-1 0 0 0 0,-3 29-1 0 0,-9 49 6786 0 0,8-69-6717 0 0,-12 135 5727 0 0,-6 40-2490 0 0,16-167-5424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38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52 8319 0 0,'0'0'639'0'0,"2"1"-415"0"0,26 14 6170 0 0,28 20 1 0 0,25 25 2165 0 0,-48-36-6724 0 0,31 28-1436 0 0,-60-48-400 0 0,5 3-1456 0 0</inkml:trace>
  <inkml:trace contextRef="#ctx0" brushRef="#br0" timeOffset="1">0 232 11311 0 0,'0'0'874'0'0,"3"0"-573"0"0,27-11 1079 0 0,-9 2 3535 0 0,0 0-1 0 0,20-14 1 0 0,-7 0-1794 0 0,-10 5-2862 0 0,-2-1 0 0 0,1-1 0 0 0,34-42 0 0 0,-42 46-3860 0 0,-7 8-1826 0 0,3-5-4769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39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6967 0 0,'4'5'92'0'0,"-1"0"0"0"0,-1-1-1 0 0,1 1 1 0 0,-1 0 0 0 0,1 1-1 0 0,-1-1 1 0 0,1 9 0 0 0,6 10 249 0 0,-9-24-339 0 0,54 138 8708 0 0,-2 2-3305 0 0,-22-50-2056 0 0,21 108 1 0 0,-19-33-2049 0 0,39 185 1307 0 0,-43-229-2608 0 0,-28-120 0 0 0,0-1 0 0 0,0 1 0 0 0,0-1 0 0 0,0 1 0 0 0,0-1 0 0 0,0 1 0 0 0,0-1 0 0 0,0 1 0 0 0,0-1 0 0 0,1 0 0 0 0,-1 1 0 0 0,0-1 0 0 0,0 1 0 0 0,0-1 0 0 0,1 0 0 0 0,-1 1 0 0 0,0-1 0 0 0,1 0 0 0 0,-1 1 0 0 0,0-1 0 0 0,1 0 0 0 0,0 1 0 0 0,-1-1-106 0 0,1 0 1 0 0,-1-1-1 0 0,1 1 1 0 0,0 0-1 0 0,-1-1 1 0 0,1 1-1 0 0,-1-1 1 0 0,1 1-1 0 0,-1 0 1 0 0,1-1-1 0 0,-1 1 0 0 0,1-1 1 0 0,-1 0-1 0 0,1 1 1 0 0,-1-1-1 0 0,0 1 1 0 0,1-1-1 0 0,-1 0 1 0 0,0 0-1 0 0,7-18-6811 0 0,-3-5-3279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39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1 482 6127 0 0,'0'0'472'0'0,"0"-3"-306"0"0,6-46 2501 0 0,-2-1 1 0 0,-3-64 0 0 0,-2 57-1873 0 0,0 13-107 0 0,2-48 1371 0 0,1 79-227 0 0,0 0-1 0 0,5-20 0 0 0,-7 33-1624 0 0,0-1 0 0 0,1 0 0 0 0,-1 1 0 0 0,0-1 0 0 0,0 0 0 0 0,1 1 0 0 0,-1-1 0 0 0,0 0 0 0 0,1 1 0 0 0,-1-1 0 0 0,1 1 0 0 0,-1-1 0 0 0,1 1 0 0 0,-1-1 0 0 0,1 1 0 0 0,0-1 0 0 0,-1 1 0 0 0,1-1 0 0 0,-1 1 0 0 0,1 0 0 0 0,0-1 0 0 0,-1 1 0 0 0,2 0 0 0 0,0-1-32 0 0,-1 1 0 0 0,1 0 0 0 0,0 0-1 0 0,-1 0 1 0 0,1 0 0 0 0,-1 0 0 0 0,1 0 0 0 0,0 1 0 0 0,-1-1 0 0 0,3 1 0 0 0,3 2-23 0 0,1 0 1 0 0,0 1-1 0 0,8 6 0 0 0,-12-8 189 0 0,13 10-163 0 0,0 1 1 0 0,-1 0 0 0 0,-1 1-1 0 0,0 0 1 0 0,15 21 0 0 0,-12-16-130 0 0,42 53-49 0 0,18 18 0 0 0,-54-63 0 0 0,-13-15 0 0 0,0 0 0 0 0,1 0 0 0 0,24 18 0 0 0,-13-13 0 0 0,-15-11 0 0 0,2-5 0 0 0,-10-1-45 0 0,1 0 0 0 0,-1-1-1 0 0,0 1 1 0 0,1 0 0 0 0,-1-1 0 0 0,1 1 0 0 0,-1 0-1 0 0,0-1 1 0 0,1 1 0 0 0,-1-1 0 0 0,0 1 0 0 0,0-1-1 0 0,1 1 1 0 0,-1-1 0 0 0,0 1 0 0 0,0-1 0 0 0,1 1 0 0 0,-1-1-1 0 0,0 1 1 0 0,0-1 0 0 0,0 1 0 0 0,0-1 0 0 0,0 1-1 0 0,0-1 1 0 0,0 1 0 0 0,0-1 0 0 0,0 0 0 0 0,-3-18-3120 0 0,2 14 1918 0 0,-2-12-5662 0 0,0-1-1817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40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0 5095 0 0,'-3'9'122'0'0,"0"0"-1"0"0,0-1 0 0 0,1 1 1 0 0,0 0-1 0 0,1 0 0 0 0,-1 14 1 0 0,-2 11 1786 0 0,-8 121 7466 0 0,10-95-6684 0 0,-1-15 765 0 0,-12 58 0 0 0,-21 38 2081 0 0,34-137-5293 0 0,-3 1-1622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40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0 3223 0 0,'1'2'240'0'0,"2"3"869"0"0,-1 0 0 0 0,1 0 0 0 0,-1 0 0 0 0,0 1 0 0 0,0-1 0 0 0,-1 1 0 0 0,1-1-1 0 0,-1 1 1 0 0,-1 0 0 0 0,1 6 0 0 0,0 10 2752 0 0,-5 30-1 0 0,1 1-1148 0 0,-6 75 1054 0 0,4-76-2663 0 0,-16 77 656 0 0,19-104-1744 0 0,-2 1 0 0 0,-13 42 0 0 0,12-50 9 0 0,3-14-24 0 0,-6 5-171 0 0,1-21-1623 0 0,1-5-845 0 0,0-1-4110 0 0,1-4-2490 0 0</inkml:trace>
  <inkml:trace contextRef="#ctx0" brushRef="#br0" timeOffset="1">1 252 7487 0 0,'5'7'326'0'0,"1"0"-1"0"0,0-1 0 0 0,0 1 0 0 0,0-1 0 0 0,1 0 1 0 0,7 5-1 0 0,15 13 3790 0 0,95 81 11074 0 0,-72-61-11490 0 0,-39-36-3699 0 0,-9-8 0 0 0,-2 0 0 0 0,5-1-1456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40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0 115 2015 0 0,'3'-2'67'0'0,"16"-3"2988"0"0,-14 5 266 0 0,19-4 2615 0 0,33-10 0 0 0,-38 7-2296 0 0,38-8 0 0 0,-45 12-2639 0 0,0 0 0 0 0,0-1 0 0 0,0 0 0 0 0,12-7 0 0 0,-20 9-1081 0 0,-1 1 265 0 0,0-1-143 0 0,1 0-36 0 0,22-15-7 0 0,-6-1-1455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41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4287 0 0,'3'22'384'0'0,"2"5"-312"0"0,-3 2-72 0 0,1 2 0 0 0,-5 2 2480 0 0,2-5 480 0 0,2-3 96 0 0,-1-4 16 0 0,1-3-1688 0 0,-1-3-336 0 0,2-4-72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8:27.0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0 129 11775 0 0,'89'-38'3505'0'0,"-29"15"3738"0"0,-16 4-2977 0 0,17-5-145 0 0,-56 22-3855 0 0,-1 0 0 0 0,1 0 0 0 0,0 0 0 0 0,-1-1 0 0 0,5-3 0 0 0,2 0-297 0 0,-10 5-538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41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15119 0 0,'76'66'3423'0'0,"-5"6"3691"0"0,-50-48-5499 0 0,7 5 1021 0 0,34 31-1 0 0,-55-54-2608 0 0,1 1 1 0 0,-2 1 0 0 0,1-1-1 0 0,-1 1 1 0 0,0 0 0 0 0,-1 1-1 0 0,8 13 1 0 0,-11-18-28 0 0,1-1 1 0 0,0 1-1 0 0,0-1 1 0 0,0 0-1 0 0,0 0 0 0 0,1-1 1 0 0,-1 1-1 0 0,1 0 1 0 0,0-1-1 0 0,-1 0 0 0 0,6 2 1 0 0,20 13-2 0 0,-7-3 1 0 0,-19-13 0 0 0,0 1 0 0 0,1 0 0 0 0,-1 0 0 0 0,0 0 0 0 0,0 0 0 0 0,0 1 0 0 0,4 4 0 0 0,-6-7 0 0 0,-1 1 0 0 0,1-1 0 0 0,0 1 0 0 0,-1 0 0 0 0,1-1 0 0 0,0 0 0 0 0,-1 1 0 0 0,1-1 0 0 0,0 1 0 0 0,0-1 0 0 0,0 0 0 0 0,-1 0 0 0 0,3 1 0 0 0,-3-1 0 0 0,1 0 0 0 0,0 0 0 0 0,-1 0 0 0 0,1 1 0 0 0,-1-1 0 0 0,1 0 0 0 0,-1 0 0 0 0,1 0 0 0 0,0 1 0 0 0,-1-1 0 0 0,1 0 0 0 0,-1 1 0 0 0,1-1 0 0 0,-1 1 0 0 0,0-1 0 0 0,1 0 0 0 0,-1 1 0 0 0,1-1 0 0 0,-1 1 0 0 0,0-1 0 0 0,1 2 0 0 0,-1-2-123 0 0,2 4-2542 0 0</inkml:trace>
  <inkml:trace contextRef="#ctx0" brushRef="#br0" timeOffset="1">218 1 10879 0 0,'2'21'451'0'0,"0"-1"-1"0"0,-1 25 0 0 0,0 3 1974 0 0,1 82 6762 0 0,-11 2-4214 0 0,-28 126-1072 0 0,33-234-3872 0 0,2-9-23 0 0,-1 0 1 0 0,0 0-1 0 0,-1 0 1 0 0,-8 18-1 0 0,3-17-1461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41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2 615 6191 0 0,'6'27'1139'0'0,"-4"-19"1693"0"0,0 0 0 0 0,-1 0 0 0 0,0 0 1 0 0,-1 9-1 0 0,0-5-1121 0 0,-1 0 0 0 0,-1 0 0 0 0,0 0 0 0 0,-3 12 0 0 0,4-22-1279 0 0,0 0-1012 0 0,0-8-1424 0 0,3-6-4889 0 0,0-2-2149 0 0</inkml:trace>
  <inkml:trace contextRef="#ctx0" brushRef="#br0" timeOffset="1">9 1 9271 0 0,'3'1'714'0'0,"32"16"-801"0"0,17 14 9527 0 0,-39-22-4080 0 0,22 21-1 0 0,-8 0-3176 0 0,-18-19-1823 0 0,-5-7-332 0 0,0 1 0 0 0,0 0 0 0 0,-1-1-1 0 0,0 2 1 0 0,4 8 0 0 0,5 7-39 0 0,-11-19-45 0 0,0-2-103 0 0,0 0-1 0 0,1 0 0 0 0,-1 0 0 0 0,0-1 0 0 0,0 1 1 0 0,1 0-1 0 0,-1 0 0 0 0,0-1 0 0 0,0 1 1 0 0,0-1-1 0 0,1 1 0 0 0,-1-1 0 0 0,0 1 0 0 0,0-1 1 0 0,0 0-1 0 0,0 1 0 0 0,0-1 0 0 0,0 0 1 0 0,0 0-1 0 0,1-1 0 0 0,0-1-1457 0 0,-1 0-1 0 0,1 0 1 0 0,-1-1-1 0 0,1 1 1 0 0,1-7 0 0 0,1-3-3197 0 0,3-4-1694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42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5383 0 0,'-3'11'-6'0'0,"-1"0"-1"0"0,0-1 0 0 0,-9 17 1 0 0,5-13 2081 0 0,1-1 3183 0 0,0 1 4385 0 0,16-4-8241 0 0,-2-2-505 0 0,-4-6-679 0 0,-1 0 0 0 0,1 1 0 0 0,-1-1 0 0 0,0 1 1 0 0,0 0-1 0 0,0-1 0 0 0,0 1 0 0 0,0 0 0 0 0,-1 0 0 0 0,1 0 1 0 0,-1 0-1 0 0,0 0 0 0 0,0 1 0 0 0,0-1 0 0 0,0 0 0 0 0,0 7 0 0 0,0-4 38 0 0,1 1-1 0 0,-1-1 0 0 0,1 0 0 0 0,0 0 1 0 0,1 0-1 0 0,0 0 0 0 0,0 0 0 0 0,7 10 0 0 0,9 19 643 0 0,33 123 35 0 0,-23-62-634 0 0,-13-46-299 0 0,21 57 0 0 0,-28-87 0 0 0,14 26 0 0 0,-19-36 32 0 0,-3-8-54 0 0,0 1 0 0 0,0-1 0 0 0,0 0 0 0 0,0 1 0 0 0,0-1 0 0 0,0 0 0 0 0,3 5 0 0 0,-3-6-725 0 0,2-15-2486 0 0,-2-2-3924 0 0,-5-4-2106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42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2847 0 0,'4'0'214'0'0,"8"2"426"0"0,1 1 1 0 0,-1 0 0 0 0,1 1-1 0 0,19 8 1 0 0,-15-4 1276 0 0,-1 1 1 0 0,1 1-1 0 0,-2 1 1 0 0,29 24-1 0 0,-19-12 2741 0 0,42 53 0 0 0,-15-6-1939 0 0,-13-11-308 0 0,43 90 0 0 0,-65-109-2399 0 0,-1 1 0 0 0,-2 1 0 0 0,-2 0-1 0 0,13 82 1 0 0,-14-54-12 0 0,3 116 0 0 0,-15-147 0 0 0,-1-1 0 0 0,-1 0 0 0 0,-3 0 0 0 0,-16 63 0 0 0,19-89 0 0 0,-1 2 0 0 0,-10 24 0 0 0,13-35 0 0 0,-1 0 0 0 0,1 0 0 0 0,-1-1 0 0 0,0 1 0 0 0,0 0 0 0 0,0 0 0 0 0,0-1 0 0 0,0 1 0 0 0,-1-1 0 0 0,1 0 0 0 0,-1 0 0 0 0,1 0 0 0 0,-5 2 0 0 0,6-3-162 0 0,0-1-1 0 0,0 1 1 0 0,0-1-1 0 0,0 1 1 0 0,-1-1 0 0 0,1 0-1 0 0,0 0 1 0 0,0 0 0 0 0,0 1-1 0 0,-1-1 1 0 0,1-1-1 0 0,-2 1 1 0 0,-15-7-6755 0 0,-4-9-3279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43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14047 0 0,'2'25'1248'0'0,"-2"0"-992"0"0,-5-2-256 0 0,4-1 0 0 0,-1-3 1296 0 0,-1-2 208 0 0,0 0 48 0 0,3-4 8 0 0,0-4-984 0 0,0-1 160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43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6335 0 0,'3'2'486'0'0,"32"10"-455"0"0,-11-5 4411 0 0,-1 2 1 0 0,40 20-1 0 0,-38-16-1558 0 0,0-2 1 0 0,48 16-1 0 0,-57-22-2048 0 0,5 3 838 0 0,-20-8-1288 0 0,22 7 530 0 0,-15-7-1537 0 0,-6 0-223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44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9471 0 0,'1'19'538'0'0,"0"23"0"0"0,-10 50 6239 0 0,3-29-2550 0 0,-8 39-359 0 0,7-56-1992 0 0,7-22-735 0 0,0-21-935 0 0,1 1 1 0 0,-1-1-1 0 0,0 0 0 0 0,0 1 1 0 0,-1-1-1 0 0,1 0 1 0 0,-1 0-1 0 0,-1 5 1 0 0,1-7-25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49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3247 0 0,'9'12'270'0'0,"0"0"0"0"0,-1 0-1 0 0,0 1 1 0 0,-1 0 0 0 0,-1 0-1 0 0,0 0 1 0 0,5 20 0 0 0,8 32 2451 0 0,-11-36-1704 0 0,-7-24-763 0 0,1 0 0 0 0,-1-1 0 0 0,1 1 0 0 0,4 9 0 0 0,-5-12 316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49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98 109 3335 0 0,'2'-8'252'0'0,"0"0"-1"0"0,1 0 0 0 0,-1 1 0 0 0,1-1 1 0 0,1 1-1 0 0,0-1 0 0 0,0 1 0 0 0,5-7 1 0 0,8-4 1905 0 0,-15 16-946 0 0,1 0 49 0 0,25-9 1276 0 0,-25 10-1299 0 0,0 1-12 0 0,1 1-870 0 0,0-1-1 0 0,-1 1 1 0 0,1-1 0 0 0,0 1-1 0 0,-1 0 1 0 0,1 0-1 0 0,-1 1 1 0 0,1-1 0 0 0,3 3-1 0 0,-5-2-230 0 0,0-1 0 0 0,0 0 0 0 0,-1 1 0 0 0,1-1 0 0 0,-1 1 0 0 0,1 0 0 0 0,-1-1 0 0 0,0 1 0 0 0,1 0 0 0 0,-1 0 0 0 0,0 0 0 0 0,0 0 0 0 0,0 0 0 0 0,-1 0 0 0 0,1 0 0 0 0,0 0 0 0 0,-1 0 0 0 0,1 1 0 0 0,-1 2 0 0 0,0 13 328 0 0,0 1 0 0 0,-2-1 0 0 0,0 0 0 0 0,-1 0 1 0 0,-7 23-1 0 0,6-21-212 0 0,1-11-234 0 0,0 1-1 0 0,0-1 1 0 0,-1 0 0 0 0,0 0 0 0 0,-6 9-1 0 0,8-16-478 0 0,0 0 0 0 0,-1 1 0 0 0,1-1 0 0 0,-1 0-1 0 0,1 0 1 0 0,-5 2 0 0 0,2-1-134 0 0,3-2-191 0 0,2 8-4865 0 0,0-1 5760 0 0,0-1 0 0 0,-4 12 0 0 0,4-18 59 0 0,0-1-97 0 0,0 0-57 0 0,-1 0 1 0 0,1 0 0 0 0,0 1-1 0 0,0-1 1 0 0,0 0-1 0 0,0 0 1 0 0,0 0-1 0 0,0 0 1 0 0,0 0-1 0 0,0 0 1 0 0,0 0-1 0 0,0 0 1 0 0,-1 1-1 0 0,1-1 1 0 0,0 0 0 0 0,0 0-1 0 0,0 0 1 0 0,0 0-1 0 0,0 0 1 0 0,0 0-1 0 0,0 0 1 0 0,-1 0-1 0 0,1 0 1 0 0,0 0-1 0 0,0 0 1 0 0,0 0-1 0 0,0 0 1 0 0,0 0 0 0 0,0 0-1 0 0,-1 0 1 0 0,1 0-1 0 0,0 0 1 0 0,0 0-1 0 0,0 0 1 0 0,0 0-1 0 0,0 0 1 0 0,0 0-1 0 0,-1 0 1 0 0,1 0 0 0 0,0 0-1 0 0,0 0 1 0 0,0-1-1 0 0,0 1 1 0 0,0 0-1 0 0,0 0 1 0 0,0 0-1 0 0,0 0 1 0 0,-1 0-1 0 0,1 0 1 0 0,0 0-1 0 0,0 0 1 0 0,0-1 0 0 0,0 1-1 0 0,0 0 1 0 0,0 0-1 0 0,0 0 1 0 0,0 0-1 0 0,0 0 1 0 0,0 0-1 0 0,0-1 1 0 0,0 1-1 0 0,0 0 1 0 0,0 0-3 0 0,0 0 0 0 0,1-1 0 0 0,-1 1 0 0 0,0 0 0 0 0,0 0 0 0 0,1-1 0 0 0,-1 1 0 0 0,0 0 0 0 0,1 0 0 0 0,-1 0 0 0 0,0 0 0 0 0,1 0 0 0 0,-1 0 0 0 0,0-1 0 0 0,1 1 0 0 0,-1 0 0 0 0,0 0 0 0 0,1 0 0 0 0,-1 0 0 0 0,0 0 0 0 0,1 0 0 0 0,-1 0 0 0 0,0 0 0 0 0,1 0 0 0 0,-1 1 0 0 0,0-1 0 0 0,1 0 0 0 0,-1 0 0 0 0,1 0 0 0 0,0 5 11 0 0,0 0 0 0 0,0 1 0 0 0,0-1-1 0 0,-1 0 1 0 0,1 0 0 0 0,-1 1 0 0 0,-1-1 0 0 0,1 0 0 0 0,-1 0-1 0 0,0 0 1 0 0,0 1 0 0 0,0-1 0 0 0,-4 8 0 0 0,-1 2 30 0 0,-1 1 1 0 0,0-1-1 0 0,-11 15 0 0 0,-46 59 240 0 0,36-51-32 0 0,-11 11 3287 0 0,41-50-3384 0 0,0 0 0 0 0,-1-1 0 0 0,1 1 0 0 0,0 0 1 0 0,-1 0-1 0 0,1-1 0 0 0,-1 1 0 0 0,0-1 1 0 0,1 1-1 0 0,0-3 0 0 0,0 1 55 0 0,65-72 1977 0 0,-29 31-514 0 0,49-71 0 0 0,-17 20 219 0 0,-57 77-1392 0 0,10-10 481 0 0,-22 26-184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50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24 7511 0 0,'0'0'1679'0'0,"2"0"-704"0"0,3 0-448 0 0,-1 0-1 0 0,1 0 1 0 0,0-1 0 0 0,0 1 0 0 0,0-1 0 0 0,9-3 2210 0 0,-25 21-2167 0 0,-7 5 114 0 0,-2 0 0 0 0,0-1 1 0 0,-1-2-1 0 0,-46 34 0 0 0,58-45-427 0 0,-71 62 5412 0 0,88-78-5464 0 0,1 1 0 0 0,0 0-1 0 0,0 1 1 0 0,1 0 0 0 0,-1 1-1 0 0,1 0 1 0 0,14-5 0 0 0,77-21 797 0 0,-85 27-807 0 0,100-24 1333 0 0,56-17 892 0 0,-149 39-2416 0 0,-19 6-4 0 0,-4 0 0 0 0,1 0 0 0 0,0 0 0 0 0,0-1 0 0 0,0 1 0 0 0,0 0 0 0 0,0 0 0 0 0,0 0 0 0 0,0-1 0 0 0,0 1 0 0 0,0 0 0 0 0,-1-1 0 0 0,1 1 0 0 0,0-1 0 0 0,0 1 0 0 0,0-1 0 0 0,-1 1 0 0 0,2-2 0 0 0,0 1-189 0 0,0-1 0 0 0,-1 1 0 0 0,1 0 1 0 0,-1-1-1 0 0,1 1 0 0 0,-1-1 0 0 0,0 1 0 0 0,2-4 0 0 0,-1 1-1173 0 0,0 0 0 0 0,0 0 1 0 0,0-1-1 0 0,1-7 0 0 0,1-2-2161 0 0,1-1-5429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8:27.4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 9503 0 0,'1'3'728'0'0,"9"46"275"0"0,-4 6 4860 0 0,-4-6-1162 0 0,0 90 3257 0 0,-5-91-6615 0 0,3-46-1006 0 0,-22-33-24262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50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0 3311 0 0,'0'17'288'0'0,"-4"4"-224"0"0,-2 0-64 0 0,2 4 0 0 0,-1 2 2000 0 0,-4 2 392 0 0,-5 2 72 0 0,3 2 24 0 0,3 0-808 0 0,-1 3-160 0 0,-4-1-32 0 0,4 0-8 0 0,4-6-904 0 0,-1 1-192 0 0,-3-4-32 0 0,2-3-5768 0 0,4-4-1160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50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2815 0 0,'34'-19'307'0'0,"-19"10"5470"0"0,25-10 1999 0 0,-33 18-5395 0 0,2-1-299 0 0,-2 3-1543 0 0,-1-1 0 0 0,1 2 1 0 0,8 2-1 0 0,-13-3-403 0 0,-2 11-6492 0 0,0 0-976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51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1 784 9903 0 0,'17'29'439'0'0,"16"36"0"0"0,9 32 4622 0 0,27 54 5015 0 0,-57-126-9168 0 0,-11-23-418 0 0,12-6-2159 0 0,-2-4-4579 0 0,-4-5-2096 0 0</inkml:trace>
  <inkml:trace contextRef="#ctx0" brushRef="#br0" timeOffset="1">354 25 2359 0 0,'3'0'22'0'0,"0"-1"0"0"0,0-1-1 0 0,0 1 1 0 0,0 0 0 0 0,-1-1-1 0 0,1 1 1 0 0,0-1-1 0 0,-1 0 1 0 0,4-2 0 0 0,-1 0 256 0 0,-2 3 1205 0 0,10-2 2566 0 0,-12 3-3582 0 0,0 0 0 0 0,0 0 0 0 0,0 0 0 0 0,0 0 0 0 0,0 0 0 0 0,0 0 0 0 0,0 0 0 0 0,0 0 0 0 0,0 1 0 0 0,0-1 0 0 0,0 0 0 0 0,0 1 0 0 0,0-1 1 0 0,0 1-1 0 0,0-1 0 0 0,-1 1 0 0 0,1-1 0 0 0,0 1 0 0 0,0-1 0 0 0,0 2 0 0 0,1 0-110 0 0,-1 0 1 0 0,0-1 0 0 0,1 1-1 0 0,-1 0 1 0 0,0 0 0 0 0,-1 0 0 0 0,1 0-1 0 0,0 0 1 0 0,0 3 0 0 0,1 2-66 0 0,-1 1 1 0 0,0 0 0 0 0,0 0-1 0 0,-1 11 1 0 0,-1-9-680 0 0,-1-1 0 0 0,-3 14-1 0 0,1-5-4657 0 0,1 1-2263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51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0 173 6191 0 0,'0'0'472'0'0,"3"0"-306"0"0,0 0 95 0 0,1 0 1 0 0,0 0-1 0 0,0-1 1 0 0,0 1 0 0 0,-1-1-1 0 0,1 0 1 0 0,0 0-1 0 0,-1 0 1 0 0,1-1-1 0 0,-1 1 1 0 0,1-1 0 0 0,-1 1-1 0 0,0-1 1 0 0,0 0-1 0 0,1-1 1 0 0,-2 1-1 0 0,1-1 1 0 0,0 1 0 0 0,0-1-1 0 0,-1 0 1 0 0,4-4-1 0 0,5-11-34 0 0,-2 0-1 0 0,0-1 0 0 0,0 0 0 0 0,-2-1 0 0 0,5-21 1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52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0 527 7455 0 0,'2'2'575'0'0,"5"3"-193"0"0,0 0-1 0 0,1-1 1 0 0,-1 0-1 0 0,11 4 1 0 0,-13-6 1026 0 0,1 0 0 0 0,-1 1 0 0 0,1 0 0 0 0,4 4 1 0 0,-1-2 2519 0 0,-2-7-3339 0 0,-6 2-547 0 0,-1 0-1 0 0,0 0 1 0 0,1 0 0 0 0,-1 0 0 0 0,1-1-1 0 0,-1 1 1 0 0,1 0 0 0 0,-1 0-1 0 0,1 0 1 0 0,-1-1 0 0 0,1 1-1 0 0,-1 0 1 0 0,0-1 0 0 0,1 1-1 0 0,-1 0 1 0 0,0-1 0 0 0,1 1 0 0 0,-1 0-1 0 0,0-1 1 0 0,1 1 0 0 0,-1-1-1 0 0,0 1 1 0 0,0-1 0 0 0,0 1-1 0 0,1-1 1 0 0,-1 1 0 0 0,0-1-1 0 0,0 1 1 0 0,0 0 0 0 0,0-2-1 0 0,1-1-6 0 0,-1 1 0 0 0,0-1 0 0 0,1 0 0 0 0,-1 0 0 0 0,0 0 0 0 0,-1 0 0 0 0,1 0 0 0 0,0 0 0 0 0,-1 0 0 0 0,0 1 0 0 0,-1-6 0 0 0,-4-16 131 0 0,3 0-66 0 0,1 15-70 0 0,1 0-1 0 0,0 0 0 0 0,1-17 0 0 0,1 0-29 0 0,-2 19 2 0 0,1 0 0 0 0,1 1 0 0 0,-1-1 0 0 0,1 1 0 0 0,2-9 0 0 0,25-66 202 0 0,-21 62 248 0 0,2 0-1 0 0,19-34 0 0 0,28-33 1755 0 0,-44 70-1336 0 0,0 1 0 0 0,1 0 0 0 0,28-25 0 0 0,-41 40-852 0 0,1-1 0 0 0,-1 1 0 0 0,1-1 0 0 0,-1 1 0 0 0,1-1 0 0 0,-1 1 0 0 0,1 0 0 0 0,0-1-1 0 0,-1 1 1 0 0,1 0 0 0 0,0-1 0 0 0,-1 1 0 0 0,1 0 0 0 0,0 0 0 0 0,-1 0 0 0 0,1-1 0 0 0,0 1 0 0 0,-1 0 0 0 0,1 0 0 0 0,0 0 0 0 0,-1 0 0 0 0,1 0 0 0 0,1 1 0 0 0,-2-1 15 0 0,1 0 1 0 0,-1 1 0 0 0,1-1 0 0 0,-1 1 0 0 0,1-1 0 0 0,-1 1 0 0 0,1-1 0 0 0,-1 1 0 0 0,0-1 0 0 0,1 1 0 0 0,-1 0 0 0 0,0-1 0 0 0,1 1 0 0 0,-1-1 0 0 0,0 1 0 0 0,0 0 0 0 0,0-1 0 0 0,1 2 0 0 0,-1 3 135 0 0,1 0 0 0 0,-1-1-1 0 0,0 1 1 0 0,-1 9 0 0 0,-16 60-1332 0 0,4-20-130 0 0,5-23-1612 0 0,-1 0 1 0 0,-14 30-1 0 0,14-38 427 0 0,-19 49-8326 0 0,20-49 7104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52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1 207 3767 0 0,'0'0'291'0'0,"1"-2"-192"0"0,25-75 1889 0 0,-21 61-912 0 0,0 0 1 0 0,2 1 0 0 0,-1 0 0 0 0,2 0-1 0 0,0 0 1 0 0,16-21 3963 0 0,-16 46-4032 0 0,-6-7-880 0 0,0 1 0 0 0,0 0 0 0 0,-1 0 0 0 0,1 0 0 0 0,-1 0 0 0 0,0 0 0 0 0,0 0 1 0 0,-1 0-1 0 0,1 7 0 0 0,-3 38 705 0 0,0-34-639 0 0,0 4-366 0 0,-2 0 0 0 0,0 0 1 0 0,-11 29-1 0 0,5-16-957 0 0,6-20 134 0 0,1-1-594 0 0,0-1 0 0 0,-1 1 1 0 0,0-1-1 0 0,-9 15 0 0 0,12-23 800 0 0,-1-2-1329 0 0,2 0 2100 0 0,-1 0-1 0 0,1 0 0 0 0,0 0 0 0 0,0 0 0 0 0,0 0 1 0 0,-1 0-1 0 0,1 0 0 0 0,0 0 0 0 0,0 0 1 0 0,0 0-1 0 0,-1 0 0 0 0,1-1 0 0 0,0 1 1 0 0,0 0-1 0 0,0 0 0 0 0,0 0 0 0 0,0 0 0 0 0,-1 0 1 0 0,1-1-1 0 0,0 1 0 0 0,0 0 0 0 0,0 0 1 0 0,0 0-1 0 0,0-1 0 0 0,-2-3-4 0 0,1-1-1 0 0,0 0 0 0 0,1 0 1 0 0,-1 1-1 0 0,1-1 1 0 0,0 0-1 0 0,0 0 1 0 0,1 0-1 0 0,-1 1 1 0 0,1-1-1 0 0,2-7 0 0 0,9-24 283 0 0,-6 19 215 0 0,9-23 0 0 0,-13 37-323 0 0,0 0 1 0 0,0 0-1 0 0,0 0 0 0 0,0 0 0 0 0,1 0 1 0 0,-1 0-1 0 0,1 1 0 0 0,5-5 5051 0 0,3 13-3650 0 0,-9-4-1393 0 0,0-1 0 0 0,-1 0 0 0 0,1 1 0 0 0,0 0-1 0 0,-1-1 1 0 0,1 1 0 0 0,-1 0 0 0 0,0 0 0 0 0,1-1 0 0 0,-1 1 0 0 0,0 0 0 0 0,0 0 0 0 0,0 0-1 0 0,0 1 1 0 0,-1-1 0 0 0,1 0 0 0 0,-1 0 0 0 0,1 0 0 0 0,-1 1 0 0 0,0-1 0 0 0,1 0 0 0 0,-2 4 0 0 0,1-4 75 0 0,0-1-40 0 0,-1 6-220 0 0,1-6-315 0 0,-11 0-1780 0 0,-6-1-408 0 0,5-3-2372 0 0,1-3 601 0 0</inkml:trace>
  <inkml:trace contextRef="#ctx0" brushRef="#br0" timeOffset="1">13 145 2015 0 0,'0'0'472'0'0,"2"1"-328"0"0,4 1 206 0 0,0 2-1 0 0,0-1 0 0 0,0 1 0 0 0,-1-1 1 0 0,0 1-1 0 0,1 1 0 0 0,6 7 1 0 0,-2-1 855 0 0,-1 0 0 0 0,14 21 0 0 0,0 12 1342 0 0,-1 0 1 0 0,-3 2-1 0 0,15 52 0 0 0,27 63 1646 0 0,-16-67-2321 0 0,-36-81-1632 0 0,-8-13-286 0 0,0 1 0 0 0,0-1 0 0 0,0 1 1 0 0,0-1-1 0 0,-1 0 0 0 0,1 0 0 0 0,0 1 0 0 0,0-1 0 0 0,0 0 0 0 0,0 0 0 0 0,0 0 0 0 0,0 0 1 0 0,0 0-1 0 0,0 0 0 0 0,-1 0 0 0 0,1 0 0 0 0,0 0 0 0 0,0 0 0 0 0,0-1 0 0 0,0 1 0 0 0,0 0 1 0 0,0-1-1 0 0,0 1 0 0 0,-1-1 0 0 0,1 1 0 0 0,0-1 0 0 0,0 1 0 0 0,-1-1 0 0 0,1 1 0 0 0,0-1 0 0 0,-1 0 1 0 0,1 1-1 0 0,0-1 0 0 0,-1 0 0 0 0,1 1 0 0 0,-1-1 0 0 0,1 0 0 0 0,-1-1 0 0 0,4-3-682 0 0,-1-1-1 0 0,0 1 0 0 0,-1-1 1 0 0,4-8-1 0 0,2-15-4508 0 0,-2-3-1213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52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1 278 7399 0 0,'59'-91'3336'0'0,"-49"79"-1272"0"0,0 0 0 0 0,1 0 0 0 0,0 1 0 0 0,23-18 0 0 0,-13 14-96 0 0,26-18 1956 0 0,-14 8-2116 0 0,-31 24-1487 0 0,-2 0-288 0 0,1 0-1 0 0,-1 1 1 0 0,1-1 0 0 0,-1 0-1 0 0,1 1 1 0 0,0-1-1 0 0,-1 1 1 0 0,1-1-1 0 0,-1 1 1 0 0,1-1-1 0 0,0 1 1 0 0,0-1-1 0 0,-1 1 1 0 0,1 0 0 0 0,0 0-1 0 0,1-1 1 0 0,12-4 158 0 0,-14 5-185 0 0,2 0 206 0 0</inkml:trace>
  <inkml:trace contextRef="#ctx0" brushRef="#br0" timeOffset="1">124 1 7023 0 0,'7'12'159'0'0,"7"8"1340"0"0,-2 1 0 0 0,0 1 0 0 0,16 43 0 0 0,18 75 6409 0 0,-38-97-6791 0 0,-8-41-746 0 0,0-15-7339 0 0,-7-19 820 0 0,2 16 2009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9:04:53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4895 0 0,'0'0'375'0'0,"3"0"-244"0"0,-1 0 26 0 0,0 0 0 0 0,0 0 0 0 0,1 0 1 0 0,-1 1-1 0 0,0-1 0 0 0,0 1 0 0 0,0 0 1 0 0,0-1-1 0 0,0 1 0 0 0,0 0 0 0 0,0 0 0 0 0,0 0 1 0 0,0 0-1 0 0,-1 1 0 0 0,1-1 0 0 0,0 0 1 0 0,-1 1-1 0 0,1 0 0 0 0,-1-1 0 0 0,1 1 1 0 0,-1 0-1 0 0,0-1 0 0 0,0 1 0 0 0,1 0 0 0 0,0 3 1 0 0,21 44 2864 0 0,-2 0 1 0 0,19 69 0 0 0,-22-62-1757 0 0,17 64 1298 0 0,2 6 424 0 0,-28-99-1740 0 0,2-1-1 0 0,22 40 1 0 0,-29-60-953 0 0,0 0 0 0 0,1 0 0 0 0,-1 0 0 0 0,2 0 0 0 0,-1-1 0 0 0,0 0 0 0 0,1 0 0 0 0,0 0 0 0 0,13 7 0 0 0,-18-11-83 0 0,2-1-54 0 0,0 0-108 0 0,-2 0-40 0 0,0 0-1 0 0,1 0 1 0 0,-1 0 0 0 0,1 0-1 0 0,-1 0 1 0 0,1 0 0 0 0,-1-1-1 0 0,0 1 1 0 0,1 0-1 0 0,-1-1 1 0 0,0 1 0 0 0,1-1-1 0 0,-1 1 1 0 0,0-1-1 0 0,1 0 1 0 0,-1 0 0 0 0,0 1-1 0 0,0-1 1 0 0,0 0-1 0 0,0 0 1 0 0,0 0 0 0 0,0 0-1 0 0,0 0 1 0 0,0 0 0 0 0,0-1-1 0 0,-1 1 1 0 0,1 0-1 0 0,1-2 1 0 0,-1 0-53 0 0,0 0 1 0 0,0 0-1 0 0,0 0 0 0 0,0 0 1 0 0,0 0-1 0 0,-1 0 0 0 0,0 0 1 0 0,1 0-1 0 0,-1 0 0 0 0,0 0 1 0 0,0-1-1 0 0,-1 1 1 0 0,1 0-1 0 0,-1 0 0 0 0,1 0 1 0 0,-1 0-1 0 0,0 0 0 0 0,0 0 1 0 0,0 0-1 0 0,-1 0 0 0 0,1 0 1 0 0,-1 1-1 0 0,-2-4 0 0 0,-4-6-213 0 0,-1 2-1 0 0,-1-1 0 0 0,1 2 1 0 0,-13-10-1 0 0,16 13 215 0 0,-15-12-209 0 0,6 5-140 0 0,0 0 0 0 0,-24-30 0 0 0,35 38 316 0 0,0-1 0 0 0,0 0-1 0 0,1 0 1 0 0,0 0 0 0 0,0-1-1 0 0,0 1 1 0 0,1-1 0 0 0,0 1-1 0 0,0-1 1 0 0,1 0 0 0 0,0 0-1 0 0,-1-9 1 0 0,2-11 29 0 0,2 0 0 0 0,0 0-1 0 0,2 1 1 0 0,1-1 0 0 0,1 1 0 0 0,2 0 0 0 0,0 1-1 0 0,15-33 1 0 0,-13 34 121 0 0,-7 16-26 0 0,0 0 0 0 0,0 1 1 0 0,1-1-1 0 0,5-7 0 0 0,4-13 272 0 0,-5 11-123 0 0,-7 15-103 0 0,0 1-6 0 0,6-5 163 0 0,-4 1-102 0 0,1 1 0 0 0,1 1 0 0 0,-1-1 0 0 0,7-4-1 0 0,-2 3-2 0 0,0-1 19 0 0,1 0 1 0 0,0 1-1 0 0,0 0 0 0 0,0 1 0 0 0,13-4 0 0 0,-13 6-49 0 0,-6 1 33 0 0,1 0 0 0 0,0 0 0 0 0,-1 0 0 0 0,1 0 0 0 0,7 1 0 0 0,-11 0-116 0 0,1 0 0 0 0,-1 0 0 0 0,1 1 1 0 0,-1-1-1 0 0,1 1 0 0 0,-1-1 1 0 0,0 1-1 0 0,1-1 0 0 0,-1 1 1 0 0,1 0-1 0 0,-1-1 0 0 0,0 1 0 0 0,0 0 1 0 0,0 0-1 0 0,1 0 0 0 0,-1 0 1 0 0,0 0-1 0 0,0 1 0 0 0,-1-1 0 0 0,1 0 1 0 0,2 3-1 0 0,-1 1-26 0 0,1 1 1 0 0,-1 0-1 0 0,0 0 0 0 0,0 0 1 0 0,-1 0-1 0 0,0 0 0 0 0,0 0 1 0 0,0 0-1 0 0,0 0 0 0 0,-1 1 1 0 0,-1-1-1 0 0,0 12 1 0 0,-4 5 26 0 0,0 1 0 0 0,-9 23 0 0 0,3-11-21 0 0,-91 285-142 0 0,100-314-249 0 0,0-1 0 0 0,0 0-1 0 0,-1 0 1 0 0,0 0 0 0 0,0-1 0 0 0,0 1-1 0 0,-1 0 1 0 0,0-1 0 0 0,0 0 0 0 0,0 0 0 0 0,-1 0-1 0 0,-7 5 1 0 0,11-10 121 0 0,1-1 0 0 0,-1 1 0 0 0,0-1 0 0 0,1 1 0 0 0,-1-1-1 0 0,1 0 1 0 0,-1 1 0 0 0,0-1 0 0 0,1 0 0 0 0,-1 0 0 0 0,0-1 0 0 0,1 0-52 0 0,-1 1 0 0 0,1-1 0 0 0,-1 0 0 0 0,1 0 0 0 0,0 0 0 0 0,0 0 0 0 0,0 0 0 0 0,0 0 1 0 0,0 0-1 0 0,0 0 0 0 0,0 0 0 0 0,1 0 0 0 0,-1 0 0 0 0,1 0 0 0 0,0 0 0 0 0,0-2 0 0 0,2-1-509 0 0,-1 0 0 0 0,1 0-1 0 0,-1 0 1 0 0,7-8 0 0 0,-3 7 932 0 0,0 0 1 0 0,0 0 0 0 0,1 0 0 0 0,0 1 0 0 0,0 0 0 0 0,0 1 0 0 0,1-1 0 0 0,0 1 0 0 0,-1 1 0 0 0,1-1 0 0 0,1 2-1 0 0,-1-1 1 0 0,0 1 0 0 0,10-2 0 0 0,15-1 2467 0 0,0 2 0 0 0,42 0 0 0 0,-62 3-2004 0 0,238 12 5743 0 0,-162-6-5284 0 0,-49-4-1038 0 0,-24 0 0 0 0,-8 1 0 0 0,-10 0 0 0 0,-5 0 0 0 0,3-1-352 0 0,-1 0 0 0 0,0 0 1 0 0,0-1-1 0 0,0 0 0 0 0,-6 1 0 0 0,5-1-1031 0 0,0-1-1 0 0,0 0 1 0 0,0-1 0 0 0,-7 0-1 0 0,-14-5-8812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8:28.5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 0 3767 0 0,'0'0'291'0'0,"2"2"-192"0"0,2 0 530 0 0,0 0-1 0 0,0 1 1 0 0,0-1 0 0 0,0-1 0 0 0,1 1-1 0 0,-1-1 1 0 0,1 1 0 0 0,-1-1 0 0 0,1 0 0 0 0,6 0-1 0 0,7-1 2800 0 0,27-1 0 0 0,-2-1-2034 0 0,-40 2-1259 0 0,0 0 0 0 0,0 0-1 0 0,0 1 1 0 0,0-1 0 0 0,0 1 0 0 0,0-1-1 0 0,0 1 1 0 0,0 0 0 0 0,0 1-1 0 0,0-1 1 0 0,2 2 0 0 0,-3-2-63 0 0,-1 0 0 0 0,0 0-1 0 0,0 0 1 0 0,0 0 0 0 0,0 0 0 0 0,1 0 0 0 0,-1 1-1 0 0,-1-1 1 0 0,1 0 0 0 0,0 1 0 0 0,0-1 0 0 0,0 1-1 0 0,-1-1 1 0 0,1 0 0 0 0,-1 1 0 0 0,1 0 0 0 0,-1-1-1 0 0,0 1 1 0 0,1-1 0 0 0,-1 1 0 0 0,0-1 0 0 0,0 1 0 0 0,0 0-1 0 0,-1 2 1 0 0,-18 128 3257 0 0,0-12-1079 0 0,10-58-982 0 0,-3 44 1165 0 0,12-94-2283 0 0,1-1 1 0 0,1 1-1 0 0,0 0 1 0 0,4 13-1 0 0,0-7-150 0 0,-2-14 0 0 0,-1-2 0 0 0,-2-2 0 0 0,0 2 0 0 0,1 1 0 0 0,0-1 0 0 0,0-1 0 0 0,0 1 0 0 0,0 0 0 0 0,0 0 0 0 0,0-1 0 0 0,1 1 0 0 0,-1-1 0 0 0,0 0 0 0 0,1 0 0 0 0,-1 0 0 0 0,1 0 0 0 0,3 1 0 0 0,-5-1 0 0 0,1 0 0 0 0,-1-1 0 0 0,0 1 0 0 0,0-1 0 0 0,1 1 0 0 0,-1-1 0 0 0,0 0 0 0 0,1 1 0 0 0,-1-1 0 0 0,1 0 0 0 0,-1 0 0 0 0,0 0 0 0 0,1 0 0 0 0,-1 0 0 0 0,1 0 0 0 0,1 0 0 0 0,3-1 0 0 0,-4 2 0 0 0,2 0 0 0 0,9-6 0 0 0,-10 3 3 0 0,9-6 10 0 0,1-16-96 0 0,-11 18-298 0 0,1 1 1 0 0,-2-1-1 0 0,1 1 0 0 0,-1-1 0 0 0,0 0 0 0 0,0 0 0 0 0,0 1 0 0 0,-1-1 0 0 0,0 0 1 0 0,0 0-1 0 0,0 0 0 0 0,-1 0 0 0 0,-2-7 0 0 0,2 9 21 0 0,0 0 0 0 0,-1 0 0 0 0,0 0 0 0 0,1 0 0 0 0,-2 0-1 0 0,1 0 1 0 0,0 1 0 0 0,-1-1 0 0 0,1 1 0 0 0,-1-1 0 0 0,0 1 0 0 0,0 0 0 0 0,-1 0-1 0 0,1 0 1 0 0,-1 1 0 0 0,1-1 0 0 0,-1 1 0 0 0,-7-3 0 0 0,-3-2 309 0 0,-1 2 0 0 0,0 0 1 0 0,0 1-1 0 0,-1 0 0 0 0,1 1 0 0 0,-1 1 1 0 0,-16 0-1 0 0,10 2 180 0 0,0 0 0 0 0,1 2 0 0 0,-1 1 1 0 0,-33 9-1 0 0,37-8 54 0 0,-48 16 2872 0 0,69-21-2652 0 0,103-14 1302 0 0,-5 2-706 0 0,-58 5-581 0 0,91-23 596 0 0,-131 30-906 0 0,-1 0-1 0 0,1 0 1 0 0,0 1 0 0 0,0-1 0 0 0,0 1-1 0 0,0-1 1 0 0,0 1 0 0 0,0 0-1 0 0,0 0 1 0 0,0 0 0 0 0,0 1 0 0 0,0-1-1 0 0,4 2 1 0 0,-5-2 272 0 0,0 14 550 0 0,-1-12-866 0 0,-1-1 0 0 0,0 1-1 0 0,1 0 1 0 0,-1 0 0 0 0,0 0 0 0 0,0-1-1 0 0,0 1 1 0 0,0 3 0 0 0,-2 2-10 0 0,0-1 0 0 0,0 0-1 0 0,-1 1 1 0 0,0-1 0 0 0,0-1 0 0 0,0 1-1 0 0,-8 10 1 0 0,-34 36 315 0 0,31-36-336 0 0,-17 15-33 0 0,-66 56 0 0 0,97-87 0 0 0,0 0 0 0 0,-1 0 0 0 0,1 0 0 0 0,0 0 0 0 0,0 0 0 0 0,0 0 0 0 0,0 1 0 0 0,0-1 0 0 0,0 0 0 0 0,-1 0 0 0 0,1 0 0 0 0,0 0 0 0 0,0 0 0 0 0,0 0 0 0 0,0 0 0 0 0,0 0 0 0 0,-1 0 0 0 0,1 0 0 0 0,0 0 0 0 0,0 0 0 0 0,0 0 0 0 0,0 0 0 0 0,-1 0 0 0 0,1 0 0 0 0,0 0 0 0 0,0 0 0 0 0,0 0 0 0 0,0 0 0 0 0,0 0 0 0 0,-1 0 0 0 0,1 0 0 0 0,0-1 0 0 0,0 1 0 0 0,0 0 0 0 0,0 0 0 0 0,0 0 0 0 0,0 0 0 0 0,-1 0 0 0 0,1 0 0 0 0,0 0 0 0 0,0 0 0 0 0,0-1 0 0 0,0 1 0 0 0,0 0 0 0 0,0 0 0 0 0,0 0 0 0 0,0 0 0 0 0,0 0 0 0 0,0-1 0 0 0,0 1 0 0 0,0 0 0 0 0,0 0 0 0 0,0 0 0 0 0,0 0 0 0 0,-1-1 0 0 0,1 1 0 0 0,1 0 0 0 0,-1 0 0 0 0,0 0 0 0 0,0 0 0 0 0,0 0 0 0 0,0-1 0 0 0,0 1 0 0 0,0 0 0 0 0,0 0 0 0 0,0 0 0 0 0,0 0 0 0 0,0 0 0 0 0,0-1 0 0 0,2-10 0 0 0,3-8-1757 0 0,1 1-1 0 0,11-25 1 0 0,-8 22-724 0 0,8-26 1 0 0,24-92-8285 0 0,10 2 6645 0 0,-43 119 4021 0 0,1-1 0 0 0,16-24 0 0 0,-20 35 272 0 0,1 0 0 0 0,1 0 0 0 0,-1 1 0 0 0,1 0-1 0 0,0 0 1 0 0,16-11 0 0 0,-22 17 3 0 0,-1 1 0 0 0,1 0-1 0 0,0-1 1 0 0,0 1 0 0 0,0-1 0 0 0,-1 1 0 0 0,1 0-1 0 0,0 0 1 0 0,0 0 0 0 0,0-1 0 0 0,0 1 0 0 0,0 0-1 0 0,-1 0 1 0 0,1 0 0 0 0,0 0 0 0 0,0 0 0 0 0,0 1-1 0 0,0-1 1 0 0,0 0 0 0 0,-1 0 0 0 0,1 0-1 0 0,0 1 1 0 0,0-1 0 0 0,0 0 0 0 0,-1 1 0 0 0,1-1-1 0 0,0 1 1 0 0,0-1 0 0 0,-1 1 0 0 0,1-1 0 0 0,0 1-1 0 0,-1 0 1 0 0,1-1 0 0 0,-1 1 0 0 0,1 0 0 0 0,0 0-1 0 0,1 2 366 0 0,-1-1 0 0 0,1 0 0 0 0,-1 1 0 0 0,0 0 0 0 0,1-1 0 0 0,-1 1 0 0 0,-1 0 0 0 0,2 4 0 0 0,-1 3 238 0 0,-2-1 0 0 0,1 1 0 0 0,-1 0 0 0 0,-1 0 0 0 0,0 0 0 0 0,0-1 0 0 0,-1 1 0 0 0,-5 11 0 0 0,0 3 755 0 0,1-5 396 0 0,-17 33 0 0 0,23-49-1888 0 0,0-1 319 0 0,2-4-340 0 0,3-10-76 0 0,1-1-1 0 0,0 1 0 0 0,1 0 0 0 0,0 1 0 0 0,1-1 0 0 0,0 1 1 0 0,1 0-1 0 0,0 1 0 0 0,1 0 0 0 0,0 1 0 0 0,1-1 0 0 0,0 2 1 0 0,0-1-1 0 0,20-11 0 0 0,-8 9 30 0 0,-17 10 29 0 0,1 1-4 0 0,0-2 11 0 0,-1 1-1 0 0,1 0 1 0 0,0 0-1 0 0,0 0 1 0 0,-1 1 0 0 0,1-1-1 0 0,0 2 1 0 0,8 0 0 0 0,-4 0 23 0 0,-8-1 126 0 0,1 1 25 0 0,4 0-110 0 0,-6-1-54 0 0,1 1-1 0 0,-1-1 0 0 0,1 0 1 0 0,0 1-1 0 0,-1-1 1 0 0,1 1-1 0 0,-1-1 1 0 0,0 1-1 0 0,1-1 1 0 0,2 3-1 0 0,-2-1-9 0 0,1 0 1 0 0,-1 1-1 0 0,0-1 0 0 0,0 1 0 0 0,0 0 1 0 0,0-1-1 0 0,-1 1 0 0 0,1 0 0 0 0,-1 0 1 0 0,2 3-1 0 0,-2-1-10 0 0,1 0 0 0 0,-1 0 0 0 0,0 0 0 0 0,0 0 0 0 0,0 0 0 0 0,-1 0 0 0 0,0 0 0 0 0,0 0 0 0 0,0 0 0 0 0,-1 0 0 0 0,-1 7 0 0 0,-1 2 0 0 0,-1 0 0 0 0,-10 24 0 0 0,-7 13 0 0 0,-40 67 0 0 0,48-96 0 0 0,-1-2 0 0 0,-1 1 0 0 0,-1-2 0 0 0,0 0 0 0 0,-30 25 0 0 0,21-26 0 0 0,24-17 0 0 0,1-1 0 0 0,-1 0 0 0 0,1 1 0 0 0,0-1 0 0 0,-1 0 0 0 0,1 0 0 0 0,-1 0 0 0 0,0 1 0 0 0,1-1 0 0 0,-1 0 0 0 0,1 0 0 0 0,-1 0 0 0 0,1 0 0 0 0,-1 0 0 0 0,1 0 0 0 0,-1 0 0 0 0,0 0 0 0 0,0-1 0 0 0,0 0 0 0 0,0 0 0 0 0,0 0 0 0 0,1 0 0 0 0,-1 0 0 0 0,0 0 0 0 0,0 0 0 0 0,1 0 0 0 0,-1 0 0 0 0,1 0 0 0 0,-1 0 0 0 0,1 0 0 0 0,0 0 0 0 0,-1-1 0 0 0,1-1 0 0 0,-4-21 0 0 0,2-61-4842 0 0,2 23 1052 0 0,0 56 3049 0 0,0-1 0 0 0,0 0 0 0 0,1 1 0 0 0,0-1-1 0 0,0 1 1 0 0,4-10 0 0 0,1 0 261 0 0,-2 14 589 0 0,-2 1-106 0 0,-1 1 69 0 0,0-1 1 0 0,0 1-1 0 0,1 0 0 0 0,-1 0 0 0 0,0-1 0 0 0,1 1 0 0 0,-1 0 0 0 0,1 0 1 0 0,-1 1-1 0 0,0-1 0 0 0,1 0 0 0 0,-1 0 0 0 0,0 0 0 0 0,1 1 1 0 0,-1-1-1 0 0,0 1 0 0 0,0-1 0 0 0,2 2 0 0 0,-1-1 92 0 0,6 3 565 0 0,0 0-1 0 0,-1 0 1 0 0,1 1 0 0 0,-1 0-1 0 0,10 10 1 0 0,0-1 1057 0 0,17 16 968 0 0,-21-18-1588 0 0,17 13 1 0 0,255 154 241 0 0,-194-133-1408 0 0,-89-45 0 0 0,-1 1 0 0 0,1-1 0 0 0,0-1 0 0 0,-1 1 0 0 0,1 0 0 0 0,0 0 0 0 0,0-1 0 0 0,0 1 0 0 0,0-1 0 0 0,-1 1 0 0 0,1-1 0 0 0,0 0 0 0 0,0 0 0 0 0,0 0 0 0 0,0 0 0 0 0,0 0 0 0 0,0 0 0 0 0,0 0 0 0 0,0-1 0 0 0,0 1 0 0 0,2-1 0 0 0,6-3 0 0 0,-5 0 0 0 0,-4-4 0 0 0,-1 7 0 0 0,1 0 0 0 0,-1 0 0 0 0,0 0 0 0 0,0 0 0 0 0,0-1 0 0 0,0 1 0 0 0,0 0 0 0 0,0 0 0 0 0,-1 0 0 0 0,1 0 0 0 0,0 0 0 0 0,0 0 0 0 0,-1 0 0 0 0,1 0 0 0 0,-1 0 0 0 0,1 0 0 0 0,-1-1 0 0 0,-2-1 0 0 0,-1-8-311 0 0,2 7-561 0 0,1 0 1 0 0,-1 1-1 0 0,1-1 0 0 0,0 0 1 0 0,0 0-1 0 0,0 0 0 0 0,0 0 1 0 0,1 0-1 0 0,0-7 0 0 0,1-11-9324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9:47.1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277 0 2015 0 0,'1'3'22'0'0,"-1"0"-14"0"0,0-1 1 0 0,0 0 0 0 0,1 0-1 0 0,-1 1 1 0 0,1-1-1 0 0,0 0 1 0 0,0 0 0 0 0,0 0-1 0 0,0 0 1 0 0,0 0-1 0 0,0 0 1 0 0,0 0 0 0 0,1 0-1 0 0,-1 0 1 0 0,1 0-1 0 0,-1-1 1 0 0,4 4-1 0 0,8 5 276 0 0,0 1-1 0 0,-1 1 1 0 0,-1 0-1 0 0,0 1 1 0 0,12 18-1 0 0,-2 2 653 0 0,19 41 1 0 0,-35-62-748 0 0,-1 0 0 0 0,0 0 0 0 0,0 0 0 0 0,-1 1 0 0 0,-1-1-1 0 0,0 1 1 0 0,0 0 0 0 0,-2 0 0 0 0,-1 25 0 0 0,-2-8 119 0 0,-1 1 0 0 0,-2-1 0 0 0,-10 31 0 0 0,10-45 77 0 0,0 0 0 0 0,-17 30 1 0 0,3-10 402 0 0,15-26-517 0 0,0 0-1 0 0,-1 0 1 0 0,-1 0 0 0 0,1-1-1 0 0,-2 0 1 0 0,1 0-1 0 0,-1-1 1 0 0,0 0 0 0 0,-1-1-1 0 0,-16 12 1 0 0,20-16-194 0 0,-1 0 1 0 0,1 0-1 0 0,0-1 0 0 0,-1 1 1 0 0,0-1-1 0 0,0-1 0 0 0,1 1 1 0 0,-1-1-1 0 0,0 0 0 0 0,0 0 1 0 0,-1-1-1 0 0,1 1 0 0 0,0-1 1 0 0,0-1-1 0 0,0 1 1 0 0,0-1-1 0 0,0 0 0 0 0,0-1 1 0 0,0 1-1 0 0,1-1 0 0 0,-12-5 1 0 0,3 0 147 0 0,1-1 1 0 0,0 0 0 0 0,0-1-1 0 0,-16-13 1 0 0,23 17-191 0 0,1 0 0 0 0,0-1 0 0 0,0 1-1 0 0,0-1 1 0 0,0 0 0 0 0,1-1 0 0 0,0 1 0 0 0,1-1 0 0 0,-1 0 0 0 0,1 1-1 0 0,-2-9 1 0 0,5 15-35 0 0,-3-9-19 0 0,0 0-1 0 0,1-1 0 0 0,0 1 0 0 0,0 0 1 0 0,1-1-1 0 0,1 1 0 0 0,-1-1 0 0 0,2 1 1 0 0,1-18-1 0 0,0 19 19 0 0,-1 1 23 0 0,0 0-1 0 0,1 0 1 0 0,0 0 0 0 0,0 0 0 0 0,1 0-1 0 0,0 1 1 0 0,0-1 0 0 0,5-6 0 0 0,3-5 29 0 0,-9 15-38 0 0,0-1 0 0 0,0 1 1 0 0,1 0-1 0 0,-1-1 0 0 0,1 1 0 0 0,-1 1 1 0 0,1-1-1 0 0,5-4 0 0 0,0 3 119 0 0,-1-1-1 0 0,1 2 0 0 0,0-1 1 0 0,0 1-1 0 0,0 0 0 0 0,0 1 1 0 0,0 0-1 0 0,1 0 0 0 0,11 0 1 0 0,-14 2 45 0 0,1 1 1 0 0,0-1 0 0 0,-1 2 0 0 0,1-1 0 0 0,-1 1 0 0 0,0-1 0 0 0,11 6-1 0 0,-2-1 193 0 0,-4-2-42 0 0,-2 1 1 0 0,1 0-1 0 0,15 10 1 0 0,-8-4 50 0 0,-5-3 135 0 0,17 15 1 0 0,-8-6 73 0 0,-14-11-339 0 0,-1 0 1 0 0,0 1-1 0 0,9 10 0 0 0,10 12 178 0 0,-9-13-145 0 0,20 26-1 0 0,-23-27 77 0 0,0 0 0 0 0,18 17-1 0 0,-5-7 380 0 0,-19-18-559 0 0,1 0-1 0 0,-1 0 0 0 0,1 0 1 0 0,0-1-1 0 0,0 0 0 0 0,11 4 1 0 0,-17-9-48 0 0,0-1 13 0 0,8 0 1 0 0,3-4-24 0 0,-7 1-258 0 0,-1-1-1 0 0,1 0 0 0 0,-1 0 1 0 0,0-1-1 0 0,0 1 1 0 0,0-1-1 0 0,-1 0 1 0 0,5-6-1 0 0,12-13-8304 0 0,-8 10 21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9:47.4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 5727 0 0,'0'0'443'0'0,"4"1"-294"0"0,43 5 469 0 0,27 2 4700 0 0,-63-7-4166 0 0,-1-1-1 0 0,1 0 1 0 0,12-3-1 0 0,0 1-159 0 0,-19 1-939 0 0,0 0 1 0 0,0 0 0 0 0,0 0 0 0 0,-1-1 0 0 0,1 1 0 0 0,6-5 0 0 0,3 0-4775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9:47.8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25 8495 0 0,'3'1'652'0'0,"37"5"-60"0"0,25-6 4461 0 0,-13-1 76 0 0,-48 1-4955 0 0,-1 0 0 0 0,0-1 0 0 0,0 0 1 0 0,1 0-1 0 0,4-2 0 0 0,-2 1 51 0 0,-4 1-10 0 0,1 0-78 0 0,23-11 79 0 0,-9 6-1466 0 0,-7 3-3530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5T18:39:48.3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121 1656 2935 0 0,'5'-20'292'0'0,"-1"0"-1"0"0,-1-1 0 0 0,-1 1 1 0 0,0-27-1 0 0,-1 15 23 0 0,8-90 737 0 0,9-61 78 0 0,-13 139-907 0 0,6-68 405 0 0,0-131 932 0 0,3 54 268 0 0,-8 126-1215 0 0,-1 16 113 0 0,3 0 0 0 0,2 1-1 0 0,1 0 1 0 0,3 0 0 0 0,2 2 0 0 0,38-77 0 0 0,-46 105-322 0 0,1 0 0 0 0,1 1 0 0 0,19-23 0 0 0,-24 32-274 0 0,-1 1 0 0 0,2 1 0 0 0,-1-1 0 0 0,0 1 0 0 0,1-1 0 0 0,0 1 0 0 0,0 1 0 0 0,0-1 0 0 0,0 1-1 0 0,0 1 1 0 0,1-1 0 0 0,10-2 0 0 0,-11 3-2 0 0,0 1 0 0 0,0 0 0 0 0,0 1 0 0 0,0-1 0 0 0,0 1 0 0 0,0 0-1 0 0,0 1 1 0 0,8 1 0 0 0,-11-1-67 0 0,0 0-1 0 0,0 0 1 0 0,-1 0-1 0 0,1 0 1 0 0,0 0-1 0 0,-1 1 1 0 0,1-1-1 0 0,-1 1 1 0 0,0-1-1 0 0,0 1 1 0 0,1 0-1 0 0,-1 0 1 0 0,0 0-1 0 0,-1 1 1 0 0,1-1-1 0 0,0 0 1 0 0,-1 1-1 0 0,1-1 1 0 0,1 6-1 0 0,-1-4-10 0 0,0 1 0 0 0,-1 1 0 0 0,0-1 0 0 0,0 0 0 0 0,-1 0 0 0 0,1 0 0 0 0,-1 8 0 0 0,-6 36 299 0 0,3-31-206 0 0,-1 1-1 0 0,-2-1 1 0 0,1 0-1 0 0,-2-1 1 0 0,-1 1-1 0 0,0-1 0 0 0,-1-1 1 0 0,-18 26-1 0 0,14-25 36 0 0,-1 2 68 0 0,-1-1 0 0 0,-1-1-1 0 0,0 0 1 0 0,-24 18-1 0 0,38-34-237 0 0,-1 2 57 0 0,-1-1 1 0 0,1 0-1 0 0,0 1 1 0 0,0 0-1 0 0,1-1 1 0 0,-1 1 0 0 0,-2 4-1 0 0,4-6-211 0 0,5-1 63 0 0,17-1 81 0 0,1-2 0 0 0,-1-1-1 0 0,34-10 1 0 0,-24 6 22 0 0,-28 7-13 0 0,0 0 0 0 0,0 1-1 0 0,0-1 1 0 0,0 0 0 0 0,0 1 0 0 0,0 0 0 0 0,0 0 0 0 0,4 0 0 0 0,2 0-6 0 0,5 0 1 0 0,-11 1-3 0 0,7 5 15 0 0,-9-3 48 0 0,-2 4 10 0 0,0 0 0 0 0,-1 0 0 0 0,0 0 0 0 0,0 0-1 0 0,-1 0 1 0 0,0 0 0 0 0,0-1 0 0 0,0 1 0 0 0,-1-1-1 0 0,-7 9 1 0 0,-17 22 1082 0 0,-2-2 1 0 0,-53 48-1 0 0,36-37-232 0 0,18-18-658 0 0,0-2 0 0 0,-40 28 0 0 0,54-44-184 0 0,-1 0 0 0 0,0-1 0 0 0,0-1 0 0 0,-1 0 1 0 0,0-1-1 0 0,-35 8 0 0 0,46-14-509 0 0,1 0 0 0 0,-1 0 0 0 0,1-1 0 0 0,-9 0 0 0 0,9-1-728 0 0,1 1 1 0 0,-1-1-1 0 0,0 0 0 0 0,1-1 1 0 0,-6-1-1 0 0,-5-4-9010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7205"/>
          </a:xfrm>
          <a:prstGeom prst="rect">
            <a:avLst/>
          </a:prstGeom>
        </p:spPr>
        <p:txBody>
          <a:bodyPr vert="horz" lIns="95701" tIns="47850" rIns="95701" bIns="47850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7205"/>
          </a:xfrm>
          <a:prstGeom prst="rect">
            <a:avLst/>
          </a:prstGeom>
        </p:spPr>
        <p:txBody>
          <a:bodyPr vert="horz" lIns="95701" tIns="47850" rIns="95701" bIns="47850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2024-05-02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7046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01" tIns="47850" rIns="95701" bIns="4785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8"/>
            <a:ext cx="5444490" cy="4474845"/>
          </a:xfrm>
          <a:prstGeom prst="rect">
            <a:avLst/>
          </a:prstGeom>
        </p:spPr>
        <p:txBody>
          <a:bodyPr vert="horz" lIns="95701" tIns="47850" rIns="95701" bIns="4785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5701" tIns="47850" rIns="95701" bIns="47850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5169"/>
            <a:ext cx="2949099" cy="497205"/>
          </a:xfrm>
          <a:prstGeom prst="rect">
            <a:avLst/>
          </a:prstGeom>
        </p:spPr>
        <p:txBody>
          <a:bodyPr vert="horz" lIns="95701" tIns="47850" rIns="95701" bIns="47850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2024-05-02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2.xml"/><Relationship Id="rId21" Type="http://schemas.openxmlformats.org/officeDocument/2006/relationships/customXml" Target="../ink/ink254.xml"/><Relationship Id="rId42" Type="http://schemas.openxmlformats.org/officeDocument/2006/relationships/image" Target="../media/image287.png"/><Relationship Id="rId63" Type="http://schemas.openxmlformats.org/officeDocument/2006/relationships/customXml" Target="../ink/ink275.xml"/><Relationship Id="rId84" Type="http://schemas.openxmlformats.org/officeDocument/2006/relationships/image" Target="../media/image308.png"/><Relationship Id="rId138" Type="http://schemas.openxmlformats.org/officeDocument/2006/relationships/image" Target="../media/image335.png"/><Relationship Id="rId159" Type="http://schemas.openxmlformats.org/officeDocument/2006/relationships/customXml" Target="../ink/ink323.xml"/><Relationship Id="rId170" Type="http://schemas.openxmlformats.org/officeDocument/2006/relationships/image" Target="../media/image351.png"/><Relationship Id="rId191" Type="http://schemas.openxmlformats.org/officeDocument/2006/relationships/customXml" Target="../ink/ink339.xml"/><Relationship Id="rId205" Type="http://schemas.openxmlformats.org/officeDocument/2006/relationships/customXml" Target="../ink/ink346.xml"/><Relationship Id="rId107" Type="http://schemas.openxmlformats.org/officeDocument/2006/relationships/customXml" Target="../ink/ink297.xml"/><Relationship Id="rId11" Type="http://schemas.openxmlformats.org/officeDocument/2006/relationships/customXml" Target="../ink/ink249.xml"/><Relationship Id="rId32" Type="http://schemas.openxmlformats.org/officeDocument/2006/relationships/image" Target="../media/image282.png"/><Relationship Id="rId53" Type="http://schemas.openxmlformats.org/officeDocument/2006/relationships/customXml" Target="../ink/ink270.xml"/><Relationship Id="rId74" Type="http://schemas.openxmlformats.org/officeDocument/2006/relationships/image" Target="../media/image303.png"/><Relationship Id="rId128" Type="http://schemas.openxmlformats.org/officeDocument/2006/relationships/image" Target="../media/image330.png"/><Relationship Id="rId149" Type="http://schemas.openxmlformats.org/officeDocument/2006/relationships/customXml" Target="../ink/ink318.xml"/><Relationship Id="rId5" Type="http://schemas.openxmlformats.org/officeDocument/2006/relationships/image" Target="../media/image266.png"/><Relationship Id="rId95" Type="http://schemas.openxmlformats.org/officeDocument/2006/relationships/customXml" Target="../ink/ink291.xml"/><Relationship Id="rId160" Type="http://schemas.openxmlformats.org/officeDocument/2006/relationships/image" Target="../media/image346.png"/><Relationship Id="rId181" Type="http://schemas.openxmlformats.org/officeDocument/2006/relationships/customXml" Target="../ink/ink334.xml"/><Relationship Id="rId216" Type="http://schemas.openxmlformats.org/officeDocument/2006/relationships/image" Target="../media/image374.png"/><Relationship Id="rId22" Type="http://schemas.openxmlformats.org/officeDocument/2006/relationships/image" Target="../media/image277.png"/><Relationship Id="rId43" Type="http://schemas.openxmlformats.org/officeDocument/2006/relationships/customXml" Target="../ink/ink265.xml"/><Relationship Id="rId64" Type="http://schemas.openxmlformats.org/officeDocument/2006/relationships/image" Target="../media/image298.png"/><Relationship Id="rId118" Type="http://schemas.openxmlformats.org/officeDocument/2006/relationships/image" Target="../media/image325.png"/><Relationship Id="rId139" Type="http://schemas.openxmlformats.org/officeDocument/2006/relationships/customXml" Target="../ink/ink313.xml"/><Relationship Id="rId85" Type="http://schemas.openxmlformats.org/officeDocument/2006/relationships/customXml" Target="../ink/ink286.xml"/><Relationship Id="rId150" Type="http://schemas.openxmlformats.org/officeDocument/2006/relationships/image" Target="../media/image341.png"/><Relationship Id="rId171" Type="http://schemas.openxmlformats.org/officeDocument/2006/relationships/customXml" Target="../ink/ink329.xml"/><Relationship Id="rId192" Type="http://schemas.openxmlformats.org/officeDocument/2006/relationships/image" Target="../media/image362.png"/><Relationship Id="rId206" Type="http://schemas.openxmlformats.org/officeDocument/2006/relationships/image" Target="../media/image369.png"/><Relationship Id="rId12" Type="http://schemas.openxmlformats.org/officeDocument/2006/relationships/image" Target="../media/image272.png"/><Relationship Id="rId33" Type="http://schemas.openxmlformats.org/officeDocument/2006/relationships/customXml" Target="../ink/ink260.xml"/><Relationship Id="rId108" Type="http://schemas.openxmlformats.org/officeDocument/2006/relationships/image" Target="../media/image320.png"/><Relationship Id="rId129" Type="http://schemas.openxmlformats.org/officeDocument/2006/relationships/customXml" Target="../ink/ink308.xml"/><Relationship Id="rId54" Type="http://schemas.openxmlformats.org/officeDocument/2006/relationships/image" Target="../media/image293.png"/><Relationship Id="rId75" Type="http://schemas.openxmlformats.org/officeDocument/2006/relationships/customXml" Target="../ink/ink281.xml"/><Relationship Id="rId96" Type="http://schemas.openxmlformats.org/officeDocument/2006/relationships/image" Target="../media/image314.png"/><Relationship Id="rId140" Type="http://schemas.openxmlformats.org/officeDocument/2006/relationships/image" Target="../media/image336.png"/><Relationship Id="rId161" Type="http://schemas.openxmlformats.org/officeDocument/2006/relationships/customXml" Target="../ink/ink324.xml"/><Relationship Id="rId182" Type="http://schemas.openxmlformats.org/officeDocument/2006/relationships/image" Target="../media/image357.png"/><Relationship Id="rId6" Type="http://schemas.openxmlformats.org/officeDocument/2006/relationships/image" Target="../media/image269.png"/><Relationship Id="rId23" Type="http://schemas.openxmlformats.org/officeDocument/2006/relationships/customXml" Target="../ink/ink255.xml"/><Relationship Id="rId119" Type="http://schemas.openxmlformats.org/officeDocument/2006/relationships/customXml" Target="../ink/ink303.xml"/><Relationship Id="rId44" Type="http://schemas.openxmlformats.org/officeDocument/2006/relationships/image" Target="../media/image288.png"/><Relationship Id="rId65" Type="http://schemas.openxmlformats.org/officeDocument/2006/relationships/customXml" Target="../ink/ink276.xml"/><Relationship Id="rId86" Type="http://schemas.openxmlformats.org/officeDocument/2006/relationships/image" Target="../media/image309.png"/><Relationship Id="rId130" Type="http://schemas.openxmlformats.org/officeDocument/2006/relationships/image" Target="../media/image331.png"/><Relationship Id="rId151" Type="http://schemas.openxmlformats.org/officeDocument/2006/relationships/customXml" Target="../ink/ink319.xml"/><Relationship Id="rId172" Type="http://schemas.openxmlformats.org/officeDocument/2006/relationships/image" Target="../media/image352.png"/><Relationship Id="rId193" Type="http://schemas.openxmlformats.org/officeDocument/2006/relationships/customXml" Target="../ink/ink340.xml"/><Relationship Id="rId207" Type="http://schemas.openxmlformats.org/officeDocument/2006/relationships/customXml" Target="../ink/ink347.xml"/><Relationship Id="rId13" Type="http://schemas.openxmlformats.org/officeDocument/2006/relationships/customXml" Target="../ink/ink250.xml"/><Relationship Id="rId109" Type="http://schemas.openxmlformats.org/officeDocument/2006/relationships/customXml" Target="../ink/ink298.xml"/><Relationship Id="rId34" Type="http://schemas.openxmlformats.org/officeDocument/2006/relationships/image" Target="../media/image283.png"/><Relationship Id="rId55" Type="http://schemas.openxmlformats.org/officeDocument/2006/relationships/customXml" Target="../ink/ink271.xml"/><Relationship Id="rId76" Type="http://schemas.openxmlformats.org/officeDocument/2006/relationships/image" Target="../media/image304.png"/><Relationship Id="rId97" Type="http://schemas.openxmlformats.org/officeDocument/2006/relationships/customXml" Target="../ink/ink292.xml"/><Relationship Id="rId120" Type="http://schemas.openxmlformats.org/officeDocument/2006/relationships/image" Target="../media/image326.png"/><Relationship Id="rId141" Type="http://schemas.openxmlformats.org/officeDocument/2006/relationships/customXml" Target="../ink/ink314.xml"/><Relationship Id="rId7" Type="http://schemas.openxmlformats.org/officeDocument/2006/relationships/customXml" Target="../ink/ink247.xml"/><Relationship Id="rId162" Type="http://schemas.openxmlformats.org/officeDocument/2006/relationships/image" Target="../media/image347.png"/><Relationship Id="rId183" Type="http://schemas.openxmlformats.org/officeDocument/2006/relationships/customXml" Target="../ink/ink335.xml"/><Relationship Id="rId24" Type="http://schemas.openxmlformats.org/officeDocument/2006/relationships/image" Target="../media/image278.png"/><Relationship Id="rId45" Type="http://schemas.openxmlformats.org/officeDocument/2006/relationships/customXml" Target="../ink/ink266.xml"/><Relationship Id="rId66" Type="http://schemas.openxmlformats.org/officeDocument/2006/relationships/image" Target="../media/image299.png"/><Relationship Id="rId87" Type="http://schemas.openxmlformats.org/officeDocument/2006/relationships/customXml" Target="../ink/ink287.xml"/><Relationship Id="rId110" Type="http://schemas.openxmlformats.org/officeDocument/2006/relationships/image" Target="../media/image321.png"/><Relationship Id="rId131" Type="http://schemas.openxmlformats.org/officeDocument/2006/relationships/customXml" Target="../ink/ink309.xml"/><Relationship Id="rId152" Type="http://schemas.openxmlformats.org/officeDocument/2006/relationships/image" Target="../media/image342.png"/><Relationship Id="rId173" Type="http://schemas.openxmlformats.org/officeDocument/2006/relationships/customXml" Target="../ink/ink330.xml"/><Relationship Id="rId194" Type="http://schemas.openxmlformats.org/officeDocument/2006/relationships/image" Target="../media/image363.png"/><Relationship Id="rId208" Type="http://schemas.openxmlformats.org/officeDocument/2006/relationships/image" Target="../media/image370.png"/><Relationship Id="rId19" Type="http://schemas.openxmlformats.org/officeDocument/2006/relationships/customXml" Target="../ink/ink253.xml"/><Relationship Id="rId14" Type="http://schemas.openxmlformats.org/officeDocument/2006/relationships/image" Target="../media/image273.png"/><Relationship Id="rId30" Type="http://schemas.openxmlformats.org/officeDocument/2006/relationships/image" Target="../media/image281.png"/><Relationship Id="rId35" Type="http://schemas.openxmlformats.org/officeDocument/2006/relationships/customXml" Target="../ink/ink261.xml"/><Relationship Id="rId56" Type="http://schemas.openxmlformats.org/officeDocument/2006/relationships/image" Target="../media/image294.png"/><Relationship Id="rId77" Type="http://schemas.openxmlformats.org/officeDocument/2006/relationships/customXml" Target="../ink/ink282.xml"/><Relationship Id="rId100" Type="http://schemas.openxmlformats.org/officeDocument/2006/relationships/image" Target="../media/image316.png"/><Relationship Id="rId105" Type="http://schemas.openxmlformats.org/officeDocument/2006/relationships/customXml" Target="../ink/ink296.xml"/><Relationship Id="rId126" Type="http://schemas.openxmlformats.org/officeDocument/2006/relationships/image" Target="../media/image329.png"/><Relationship Id="rId147" Type="http://schemas.openxmlformats.org/officeDocument/2006/relationships/customXml" Target="../ink/ink317.xml"/><Relationship Id="rId168" Type="http://schemas.openxmlformats.org/officeDocument/2006/relationships/image" Target="../media/image350.png"/><Relationship Id="rId8" Type="http://schemas.openxmlformats.org/officeDocument/2006/relationships/image" Target="../media/image270.png"/><Relationship Id="rId51" Type="http://schemas.openxmlformats.org/officeDocument/2006/relationships/customXml" Target="../ink/ink269.xml"/><Relationship Id="rId72" Type="http://schemas.openxmlformats.org/officeDocument/2006/relationships/image" Target="../media/image302.png"/><Relationship Id="rId93" Type="http://schemas.openxmlformats.org/officeDocument/2006/relationships/customXml" Target="../ink/ink290.xml"/><Relationship Id="rId98" Type="http://schemas.openxmlformats.org/officeDocument/2006/relationships/image" Target="../media/image315.png"/><Relationship Id="rId121" Type="http://schemas.openxmlformats.org/officeDocument/2006/relationships/customXml" Target="../ink/ink304.xml"/><Relationship Id="rId142" Type="http://schemas.openxmlformats.org/officeDocument/2006/relationships/image" Target="../media/image337.png"/><Relationship Id="rId163" Type="http://schemas.openxmlformats.org/officeDocument/2006/relationships/customXml" Target="../ink/ink325.xml"/><Relationship Id="rId184" Type="http://schemas.openxmlformats.org/officeDocument/2006/relationships/image" Target="../media/image358.png"/><Relationship Id="rId189" Type="http://schemas.openxmlformats.org/officeDocument/2006/relationships/customXml" Target="../ink/ink338.xml"/><Relationship Id="rId3" Type="http://schemas.openxmlformats.org/officeDocument/2006/relationships/image" Target="../media/image268.png"/><Relationship Id="rId214" Type="http://schemas.openxmlformats.org/officeDocument/2006/relationships/image" Target="../media/image373.png"/><Relationship Id="rId25" Type="http://schemas.openxmlformats.org/officeDocument/2006/relationships/customXml" Target="../ink/ink256.xml"/><Relationship Id="rId46" Type="http://schemas.openxmlformats.org/officeDocument/2006/relationships/image" Target="../media/image289.png"/><Relationship Id="rId67" Type="http://schemas.openxmlformats.org/officeDocument/2006/relationships/customXml" Target="../ink/ink277.xml"/><Relationship Id="rId116" Type="http://schemas.openxmlformats.org/officeDocument/2006/relationships/image" Target="../media/image324.png"/><Relationship Id="rId137" Type="http://schemas.openxmlformats.org/officeDocument/2006/relationships/customXml" Target="../ink/ink312.xml"/><Relationship Id="rId158" Type="http://schemas.openxmlformats.org/officeDocument/2006/relationships/image" Target="../media/image345.png"/><Relationship Id="rId20" Type="http://schemas.openxmlformats.org/officeDocument/2006/relationships/image" Target="../media/image276.png"/><Relationship Id="rId41" Type="http://schemas.openxmlformats.org/officeDocument/2006/relationships/customXml" Target="../ink/ink264.xml"/><Relationship Id="rId62" Type="http://schemas.openxmlformats.org/officeDocument/2006/relationships/image" Target="../media/image297.png"/><Relationship Id="rId83" Type="http://schemas.openxmlformats.org/officeDocument/2006/relationships/customXml" Target="../ink/ink285.xml"/><Relationship Id="rId88" Type="http://schemas.openxmlformats.org/officeDocument/2006/relationships/image" Target="../media/image310.png"/><Relationship Id="rId111" Type="http://schemas.openxmlformats.org/officeDocument/2006/relationships/customXml" Target="../ink/ink299.xml"/><Relationship Id="rId132" Type="http://schemas.openxmlformats.org/officeDocument/2006/relationships/image" Target="../media/image332.png"/><Relationship Id="rId153" Type="http://schemas.openxmlformats.org/officeDocument/2006/relationships/customXml" Target="../ink/ink320.xml"/><Relationship Id="rId174" Type="http://schemas.openxmlformats.org/officeDocument/2006/relationships/image" Target="../media/image353.png"/><Relationship Id="rId179" Type="http://schemas.openxmlformats.org/officeDocument/2006/relationships/customXml" Target="../ink/ink333.xml"/><Relationship Id="rId195" Type="http://schemas.openxmlformats.org/officeDocument/2006/relationships/customXml" Target="../ink/ink341.xml"/><Relationship Id="rId209" Type="http://schemas.openxmlformats.org/officeDocument/2006/relationships/customXml" Target="../ink/ink348.xml"/><Relationship Id="rId190" Type="http://schemas.openxmlformats.org/officeDocument/2006/relationships/image" Target="../media/image361.png"/><Relationship Id="rId204" Type="http://schemas.openxmlformats.org/officeDocument/2006/relationships/image" Target="../media/image368.png"/><Relationship Id="rId15" Type="http://schemas.openxmlformats.org/officeDocument/2006/relationships/customXml" Target="../ink/ink251.xml"/><Relationship Id="rId36" Type="http://schemas.openxmlformats.org/officeDocument/2006/relationships/image" Target="../media/image284.png"/><Relationship Id="rId57" Type="http://schemas.openxmlformats.org/officeDocument/2006/relationships/customXml" Target="../ink/ink272.xml"/><Relationship Id="rId106" Type="http://schemas.openxmlformats.org/officeDocument/2006/relationships/image" Target="../media/image319.png"/><Relationship Id="rId127" Type="http://schemas.openxmlformats.org/officeDocument/2006/relationships/customXml" Target="../ink/ink307.xml"/><Relationship Id="rId10" Type="http://schemas.openxmlformats.org/officeDocument/2006/relationships/image" Target="../media/image271.png"/><Relationship Id="rId31" Type="http://schemas.openxmlformats.org/officeDocument/2006/relationships/customXml" Target="../ink/ink259.xml"/><Relationship Id="rId52" Type="http://schemas.openxmlformats.org/officeDocument/2006/relationships/image" Target="../media/image292.png"/><Relationship Id="rId73" Type="http://schemas.openxmlformats.org/officeDocument/2006/relationships/customXml" Target="../ink/ink280.xml"/><Relationship Id="rId78" Type="http://schemas.openxmlformats.org/officeDocument/2006/relationships/image" Target="../media/image305.png"/><Relationship Id="rId94" Type="http://schemas.openxmlformats.org/officeDocument/2006/relationships/image" Target="../media/image313.png"/><Relationship Id="rId99" Type="http://schemas.openxmlformats.org/officeDocument/2006/relationships/customXml" Target="../ink/ink293.xml"/><Relationship Id="rId101" Type="http://schemas.openxmlformats.org/officeDocument/2006/relationships/customXml" Target="../ink/ink294.xml"/><Relationship Id="rId122" Type="http://schemas.openxmlformats.org/officeDocument/2006/relationships/image" Target="../media/image327.png"/><Relationship Id="rId143" Type="http://schemas.openxmlformats.org/officeDocument/2006/relationships/customXml" Target="../ink/ink315.xml"/><Relationship Id="rId148" Type="http://schemas.openxmlformats.org/officeDocument/2006/relationships/image" Target="../media/image340.png"/><Relationship Id="rId164" Type="http://schemas.openxmlformats.org/officeDocument/2006/relationships/image" Target="../media/image348.png"/><Relationship Id="rId169" Type="http://schemas.openxmlformats.org/officeDocument/2006/relationships/customXml" Target="../ink/ink328.xml"/><Relationship Id="rId185" Type="http://schemas.openxmlformats.org/officeDocument/2006/relationships/customXml" Target="../ink/ink336.xml"/><Relationship Id="rId4" Type="http://schemas.openxmlformats.org/officeDocument/2006/relationships/image" Target="../media/image262.png"/><Relationship Id="rId9" Type="http://schemas.openxmlformats.org/officeDocument/2006/relationships/customXml" Target="../ink/ink248.xml"/><Relationship Id="rId180" Type="http://schemas.openxmlformats.org/officeDocument/2006/relationships/image" Target="../media/image356.png"/><Relationship Id="rId210" Type="http://schemas.openxmlformats.org/officeDocument/2006/relationships/image" Target="../media/image371.png"/><Relationship Id="rId215" Type="http://schemas.openxmlformats.org/officeDocument/2006/relationships/customXml" Target="../ink/ink351.xml"/><Relationship Id="rId26" Type="http://schemas.openxmlformats.org/officeDocument/2006/relationships/image" Target="../media/image279.png"/><Relationship Id="rId47" Type="http://schemas.openxmlformats.org/officeDocument/2006/relationships/customXml" Target="../ink/ink267.xml"/><Relationship Id="rId68" Type="http://schemas.openxmlformats.org/officeDocument/2006/relationships/image" Target="../media/image300.png"/><Relationship Id="rId89" Type="http://schemas.openxmlformats.org/officeDocument/2006/relationships/customXml" Target="../ink/ink288.xml"/><Relationship Id="rId112" Type="http://schemas.openxmlformats.org/officeDocument/2006/relationships/image" Target="../media/image322.png"/><Relationship Id="rId133" Type="http://schemas.openxmlformats.org/officeDocument/2006/relationships/customXml" Target="../ink/ink310.xml"/><Relationship Id="rId154" Type="http://schemas.openxmlformats.org/officeDocument/2006/relationships/image" Target="../media/image343.png"/><Relationship Id="rId175" Type="http://schemas.openxmlformats.org/officeDocument/2006/relationships/customXml" Target="../ink/ink331.xml"/><Relationship Id="rId196" Type="http://schemas.openxmlformats.org/officeDocument/2006/relationships/image" Target="../media/image364.png"/><Relationship Id="rId200" Type="http://schemas.openxmlformats.org/officeDocument/2006/relationships/image" Target="../media/image366.png"/><Relationship Id="rId16" Type="http://schemas.openxmlformats.org/officeDocument/2006/relationships/image" Target="../media/image274.png"/><Relationship Id="rId37" Type="http://schemas.openxmlformats.org/officeDocument/2006/relationships/customXml" Target="../ink/ink262.xml"/><Relationship Id="rId58" Type="http://schemas.openxmlformats.org/officeDocument/2006/relationships/image" Target="../media/image295.png"/><Relationship Id="rId79" Type="http://schemas.openxmlformats.org/officeDocument/2006/relationships/customXml" Target="../ink/ink283.xml"/><Relationship Id="rId102" Type="http://schemas.openxmlformats.org/officeDocument/2006/relationships/image" Target="../media/image317.png"/><Relationship Id="rId123" Type="http://schemas.openxmlformats.org/officeDocument/2006/relationships/customXml" Target="../ink/ink305.xml"/><Relationship Id="rId144" Type="http://schemas.openxmlformats.org/officeDocument/2006/relationships/image" Target="../media/image338.png"/><Relationship Id="rId90" Type="http://schemas.openxmlformats.org/officeDocument/2006/relationships/image" Target="../media/image311.png"/><Relationship Id="rId165" Type="http://schemas.openxmlformats.org/officeDocument/2006/relationships/customXml" Target="../ink/ink326.xml"/><Relationship Id="rId186" Type="http://schemas.openxmlformats.org/officeDocument/2006/relationships/image" Target="../media/image359.png"/><Relationship Id="rId211" Type="http://schemas.openxmlformats.org/officeDocument/2006/relationships/customXml" Target="../ink/ink349.xml"/><Relationship Id="rId27" Type="http://schemas.openxmlformats.org/officeDocument/2006/relationships/customXml" Target="../ink/ink257.xml"/><Relationship Id="rId48" Type="http://schemas.openxmlformats.org/officeDocument/2006/relationships/image" Target="../media/image290.png"/><Relationship Id="rId69" Type="http://schemas.openxmlformats.org/officeDocument/2006/relationships/customXml" Target="../ink/ink278.xml"/><Relationship Id="rId113" Type="http://schemas.openxmlformats.org/officeDocument/2006/relationships/customXml" Target="../ink/ink300.xml"/><Relationship Id="rId134" Type="http://schemas.openxmlformats.org/officeDocument/2006/relationships/image" Target="../media/image333.png"/><Relationship Id="rId80" Type="http://schemas.openxmlformats.org/officeDocument/2006/relationships/image" Target="../media/image306.png"/><Relationship Id="rId155" Type="http://schemas.openxmlformats.org/officeDocument/2006/relationships/customXml" Target="../ink/ink321.xml"/><Relationship Id="rId176" Type="http://schemas.openxmlformats.org/officeDocument/2006/relationships/image" Target="../media/image354.png"/><Relationship Id="rId197" Type="http://schemas.openxmlformats.org/officeDocument/2006/relationships/customXml" Target="../ink/ink342.xml"/><Relationship Id="rId201" Type="http://schemas.openxmlformats.org/officeDocument/2006/relationships/customXml" Target="../ink/ink344.xml"/><Relationship Id="rId17" Type="http://schemas.openxmlformats.org/officeDocument/2006/relationships/customXml" Target="../ink/ink252.xml"/><Relationship Id="rId38" Type="http://schemas.openxmlformats.org/officeDocument/2006/relationships/image" Target="../media/image285.png"/><Relationship Id="rId59" Type="http://schemas.openxmlformats.org/officeDocument/2006/relationships/customXml" Target="../ink/ink273.xml"/><Relationship Id="rId103" Type="http://schemas.openxmlformats.org/officeDocument/2006/relationships/customXml" Target="../ink/ink295.xml"/><Relationship Id="rId124" Type="http://schemas.openxmlformats.org/officeDocument/2006/relationships/image" Target="../media/image328.png"/><Relationship Id="rId70" Type="http://schemas.openxmlformats.org/officeDocument/2006/relationships/image" Target="../media/image301.png"/><Relationship Id="rId91" Type="http://schemas.openxmlformats.org/officeDocument/2006/relationships/customXml" Target="../ink/ink289.xml"/><Relationship Id="rId145" Type="http://schemas.openxmlformats.org/officeDocument/2006/relationships/customXml" Target="../ink/ink316.xml"/><Relationship Id="rId166" Type="http://schemas.openxmlformats.org/officeDocument/2006/relationships/image" Target="../media/image349.png"/><Relationship Id="rId187" Type="http://schemas.openxmlformats.org/officeDocument/2006/relationships/customXml" Target="../ink/ink337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72.png"/><Relationship Id="rId28" Type="http://schemas.openxmlformats.org/officeDocument/2006/relationships/image" Target="../media/image280.png"/><Relationship Id="rId49" Type="http://schemas.openxmlformats.org/officeDocument/2006/relationships/customXml" Target="../ink/ink268.xml"/><Relationship Id="rId114" Type="http://schemas.openxmlformats.org/officeDocument/2006/relationships/image" Target="../media/image323.png"/><Relationship Id="rId60" Type="http://schemas.openxmlformats.org/officeDocument/2006/relationships/image" Target="../media/image296.png"/><Relationship Id="rId81" Type="http://schemas.openxmlformats.org/officeDocument/2006/relationships/customXml" Target="../ink/ink284.xml"/><Relationship Id="rId135" Type="http://schemas.openxmlformats.org/officeDocument/2006/relationships/customXml" Target="../ink/ink311.xml"/><Relationship Id="rId156" Type="http://schemas.openxmlformats.org/officeDocument/2006/relationships/image" Target="../media/image344.png"/><Relationship Id="rId177" Type="http://schemas.openxmlformats.org/officeDocument/2006/relationships/customXml" Target="../ink/ink332.xml"/><Relationship Id="rId198" Type="http://schemas.openxmlformats.org/officeDocument/2006/relationships/image" Target="../media/image365.png"/><Relationship Id="rId202" Type="http://schemas.openxmlformats.org/officeDocument/2006/relationships/image" Target="../media/image367.png"/><Relationship Id="rId18" Type="http://schemas.openxmlformats.org/officeDocument/2006/relationships/image" Target="../media/image275.png"/><Relationship Id="rId39" Type="http://schemas.openxmlformats.org/officeDocument/2006/relationships/customXml" Target="../ink/ink263.xml"/><Relationship Id="rId50" Type="http://schemas.openxmlformats.org/officeDocument/2006/relationships/image" Target="../media/image291.png"/><Relationship Id="rId104" Type="http://schemas.openxmlformats.org/officeDocument/2006/relationships/image" Target="../media/image318.png"/><Relationship Id="rId125" Type="http://schemas.openxmlformats.org/officeDocument/2006/relationships/customXml" Target="../ink/ink306.xml"/><Relationship Id="rId146" Type="http://schemas.openxmlformats.org/officeDocument/2006/relationships/image" Target="../media/image339.png"/><Relationship Id="rId167" Type="http://schemas.openxmlformats.org/officeDocument/2006/relationships/customXml" Target="../ink/ink327.xml"/><Relationship Id="rId188" Type="http://schemas.openxmlformats.org/officeDocument/2006/relationships/image" Target="../media/image360.png"/><Relationship Id="rId71" Type="http://schemas.openxmlformats.org/officeDocument/2006/relationships/customXml" Target="../ink/ink279.xml"/><Relationship Id="rId92" Type="http://schemas.openxmlformats.org/officeDocument/2006/relationships/image" Target="../media/image312.png"/><Relationship Id="rId213" Type="http://schemas.openxmlformats.org/officeDocument/2006/relationships/customXml" Target="../ink/ink350.xml"/><Relationship Id="rId2" Type="http://schemas.openxmlformats.org/officeDocument/2006/relationships/image" Target="../media/image267.png"/><Relationship Id="rId29" Type="http://schemas.openxmlformats.org/officeDocument/2006/relationships/customXml" Target="../ink/ink258.xml"/><Relationship Id="rId40" Type="http://schemas.openxmlformats.org/officeDocument/2006/relationships/image" Target="../media/image286.png"/><Relationship Id="rId115" Type="http://schemas.openxmlformats.org/officeDocument/2006/relationships/customXml" Target="../ink/ink301.xml"/><Relationship Id="rId136" Type="http://schemas.openxmlformats.org/officeDocument/2006/relationships/image" Target="../media/image334.png"/><Relationship Id="rId157" Type="http://schemas.openxmlformats.org/officeDocument/2006/relationships/customXml" Target="../ink/ink322.xml"/><Relationship Id="rId178" Type="http://schemas.openxmlformats.org/officeDocument/2006/relationships/image" Target="../media/image355.png"/><Relationship Id="rId61" Type="http://schemas.openxmlformats.org/officeDocument/2006/relationships/customXml" Target="../ink/ink274.xml"/><Relationship Id="rId82" Type="http://schemas.openxmlformats.org/officeDocument/2006/relationships/image" Target="../media/image307.png"/><Relationship Id="rId199" Type="http://schemas.openxmlformats.org/officeDocument/2006/relationships/customXml" Target="../ink/ink343.xml"/><Relationship Id="rId203" Type="http://schemas.openxmlformats.org/officeDocument/2006/relationships/customXml" Target="../ink/ink34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7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08.xml"/><Relationship Id="rId21" Type="http://schemas.openxmlformats.org/officeDocument/2006/relationships/customXml" Target="../ink/ink360.xml"/><Relationship Id="rId42" Type="http://schemas.openxmlformats.org/officeDocument/2006/relationships/image" Target="../media/image399.png"/><Relationship Id="rId63" Type="http://schemas.openxmlformats.org/officeDocument/2006/relationships/customXml" Target="../ink/ink381.xml"/><Relationship Id="rId84" Type="http://schemas.openxmlformats.org/officeDocument/2006/relationships/image" Target="../media/image420.png"/><Relationship Id="rId138" Type="http://schemas.openxmlformats.org/officeDocument/2006/relationships/image" Target="../media/image447.png"/><Relationship Id="rId107" Type="http://schemas.openxmlformats.org/officeDocument/2006/relationships/customXml" Target="../ink/ink403.xml"/><Relationship Id="rId11" Type="http://schemas.openxmlformats.org/officeDocument/2006/relationships/customXml" Target="../ink/ink355.xml"/><Relationship Id="rId32" Type="http://schemas.openxmlformats.org/officeDocument/2006/relationships/image" Target="../media/image394.png"/><Relationship Id="rId53" Type="http://schemas.openxmlformats.org/officeDocument/2006/relationships/customXml" Target="../ink/ink376.xml"/><Relationship Id="rId74" Type="http://schemas.openxmlformats.org/officeDocument/2006/relationships/image" Target="../media/image415.png"/><Relationship Id="rId128" Type="http://schemas.openxmlformats.org/officeDocument/2006/relationships/image" Target="../media/image442.png"/><Relationship Id="rId149" Type="http://schemas.openxmlformats.org/officeDocument/2006/relationships/customXml" Target="../ink/ink424.xml"/><Relationship Id="rId5" Type="http://schemas.openxmlformats.org/officeDocument/2006/relationships/customXml" Target="../ink/ink352.xml"/><Relationship Id="rId95" Type="http://schemas.openxmlformats.org/officeDocument/2006/relationships/customXml" Target="../ink/ink397.xml"/><Relationship Id="rId22" Type="http://schemas.openxmlformats.org/officeDocument/2006/relationships/image" Target="../media/image389.png"/><Relationship Id="rId43" Type="http://schemas.openxmlformats.org/officeDocument/2006/relationships/customXml" Target="../ink/ink371.xml"/><Relationship Id="rId64" Type="http://schemas.openxmlformats.org/officeDocument/2006/relationships/image" Target="../media/image410.png"/><Relationship Id="rId118" Type="http://schemas.openxmlformats.org/officeDocument/2006/relationships/image" Target="../media/image437.png"/><Relationship Id="rId139" Type="http://schemas.openxmlformats.org/officeDocument/2006/relationships/customXml" Target="../ink/ink419.xml"/><Relationship Id="rId80" Type="http://schemas.openxmlformats.org/officeDocument/2006/relationships/image" Target="../media/image418.png"/><Relationship Id="rId85" Type="http://schemas.openxmlformats.org/officeDocument/2006/relationships/customXml" Target="../ink/ink392.xml"/><Relationship Id="rId150" Type="http://schemas.openxmlformats.org/officeDocument/2006/relationships/image" Target="../media/image453.png"/><Relationship Id="rId155" Type="http://schemas.openxmlformats.org/officeDocument/2006/relationships/customXml" Target="../ink/ink427.xml"/><Relationship Id="rId12" Type="http://schemas.openxmlformats.org/officeDocument/2006/relationships/image" Target="../media/image384.png"/><Relationship Id="rId17" Type="http://schemas.openxmlformats.org/officeDocument/2006/relationships/customXml" Target="../ink/ink358.xml"/><Relationship Id="rId33" Type="http://schemas.openxmlformats.org/officeDocument/2006/relationships/customXml" Target="../ink/ink366.xml"/><Relationship Id="rId38" Type="http://schemas.openxmlformats.org/officeDocument/2006/relationships/image" Target="../media/image397.png"/><Relationship Id="rId59" Type="http://schemas.openxmlformats.org/officeDocument/2006/relationships/customXml" Target="../ink/ink379.xml"/><Relationship Id="rId103" Type="http://schemas.openxmlformats.org/officeDocument/2006/relationships/customXml" Target="../ink/ink401.xml"/><Relationship Id="rId108" Type="http://schemas.openxmlformats.org/officeDocument/2006/relationships/image" Target="../media/image432.png"/><Relationship Id="rId124" Type="http://schemas.openxmlformats.org/officeDocument/2006/relationships/image" Target="../media/image440.png"/><Relationship Id="rId129" Type="http://schemas.openxmlformats.org/officeDocument/2006/relationships/customXml" Target="../ink/ink414.xml"/><Relationship Id="rId54" Type="http://schemas.openxmlformats.org/officeDocument/2006/relationships/image" Target="../media/image405.png"/><Relationship Id="rId70" Type="http://schemas.openxmlformats.org/officeDocument/2006/relationships/image" Target="../media/image413.png"/><Relationship Id="rId75" Type="http://schemas.openxmlformats.org/officeDocument/2006/relationships/customXml" Target="../ink/ink387.xml"/><Relationship Id="rId91" Type="http://schemas.openxmlformats.org/officeDocument/2006/relationships/customXml" Target="../ink/ink395.xml"/><Relationship Id="rId96" Type="http://schemas.openxmlformats.org/officeDocument/2006/relationships/image" Target="../media/image426.png"/><Relationship Id="rId140" Type="http://schemas.openxmlformats.org/officeDocument/2006/relationships/image" Target="../media/image448.png"/><Relationship Id="rId145" Type="http://schemas.openxmlformats.org/officeDocument/2006/relationships/customXml" Target="../ink/ink4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23" Type="http://schemas.openxmlformats.org/officeDocument/2006/relationships/customXml" Target="../ink/ink361.xml"/><Relationship Id="rId28" Type="http://schemas.openxmlformats.org/officeDocument/2006/relationships/image" Target="../media/image392.png"/><Relationship Id="rId49" Type="http://schemas.openxmlformats.org/officeDocument/2006/relationships/customXml" Target="../ink/ink374.xml"/><Relationship Id="rId114" Type="http://schemas.openxmlformats.org/officeDocument/2006/relationships/image" Target="../media/image435.png"/><Relationship Id="rId119" Type="http://schemas.openxmlformats.org/officeDocument/2006/relationships/customXml" Target="../ink/ink409.xml"/><Relationship Id="rId44" Type="http://schemas.openxmlformats.org/officeDocument/2006/relationships/image" Target="../media/image400.png"/><Relationship Id="rId60" Type="http://schemas.openxmlformats.org/officeDocument/2006/relationships/image" Target="../media/image408.png"/><Relationship Id="rId65" Type="http://schemas.openxmlformats.org/officeDocument/2006/relationships/customXml" Target="../ink/ink382.xml"/><Relationship Id="rId81" Type="http://schemas.openxmlformats.org/officeDocument/2006/relationships/customXml" Target="../ink/ink390.xml"/><Relationship Id="rId86" Type="http://schemas.openxmlformats.org/officeDocument/2006/relationships/image" Target="../media/image421.png"/><Relationship Id="rId130" Type="http://schemas.openxmlformats.org/officeDocument/2006/relationships/image" Target="../media/image443.png"/><Relationship Id="rId135" Type="http://schemas.openxmlformats.org/officeDocument/2006/relationships/customXml" Target="../ink/ink417.xml"/><Relationship Id="rId151" Type="http://schemas.openxmlformats.org/officeDocument/2006/relationships/customXml" Target="../ink/ink425.xml"/><Relationship Id="rId156" Type="http://schemas.openxmlformats.org/officeDocument/2006/relationships/image" Target="../media/image456.png"/><Relationship Id="rId13" Type="http://schemas.openxmlformats.org/officeDocument/2006/relationships/customXml" Target="../ink/ink356.xml"/><Relationship Id="rId18" Type="http://schemas.openxmlformats.org/officeDocument/2006/relationships/image" Target="../media/image387.png"/><Relationship Id="rId39" Type="http://schemas.openxmlformats.org/officeDocument/2006/relationships/customXml" Target="../ink/ink369.xml"/><Relationship Id="rId109" Type="http://schemas.openxmlformats.org/officeDocument/2006/relationships/customXml" Target="../ink/ink404.xml"/><Relationship Id="rId34" Type="http://schemas.openxmlformats.org/officeDocument/2006/relationships/image" Target="../media/image395.png"/><Relationship Id="rId50" Type="http://schemas.openxmlformats.org/officeDocument/2006/relationships/image" Target="../media/image403.png"/><Relationship Id="rId55" Type="http://schemas.openxmlformats.org/officeDocument/2006/relationships/customXml" Target="../ink/ink377.xml"/><Relationship Id="rId76" Type="http://schemas.openxmlformats.org/officeDocument/2006/relationships/image" Target="../media/image416.png"/><Relationship Id="rId97" Type="http://schemas.openxmlformats.org/officeDocument/2006/relationships/customXml" Target="../ink/ink398.xml"/><Relationship Id="rId104" Type="http://schemas.openxmlformats.org/officeDocument/2006/relationships/image" Target="../media/image430.png"/><Relationship Id="rId120" Type="http://schemas.openxmlformats.org/officeDocument/2006/relationships/image" Target="../media/image438.png"/><Relationship Id="rId125" Type="http://schemas.openxmlformats.org/officeDocument/2006/relationships/customXml" Target="../ink/ink412.xml"/><Relationship Id="rId141" Type="http://schemas.openxmlformats.org/officeDocument/2006/relationships/customXml" Target="../ink/ink420.xml"/><Relationship Id="rId146" Type="http://schemas.openxmlformats.org/officeDocument/2006/relationships/image" Target="../media/image451.png"/><Relationship Id="rId7" Type="http://schemas.openxmlformats.org/officeDocument/2006/relationships/customXml" Target="../ink/ink353.xml"/><Relationship Id="rId71" Type="http://schemas.openxmlformats.org/officeDocument/2006/relationships/customXml" Target="../ink/ink385.xml"/><Relationship Id="rId92" Type="http://schemas.openxmlformats.org/officeDocument/2006/relationships/image" Target="../media/image424.png"/><Relationship Id="rId2" Type="http://schemas.openxmlformats.org/officeDocument/2006/relationships/image" Target="../media/image378.png"/><Relationship Id="rId29" Type="http://schemas.openxmlformats.org/officeDocument/2006/relationships/customXml" Target="../ink/ink364.xml"/><Relationship Id="rId24" Type="http://schemas.openxmlformats.org/officeDocument/2006/relationships/image" Target="../media/image390.png"/><Relationship Id="rId40" Type="http://schemas.openxmlformats.org/officeDocument/2006/relationships/image" Target="../media/image398.png"/><Relationship Id="rId45" Type="http://schemas.openxmlformats.org/officeDocument/2006/relationships/customXml" Target="../ink/ink372.xml"/><Relationship Id="rId66" Type="http://schemas.openxmlformats.org/officeDocument/2006/relationships/image" Target="../media/image411.png"/><Relationship Id="rId87" Type="http://schemas.openxmlformats.org/officeDocument/2006/relationships/customXml" Target="../ink/ink393.xml"/><Relationship Id="rId110" Type="http://schemas.openxmlformats.org/officeDocument/2006/relationships/image" Target="../media/image433.png"/><Relationship Id="rId115" Type="http://schemas.openxmlformats.org/officeDocument/2006/relationships/customXml" Target="../ink/ink407.xml"/><Relationship Id="rId131" Type="http://schemas.openxmlformats.org/officeDocument/2006/relationships/customXml" Target="../ink/ink415.xml"/><Relationship Id="rId136" Type="http://schemas.openxmlformats.org/officeDocument/2006/relationships/image" Target="../media/image446.png"/><Relationship Id="rId157" Type="http://schemas.openxmlformats.org/officeDocument/2006/relationships/customXml" Target="../ink/ink428.xml"/><Relationship Id="rId61" Type="http://schemas.openxmlformats.org/officeDocument/2006/relationships/customXml" Target="../ink/ink380.xml"/><Relationship Id="rId82" Type="http://schemas.openxmlformats.org/officeDocument/2006/relationships/image" Target="../media/image419.png"/><Relationship Id="rId152" Type="http://schemas.openxmlformats.org/officeDocument/2006/relationships/image" Target="../media/image454.png"/><Relationship Id="rId19" Type="http://schemas.openxmlformats.org/officeDocument/2006/relationships/customXml" Target="../ink/ink359.xml"/><Relationship Id="rId14" Type="http://schemas.openxmlformats.org/officeDocument/2006/relationships/image" Target="../media/image385.png"/><Relationship Id="rId30" Type="http://schemas.openxmlformats.org/officeDocument/2006/relationships/image" Target="../media/image393.png"/><Relationship Id="rId35" Type="http://schemas.openxmlformats.org/officeDocument/2006/relationships/customXml" Target="../ink/ink367.xml"/><Relationship Id="rId56" Type="http://schemas.openxmlformats.org/officeDocument/2006/relationships/image" Target="../media/image406.png"/><Relationship Id="rId77" Type="http://schemas.openxmlformats.org/officeDocument/2006/relationships/customXml" Target="../ink/ink388.xml"/><Relationship Id="rId100" Type="http://schemas.openxmlformats.org/officeDocument/2006/relationships/image" Target="../media/image428.png"/><Relationship Id="rId105" Type="http://schemas.openxmlformats.org/officeDocument/2006/relationships/customXml" Target="../ink/ink402.xml"/><Relationship Id="rId126" Type="http://schemas.openxmlformats.org/officeDocument/2006/relationships/image" Target="../media/image441.png"/><Relationship Id="rId147" Type="http://schemas.openxmlformats.org/officeDocument/2006/relationships/customXml" Target="../ink/ink423.xml"/><Relationship Id="rId8" Type="http://schemas.openxmlformats.org/officeDocument/2006/relationships/image" Target="../media/image382.png"/><Relationship Id="rId51" Type="http://schemas.openxmlformats.org/officeDocument/2006/relationships/customXml" Target="../ink/ink375.xml"/><Relationship Id="rId72" Type="http://schemas.openxmlformats.org/officeDocument/2006/relationships/image" Target="../media/image414.png"/><Relationship Id="rId93" Type="http://schemas.openxmlformats.org/officeDocument/2006/relationships/customXml" Target="../ink/ink396.xml"/><Relationship Id="rId98" Type="http://schemas.openxmlformats.org/officeDocument/2006/relationships/image" Target="../media/image427.png"/><Relationship Id="rId121" Type="http://schemas.openxmlformats.org/officeDocument/2006/relationships/customXml" Target="../ink/ink410.xml"/><Relationship Id="rId142" Type="http://schemas.openxmlformats.org/officeDocument/2006/relationships/image" Target="../media/image449.png"/><Relationship Id="rId3" Type="http://schemas.openxmlformats.org/officeDocument/2006/relationships/image" Target="../media/image379.png"/><Relationship Id="rId25" Type="http://schemas.openxmlformats.org/officeDocument/2006/relationships/customXml" Target="../ink/ink362.xml"/><Relationship Id="rId46" Type="http://schemas.openxmlformats.org/officeDocument/2006/relationships/image" Target="../media/image401.png"/><Relationship Id="rId67" Type="http://schemas.openxmlformats.org/officeDocument/2006/relationships/customXml" Target="../ink/ink383.xml"/><Relationship Id="rId116" Type="http://schemas.openxmlformats.org/officeDocument/2006/relationships/image" Target="../media/image436.png"/><Relationship Id="rId137" Type="http://schemas.openxmlformats.org/officeDocument/2006/relationships/customXml" Target="../ink/ink418.xml"/><Relationship Id="rId158" Type="http://schemas.openxmlformats.org/officeDocument/2006/relationships/image" Target="../media/image457.png"/><Relationship Id="rId20" Type="http://schemas.openxmlformats.org/officeDocument/2006/relationships/image" Target="../media/image388.png"/><Relationship Id="rId41" Type="http://schemas.openxmlformats.org/officeDocument/2006/relationships/customXml" Target="../ink/ink370.xml"/><Relationship Id="rId62" Type="http://schemas.openxmlformats.org/officeDocument/2006/relationships/image" Target="../media/image409.png"/><Relationship Id="rId83" Type="http://schemas.openxmlformats.org/officeDocument/2006/relationships/customXml" Target="../ink/ink391.xml"/><Relationship Id="rId88" Type="http://schemas.openxmlformats.org/officeDocument/2006/relationships/image" Target="../media/image422.png"/><Relationship Id="rId111" Type="http://schemas.openxmlformats.org/officeDocument/2006/relationships/customXml" Target="../ink/ink405.xml"/><Relationship Id="rId132" Type="http://schemas.openxmlformats.org/officeDocument/2006/relationships/image" Target="../media/image444.png"/><Relationship Id="rId153" Type="http://schemas.openxmlformats.org/officeDocument/2006/relationships/customXml" Target="../ink/ink426.xml"/><Relationship Id="rId15" Type="http://schemas.openxmlformats.org/officeDocument/2006/relationships/customXml" Target="../ink/ink357.xml"/><Relationship Id="rId36" Type="http://schemas.openxmlformats.org/officeDocument/2006/relationships/image" Target="../media/image396.png"/><Relationship Id="rId57" Type="http://schemas.openxmlformats.org/officeDocument/2006/relationships/customXml" Target="../ink/ink378.xml"/><Relationship Id="rId106" Type="http://schemas.openxmlformats.org/officeDocument/2006/relationships/image" Target="../media/image431.png"/><Relationship Id="rId127" Type="http://schemas.openxmlformats.org/officeDocument/2006/relationships/customXml" Target="../ink/ink413.xml"/><Relationship Id="rId10" Type="http://schemas.openxmlformats.org/officeDocument/2006/relationships/image" Target="../media/image383.png"/><Relationship Id="rId31" Type="http://schemas.openxmlformats.org/officeDocument/2006/relationships/customXml" Target="../ink/ink365.xml"/><Relationship Id="rId52" Type="http://schemas.openxmlformats.org/officeDocument/2006/relationships/image" Target="../media/image404.png"/><Relationship Id="rId73" Type="http://schemas.openxmlformats.org/officeDocument/2006/relationships/customXml" Target="../ink/ink386.xml"/><Relationship Id="rId78" Type="http://schemas.openxmlformats.org/officeDocument/2006/relationships/image" Target="../media/image417.png"/><Relationship Id="rId94" Type="http://schemas.openxmlformats.org/officeDocument/2006/relationships/image" Target="../media/image425.png"/><Relationship Id="rId99" Type="http://schemas.openxmlformats.org/officeDocument/2006/relationships/customXml" Target="../ink/ink399.xml"/><Relationship Id="rId101" Type="http://schemas.openxmlformats.org/officeDocument/2006/relationships/customXml" Target="../ink/ink400.xml"/><Relationship Id="rId122" Type="http://schemas.openxmlformats.org/officeDocument/2006/relationships/image" Target="../media/image439.png"/><Relationship Id="rId143" Type="http://schemas.openxmlformats.org/officeDocument/2006/relationships/customXml" Target="../ink/ink421.xml"/><Relationship Id="rId148" Type="http://schemas.openxmlformats.org/officeDocument/2006/relationships/image" Target="../media/image452.png"/><Relationship Id="rId4" Type="http://schemas.openxmlformats.org/officeDocument/2006/relationships/image" Target="../media/image380.png"/><Relationship Id="rId9" Type="http://schemas.openxmlformats.org/officeDocument/2006/relationships/customXml" Target="../ink/ink354.xml"/><Relationship Id="rId26" Type="http://schemas.openxmlformats.org/officeDocument/2006/relationships/image" Target="../media/image391.png"/><Relationship Id="rId47" Type="http://schemas.openxmlformats.org/officeDocument/2006/relationships/customXml" Target="../ink/ink373.xml"/><Relationship Id="rId68" Type="http://schemas.openxmlformats.org/officeDocument/2006/relationships/image" Target="../media/image412.png"/><Relationship Id="rId89" Type="http://schemas.openxmlformats.org/officeDocument/2006/relationships/customXml" Target="../ink/ink394.xml"/><Relationship Id="rId112" Type="http://schemas.openxmlformats.org/officeDocument/2006/relationships/image" Target="../media/image434.png"/><Relationship Id="rId133" Type="http://schemas.openxmlformats.org/officeDocument/2006/relationships/customXml" Target="../ink/ink416.xml"/><Relationship Id="rId154" Type="http://schemas.openxmlformats.org/officeDocument/2006/relationships/image" Target="../media/image455.png"/><Relationship Id="rId16" Type="http://schemas.openxmlformats.org/officeDocument/2006/relationships/image" Target="../media/image386.png"/><Relationship Id="rId37" Type="http://schemas.openxmlformats.org/officeDocument/2006/relationships/customXml" Target="../ink/ink368.xml"/><Relationship Id="rId58" Type="http://schemas.openxmlformats.org/officeDocument/2006/relationships/image" Target="../media/image407.png"/><Relationship Id="rId79" Type="http://schemas.openxmlformats.org/officeDocument/2006/relationships/customXml" Target="../ink/ink389.xml"/><Relationship Id="rId102" Type="http://schemas.openxmlformats.org/officeDocument/2006/relationships/image" Target="../media/image429.png"/><Relationship Id="rId123" Type="http://schemas.openxmlformats.org/officeDocument/2006/relationships/customXml" Target="../ink/ink411.xml"/><Relationship Id="rId144" Type="http://schemas.openxmlformats.org/officeDocument/2006/relationships/image" Target="../media/image450.png"/><Relationship Id="rId90" Type="http://schemas.openxmlformats.org/officeDocument/2006/relationships/image" Target="../media/image423.png"/><Relationship Id="rId27" Type="http://schemas.openxmlformats.org/officeDocument/2006/relationships/customXml" Target="../ink/ink363.xml"/><Relationship Id="rId48" Type="http://schemas.openxmlformats.org/officeDocument/2006/relationships/image" Target="../media/image402.png"/><Relationship Id="rId69" Type="http://schemas.openxmlformats.org/officeDocument/2006/relationships/customXml" Target="../ink/ink384.xml"/><Relationship Id="rId113" Type="http://schemas.openxmlformats.org/officeDocument/2006/relationships/customXml" Target="../ink/ink406.xml"/><Relationship Id="rId134" Type="http://schemas.openxmlformats.org/officeDocument/2006/relationships/image" Target="../media/image445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85.xml"/><Relationship Id="rId21" Type="http://schemas.openxmlformats.org/officeDocument/2006/relationships/customXml" Target="../ink/ink437.xml"/><Relationship Id="rId42" Type="http://schemas.openxmlformats.org/officeDocument/2006/relationships/image" Target="../media/image479.png"/><Relationship Id="rId63" Type="http://schemas.openxmlformats.org/officeDocument/2006/relationships/customXml" Target="../ink/ink458.xml"/><Relationship Id="rId84" Type="http://schemas.openxmlformats.org/officeDocument/2006/relationships/image" Target="../media/image500.png"/><Relationship Id="rId138" Type="http://schemas.openxmlformats.org/officeDocument/2006/relationships/image" Target="../media/image527.png"/><Relationship Id="rId159" Type="http://schemas.openxmlformats.org/officeDocument/2006/relationships/customXml" Target="../ink/ink506.xml"/><Relationship Id="rId170" Type="http://schemas.openxmlformats.org/officeDocument/2006/relationships/image" Target="../media/image543.png"/><Relationship Id="rId191" Type="http://schemas.openxmlformats.org/officeDocument/2006/relationships/customXml" Target="../ink/ink522.xml"/><Relationship Id="rId205" Type="http://schemas.openxmlformats.org/officeDocument/2006/relationships/customXml" Target="../ink/ink529.xml"/><Relationship Id="rId226" Type="http://schemas.openxmlformats.org/officeDocument/2006/relationships/customXml" Target="../ink/ink540.xml"/><Relationship Id="rId107" Type="http://schemas.openxmlformats.org/officeDocument/2006/relationships/customXml" Target="../ink/ink480.xml"/><Relationship Id="rId11" Type="http://schemas.openxmlformats.org/officeDocument/2006/relationships/customXml" Target="../ink/ink432.xml"/><Relationship Id="rId32" Type="http://schemas.openxmlformats.org/officeDocument/2006/relationships/image" Target="../media/image474.png"/><Relationship Id="rId53" Type="http://schemas.openxmlformats.org/officeDocument/2006/relationships/customXml" Target="../ink/ink453.xml"/><Relationship Id="rId74" Type="http://schemas.openxmlformats.org/officeDocument/2006/relationships/image" Target="../media/image495.png"/><Relationship Id="rId128" Type="http://schemas.openxmlformats.org/officeDocument/2006/relationships/image" Target="../media/image522.png"/><Relationship Id="rId149" Type="http://schemas.openxmlformats.org/officeDocument/2006/relationships/customXml" Target="../ink/ink501.xml"/><Relationship Id="rId5" Type="http://schemas.openxmlformats.org/officeDocument/2006/relationships/customXml" Target="../ink/ink429.xml"/><Relationship Id="rId95" Type="http://schemas.openxmlformats.org/officeDocument/2006/relationships/customXml" Target="../ink/ink474.xml"/><Relationship Id="rId160" Type="http://schemas.openxmlformats.org/officeDocument/2006/relationships/image" Target="../media/image538.png"/><Relationship Id="rId181" Type="http://schemas.openxmlformats.org/officeDocument/2006/relationships/customXml" Target="../ink/ink517.xml"/><Relationship Id="rId216" Type="http://schemas.openxmlformats.org/officeDocument/2006/relationships/customXml" Target="../ink/ink535.xml"/><Relationship Id="rId22" Type="http://schemas.openxmlformats.org/officeDocument/2006/relationships/image" Target="../media/image469.png"/><Relationship Id="rId43" Type="http://schemas.openxmlformats.org/officeDocument/2006/relationships/customXml" Target="../ink/ink448.xml"/><Relationship Id="rId64" Type="http://schemas.openxmlformats.org/officeDocument/2006/relationships/image" Target="../media/image490.png"/><Relationship Id="rId118" Type="http://schemas.openxmlformats.org/officeDocument/2006/relationships/image" Target="../media/image517.png"/><Relationship Id="rId139" Type="http://schemas.openxmlformats.org/officeDocument/2006/relationships/customXml" Target="../ink/ink496.xml"/><Relationship Id="rId85" Type="http://schemas.openxmlformats.org/officeDocument/2006/relationships/customXml" Target="../ink/ink469.xml"/><Relationship Id="rId150" Type="http://schemas.openxmlformats.org/officeDocument/2006/relationships/image" Target="../media/image533.png"/><Relationship Id="rId171" Type="http://schemas.openxmlformats.org/officeDocument/2006/relationships/customXml" Target="../ink/ink512.xml"/><Relationship Id="rId192" Type="http://schemas.openxmlformats.org/officeDocument/2006/relationships/image" Target="../media/image554.png"/><Relationship Id="rId206" Type="http://schemas.openxmlformats.org/officeDocument/2006/relationships/customXml" Target="../ink/ink530.xml"/><Relationship Id="rId227" Type="http://schemas.openxmlformats.org/officeDocument/2006/relationships/image" Target="../media/image571.png"/><Relationship Id="rId12" Type="http://schemas.openxmlformats.org/officeDocument/2006/relationships/image" Target="../media/image464.png"/><Relationship Id="rId33" Type="http://schemas.openxmlformats.org/officeDocument/2006/relationships/customXml" Target="../ink/ink443.xml"/><Relationship Id="rId108" Type="http://schemas.openxmlformats.org/officeDocument/2006/relationships/image" Target="../media/image512.png"/><Relationship Id="rId129" Type="http://schemas.openxmlformats.org/officeDocument/2006/relationships/customXml" Target="../ink/ink491.xml"/><Relationship Id="rId54" Type="http://schemas.openxmlformats.org/officeDocument/2006/relationships/image" Target="../media/image485.png"/><Relationship Id="rId75" Type="http://schemas.openxmlformats.org/officeDocument/2006/relationships/customXml" Target="../ink/ink464.xml"/><Relationship Id="rId96" Type="http://schemas.openxmlformats.org/officeDocument/2006/relationships/image" Target="../media/image506.png"/><Relationship Id="rId140" Type="http://schemas.openxmlformats.org/officeDocument/2006/relationships/image" Target="../media/image528.png"/><Relationship Id="rId161" Type="http://schemas.openxmlformats.org/officeDocument/2006/relationships/customXml" Target="../ink/ink507.xml"/><Relationship Id="rId182" Type="http://schemas.openxmlformats.org/officeDocument/2006/relationships/image" Target="../media/image549.png"/><Relationship Id="rId217" Type="http://schemas.openxmlformats.org/officeDocument/2006/relationships/image" Target="../media/image566.png"/><Relationship Id="rId6" Type="http://schemas.openxmlformats.org/officeDocument/2006/relationships/image" Target="../media/image461.png"/><Relationship Id="rId23" Type="http://schemas.openxmlformats.org/officeDocument/2006/relationships/customXml" Target="../ink/ink438.xml"/><Relationship Id="rId119" Type="http://schemas.openxmlformats.org/officeDocument/2006/relationships/customXml" Target="../ink/ink486.xml"/><Relationship Id="rId44" Type="http://schemas.openxmlformats.org/officeDocument/2006/relationships/image" Target="../media/image480.png"/><Relationship Id="rId65" Type="http://schemas.openxmlformats.org/officeDocument/2006/relationships/customXml" Target="../ink/ink459.xml"/><Relationship Id="rId86" Type="http://schemas.openxmlformats.org/officeDocument/2006/relationships/image" Target="../media/image501.png"/><Relationship Id="rId130" Type="http://schemas.openxmlformats.org/officeDocument/2006/relationships/image" Target="../media/image523.png"/><Relationship Id="rId151" Type="http://schemas.openxmlformats.org/officeDocument/2006/relationships/customXml" Target="../ink/ink502.xml"/><Relationship Id="rId172" Type="http://schemas.openxmlformats.org/officeDocument/2006/relationships/image" Target="../media/image544.png"/><Relationship Id="rId193" Type="http://schemas.openxmlformats.org/officeDocument/2006/relationships/customXml" Target="../ink/ink523.xml"/><Relationship Id="rId207" Type="http://schemas.openxmlformats.org/officeDocument/2006/relationships/image" Target="../media/image561.png"/><Relationship Id="rId228" Type="http://schemas.openxmlformats.org/officeDocument/2006/relationships/customXml" Target="../ink/ink541.xml"/><Relationship Id="rId13" Type="http://schemas.openxmlformats.org/officeDocument/2006/relationships/customXml" Target="../ink/ink433.xml"/><Relationship Id="rId109" Type="http://schemas.openxmlformats.org/officeDocument/2006/relationships/customXml" Target="../ink/ink481.xml"/><Relationship Id="rId34" Type="http://schemas.openxmlformats.org/officeDocument/2006/relationships/image" Target="../media/image475.png"/><Relationship Id="rId55" Type="http://schemas.openxmlformats.org/officeDocument/2006/relationships/customXml" Target="../ink/ink454.xml"/><Relationship Id="rId76" Type="http://schemas.openxmlformats.org/officeDocument/2006/relationships/image" Target="../media/image496.png"/><Relationship Id="rId97" Type="http://schemas.openxmlformats.org/officeDocument/2006/relationships/customXml" Target="../ink/ink475.xml"/><Relationship Id="rId120" Type="http://schemas.openxmlformats.org/officeDocument/2006/relationships/image" Target="../media/image518.png"/><Relationship Id="rId141" Type="http://schemas.openxmlformats.org/officeDocument/2006/relationships/customXml" Target="../ink/ink497.xml"/><Relationship Id="rId7" Type="http://schemas.openxmlformats.org/officeDocument/2006/relationships/customXml" Target="../ink/ink430.xml"/><Relationship Id="rId162" Type="http://schemas.openxmlformats.org/officeDocument/2006/relationships/image" Target="../media/image539.png"/><Relationship Id="rId183" Type="http://schemas.openxmlformats.org/officeDocument/2006/relationships/customXml" Target="../ink/ink518.xml"/><Relationship Id="rId218" Type="http://schemas.openxmlformats.org/officeDocument/2006/relationships/customXml" Target="../ink/ink536.xml"/><Relationship Id="rId24" Type="http://schemas.openxmlformats.org/officeDocument/2006/relationships/image" Target="../media/image470.png"/><Relationship Id="rId45" Type="http://schemas.openxmlformats.org/officeDocument/2006/relationships/customXml" Target="../ink/ink449.xml"/><Relationship Id="rId66" Type="http://schemas.openxmlformats.org/officeDocument/2006/relationships/image" Target="../media/image491.png"/><Relationship Id="rId87" Type="http://schemas.openxmlformats.org/officeDocument/2006/relationships/customXml" Target="../ink/ink470.xml"/><Relationship Id="rId110" Type="http://schemas.openxmlformats.org/officeDocument/2006/relationships/image" Target="../media/image513.png"/><Relationship Id="rId131" Type="http://schemas.openxmlformats.org/officeDocument/2006/relationships/customXml" Target="../ink/ink492.xml"/><Relationship Id="rId152" Type="http://schemas.openxmlformats.org/officeDocument/2006/relationships/image" Target="../media/image534.png"/><Relationship Id="rId173" Type="http://schemas.openxmlformats.org/officeDocument/2006/relationships/customXml" Target="../ink/ink513.xml"/><Relationship Id="rId194" Type="http://schemas.openxmlformats.org/officeDocument/2006/relationships/image" Target="../media/image555.png"/><Relationship Id="rId208" Type="http://schemas.openxmlformats.org/officeDocument/2006/relationships/customXml" Target="../ink/ink531.xml"/><Relationship Id="rId229" Type="http://schemas.openxmlformats.org/officeDocument/2006/relationships/image" Target="../media/image572.png"/><Relationship Id="rId14" Type="http://schemas.openxmlformats.org/officeDocument/2006/relationships/image" Target="../media/image465.png"/><Relationship Id="rId35" Type="http://schemas.openxmlformats.org/officeDocument/2006/relationships/customXml" Target="../ink/ink444.xml"/><Relationship Id="rId56" Type="http://schemas.openxmlformats.org/officeDocument/2006/relationships/image" Target="../media/image486.png"/><Relationship Id="rId77" Type="http://schemas.openxmlformats.org/officeDocument/2006/relationships/customXml" Target="../ink/ink465.xml"/><Relationship Id="rId100" Type="http://schemas.openxmlformats.org/officeDocument/2006/relationships/image" Target="../media/image508.png"/><Relationship Id="rId8" Type="http://schemas.openxmlformats.org/officeDocument/2006/relationships/image" Target="../media/image462.png"/><Relationship Id="rId98" Type="http://schemas.openxmlformats.org/officeDocument/2006/relationships/image" Target="../media/image507.png"/><Relationship Id="rId121" Type="http://schemas.openxmlformats.org/officeDocument/2006/relationships/customXml" Target="../ink/ink487.xml"/><Relationship Id="rId142" Type="http://schemas.openxmlformats.org/officeDocument/2006/relationships/image" Target="../media/image529.png"/><Relationship Id="rId163" Type="http://schemas.openxmlformats.org/officeDocument/2006/relationships/customXml" Target="../ink/ink508.xml"/><Relationship Id="rId184" Type="http://schemas.openxmlformats.org/officeDocument/2006/relationships/image" Target="../media/image550.png"/><Relationship Id="rId219" Type="http://schemas.openxmlformats.org/officeDocument/2006/relationships/image" Target="../media/image567.png"/><Relationship Id="rId230" Type="http://schemas.openxmlformats.org/officeDocument/2006/relationships/customXml" Target="../ink/ink542.xml"/><Relationship Id="rId25" Type="http://schemas.openxmlformats.org/officeDocument/2006/relationships/customXml" Target="../ink/ink439.xml"/><Relationship Id="rId46" Type="http://schemas.openxmlformats.org/officeDocument/2006/relationships/image" Target="../media/image481.png"/><Relationship Id="rId67" Type="http://schemas.openxmlformats.org/officeDocument/2006/relationships/customXml" Target="../ink/ink460.xml"/><Relationship Id="rId20" Type="http://schemas.openxmlformats.org/officeDocument/2006/relationships/image" Target="../media/image468.png"/><Relationship Id="rId41" Type="http://schemas.openxmlformats.org/officeDocument/2006/relationships/customXml" Target="../ink/ink447.xml"/><Relationship Id="rId62" Type="http://schemas.openxmlformats.org/officeDocument/2006/relationships/image" Target="../media/image489.png"/><Relationship Id="rId83" Type="http://schemas.openxmlformats.org/officeDocument/2006/relationships/customXml" Target="../ink/ink468.xml"/><Relationship Id="rId88" Type="http://schemas.openxmlformats.org/officeDocument/2006/relationships/image" Target="../media/image502.png"/><Relationship Id="rId111" Type="http://schemas.openxmlformats.org/officeDocument/2006/relationships/customXml" Target="../ink/ink482.xml"/><Relationship Id="rId132" Type="http://schemas.openxmlformats.org/officeDocument/2006/relationships/image" Target="../media/image524.png"/><Relationship Id="rId153" Type="http://schemas.openxmlformats.org/officeDocument/2006/relationships/customXml" Target="../ink/ink503.xml"/><Relationship Id="rId174" Type="http://schemas.openxmlformats.org/officeDocument/2006/relationships/image" Target="../media/image545.png"/><Relationship Id="rId179" Type="http://schemas.openxmlformats.org/officeDocument/2006/relationships/customXml" Target="../ink/ink516.xml"/><Relationship Id="rId195" Type="http://schemas.openxmlformats.org/officeDocument/2006/relationships/customXml" Target="../ink/ink524.xml"/><Relationship Id="rId209" Type="http://schemas.openxmlformats.org/officeDocument/2006/relationships/image" Target="../media/image562.png"/><Relationship Id="rId190" Type="http://schemas.openxmlformats.org/officeDocument/2006/relationships/image" Target="../media/image553.png"/><Relationship Id="rId204" Type="http://schemas.openxmlformats.org/officeDocument/2006/relationships/image" Target="../media/image560.png"/><Relationship Id="rId220" Type="http://schemas.openxmlformats.org/officeDocument/2006/relationships/customXml" Target="../ink/ink537.xml"/><Relationship Id="rId225" Type="http://schemas.openxmlformats.org/officeDocument/2006/relationships/image" Target="../media/image570.png"/><Relationship Id="rId15" Type="http://schemas.openxmlformats.org/officeDocument/2006/relationships/customXml" Target="../ink/ink434.xml"/><Relationship Id="rId36" Type="http://schemas.openxmlformats.org/officeDocument/2006/relationships/image" Target="../media/image476.png"/><Relationship Id="rId57" Type="http://schemas.openxmlformats.org/officeDocument/2006/relationships/customXml" Target="../ink/ink455.xml"/><Relationship Id="rId106" Type="http://schemas.openxmlformats.org/officeDocument/2006/relationships/image" Target="../media/image511.png"/><Relationship Id="rId127" Type="http://schemas.openxmlformats.org/officeDocument/2006/relationships/customXml" Target="../ink/ink490.xml"/><Relationship Id="rId10" Type="http://schemas.openxmlformats.org/officeDocument/2006/relationships/image" Target="../media/image463.png"/><Relationship Id="rId31" Type="http://schemas.openxmlformats.org/officeDocument/2006/relationships/customXml" Target="../ink/ink442.xml"/><Relationship Id="rId52" Type="http://schemas.openxmlformats.org/officeDocument/2006/relationships/image" Target="../media/image484.png"/><Relationship Id="rId73" Type="http://schemas.openxmlformats.org/officeDocument/2006/relationships/customXml" Target="../ink/ink463.xml"/><Relationship Id="rId78" Type="http://schemas.openxmlformats.org/officeDocument/2006/relationships/image" Target="../media/image497.png"/><Relationship Id="rId94" Type="http://schemas.openxmlformats.org/officeDocument/2006/relationships/image" Target="../media/image505.png"/><Relationship Id="rId99" Type="http://schemas.openxmlformats.org/officeDocument/2006/relationships/customXml" Target="../ink/ink476.xml"/><Relationship Id="rId101" Type="http://schemas.openxmlformats.org/officeDocument/2006/relationships/customXml" Target="../ink/ink477.xml"/><Relationship Id="rId122" Type="http://schemas.openxmlformats.org/officeDocument/2006/relationships/image" Target="../media/image519.png"/><Relationship Id="rId143" Type="http://schemas.openxmlformats.org/officeDocument/2006/relationships/customXml" Target="../ink/ink498.xml"/><Relationship Id="rId148" Type="http://schemas.openxmlformats.org/officeDocument/2006/relationships/image" Target="../media/image532.png"/><Relationship Id="rId164" Type="http://schemas.openxmlformats.org/officeDocument/2006/relationships/image" Target="../media/image540.png"/><Relationship Id="rId169" Type="http://schemas.openxmlformats.org/officeDocument/2006/relationships/customXml" Target="../ink/ink511.xml"/><Relationship Id="rId185" Type="http://schemas.openxmlformats.org/officeDocument/2006/relationships/customXml" Target="../ink/ink519.xml"/><Relationship Id="rId4" Type="http://schemas.openxmlformats.org/officeDocument/2006/relationships/image" Target="../media/image460.png"/><Relationship Id="rId9" Type="http://schemas.openxmlformats.org/officeDocument/2006/relationships/customXml" Target="../ink/ink431.xml"/><Relationship Id="rId180" Type="http://schemas.openxmlformats.org/officeDocument/2006/relationships/image" Target="../media/image548.png"/><Relationship Id="rId210" Type="http://schemas.openxmlformats.org/officeDocument/2006/relationships/customXml" Target="../ink/ink532.xml"/><Relationship Id="rId215" Type="http://schemas.openxmlformats.org/officeDocument/2006/relationships/image" Target="../media/image565.png"/><Relationship Id="rId26" Type="http://schemas.openxmlformats.org/officeDocument/2006/relationships/image" Target="../media/image471.png"/><Relationship Id="rId231" Type="http://schemas.openxmlformats.org/officeDocument/2006/relationships/image" Target="../media/image573.png"/><Relationship Id="rId47" Type="http://schemas.openxmlformats.org/officeDocument/2006/relationships/customXml" Target="../ink/ink450.xml"/><Relationship Id="rId68" Type="http://schemas.openxmlformats.org/officeDocument/2006/relationships/image" Target="../media/image492.png"/><Relationship Id="rId89" Type="http://schemas.openxmlformats.org/officeDocument/2006/relationships/customXml" Target="../ink/ink471.xml"/><Relationship Id="rId112" Type="http://schemas.openxmlformats.org/officeDocument/2006/relationships/image" Target="../media/image514.png"/><Relationship Id="rId133" Type="http://schemas.openxmlformats.org/officeDocument/2006/relationships/customXml" Target="../ink/ink493.xml"/><Relationship Id="rId154" Type="http://schemas.openxmlformats.org/officeDocument/2006/relationships/image" Target="../media/image535.png"/><Relationship Id="rId175" Type="http://schemas.openxmlformats.org/officeDocument/2006/relationships/customXml" Target="../ink/ink514.xml"/><Relationship Id="rId196" Type="http://schemas.openxmlformats.org/officeDocument/2006/relationships/image" Target="../media/image556.png"/><Relationship Id="rId200" Type="http://schemas.openxmlformats.org/officeDocument/2006/relationships/image" Target="../media/image558.png"/><Relationship Id="rId16" Type="http://schemas.openxmlformats.org/officeDocument/2006/relationships/image" Target="../media/image466.png"/><Relationship Id="rId221" Type="http://schemas.openxmlformats.org/officeDocument/2006/relationships/image" Target="../media/image568.png"/><Relationship Id="rId37" Type="http://schemas.openxmlformats.org/officeDocument/2006/relationships/customXml" Target="../ink/ink445.xml"/><Relationship Id="rId58" Type="http://schemas.openxmlformats.org/officeDocument/2006/relationships/image" Target="../media/image487.png"/><Relationship Id="rId79" Type="http://schemas.openxmlformats.org/officeDocument/2006/relationships/customXml" Target="../ink/ink466.xml"/><Relationship Id="rId102" Type="http://schemas.openxmlformats.org/officeDocument/2006/relationships/image" Target="../media/image509.png"/><Relationship Id="rId123" Type="http://schemas.openxmlformats.org/officeDocument/2006/relationships/customXml" Target="../ink/ink488.xml"/><Relationship Id="rId144" Type="http://schemas.openxmlformats.org/officeDocument/2006/relationships/image" Target="../media/image530.png"/><Relationship Id="rId90" Type="http://schemas.openxmlformats.org/officeDocument/2006/relationships/image" Target="../media/image503.png"/><Relationship Id="rId165" Type="http://schemas.openxmlformats.org/officeDocument/2006/relationships/customXml" Target="../ink/ink509.xml"/><Relationship Id="rId186" Type="http://schemas.openxmlformats.org/officeDocument/2006/relationships/image" Target="../media/image551.png"/><Relationship Id="rId211" Type="http://schemas.openxmlformats.org/officeDocument/2006/relationships/image" Target="../media/image563.png"/><Relationship Id="rId232" Type="http://schemas.openxmlformats.org/officeDocument/2006/relationships/customXml" Target="../ink/ink543.xml"/><Relationship Id="rId27" Type="http://schemas.openxmlformats.org/officeDocument/2006/relationships/customXml" Target="../ink/ink440.xml"/><Relationship Id="rId48" Type="http://schemas.openxmlformats.org/officeDocument/2006/relationships/image" Target="../media/image482.png"/><Relationship Id="rId69" Type="http://schemas.openxmlformats.org/officeDocument/2006/relationships/customXml" Target="../ink/ink461.xml"/><Relationship Id="rId113" Type="http://schemas.openxmlformats.org/officeDocument/2006/relationships/customXml" Target="../ink/ink483.xml"/><Relationship Id="rId134" Type="http://schemas.openxmlformats.org/officeDocument/2006/relationships/image" Target="../media/image525.png"/><Relationship Id="rId80" Type="http://schemas.openxmlformats.org/officeDocument/2006/relationships/image" Target="../media/image498.png"/><Relationship Id="rId155" Type="http://schemas.openxmlformats.org/officeDocument/2006/relationships/customXml" Target="../ink/ink504.xml"/><Relationship Id="rId176" Type="http://schemas.openxmlformats.org/officeDocument/2006/relationships/image" Target="../media/image546.png"/><Relationship Id="rId197" Type="http://schemas.openxmlformats.org/officeDocument/2006/relationships/customXml" Target="../ink/ink525.xml"/><Relationship Id="rId201" Type="http://schemas.openxmlformats.org/officeDocument/2006/relationships/customXml" Target="../ink/ink527.xml"/><Relationship Id="rId222" Type="http://schemas.openxmlformats.org/officeDocument/2006/relationships/customXml" Target="../ink/ink538.xml"/><Relationship Id="rId17" Type="http://schemas.openxmlformats.org/officeDocument/2006/relationships/customXml" Target="../ink/ink435.xml"/><Relationship Id="rId38" Type="http://schemas.openxmlformats.org/officeDocument/2006/relationships/image" Target="../media/image477.png"/><Relationship Id="rId59" Type="http://schemas.openxmlformats.org/officeDocument/2006/relationships/customXml" Target="../ink/ink456.xml"/><Relationship Id="rId103" Type="http://schemas.openxmlformats.org/officeDocument/2006/relationships/customXml" Target="../ink/ink478.xml"/><Relationship Id="rId124" Type="http://schemas.openxmlformats.org/officeDocument/2006/relationships/image" Target="../media/image520.png"/><Relationship Id="rId70" Type="http://schemas.openxmlformats.org/officeDocument/2006/relationships/image" Target="../media/image493.png"/><Relationship Id="rId91" Type="http://schemas.openxmlformats.org/officeDocument/2006/relationships/customXml" Target="../ink/ink472.xml"/><Relationship Id="rId145" Type="http://schemas.openxmlformats.org/officeDocument/2006/relationships/customXml" Target="../ink/ink499.xml"/><Relationship Id="rId166" Type="http://schemas.openxmlformats.org/officeDocument/2006/relationships/image" Target="../media/image541.png"/><Relationship Id="rId187" Type="http://schemas.openxmlformats.org/officeDocument/2006/relationships/customXml" Target="../ink/ink520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33.xml"/><Relationship Id="rId233" Type="http://schemas.openxmlformats.org/officeDocument/2006/relationships/image" Target="../media/image574.png"/><Relationship Id="rId28" Type="http://schemas.openxmlformats.org/officeDocument/2006/relationships/image" Target="../media/image472.png"/><Relationship Id="rId49" Type="http://schemas.openxmlformats.org/officeDocument/2006/relationships/customXml" Target="../ink/ink451.xml"/><Relationship Id="rId114" Type="http://schemas.openxmlformats.org/officeDocument/2006/relationships/image" Target="../media/image515.png"/><Relationship Id="rId60" Type="http://schemas.openxmlformats.org/officeDocument/2006/relationships/image" Target="../media/image488.png"/><Relationship Id="rId81" Type="http://schemas.openxmlformats.org/officeDocument/2006/relationships/customXml" Target="../ink/ink467.xml"/><Relationship Id="rId135" Type="http://schemas.openxmlformats.org/officeDocument/2006/relationships/customXml" Target="../ink/ink494.xml"/><Relationship Id="rId156" Type="http://schemas.openxmlformats.org/officeDocument/2006/relationships/image" Target="../media/image536.png"/><Relationship Id="rId177" Type="http://schemas.openxmlformats.org/officeDocument/2006/relationships/customXml" Target="../ink/ink515.xml"/><Relationship Id="rId198" Type="http://schemas.openxmlformats.org/officeDocument/2006/relationships/image" Target="../media/image557.png"/><Relationship Id="rId202" Type="http://schemas.openxmlformats.org/officeDocument/2006/relationships/image" Target="../media/image559.png"/><Relationship Id="rId223" Type="http://schemas.openxmlformats.org/officeDocument/2006/relationships/image" Target="../media/image569.png"/><Relationship Id="rId18" Type="http://schemas.openxmlformats.org/officeDocument/2006/relationships/image" Target="../media/image467.png"/><Relationship Id="rId39" Type="http://schemas.openxmlformats.org/officeDocument/2006/relationships/customXml" Target="../ink/ink446.xml"/><Relationship Id="rId50" Type="http://schemas.openxmlformats.org/officeDocument/2006/relationships/image" Target="../media/image483.png"/><Relationship Id="rId104" Type="http://schemas.openxmlformats.org/officeDocument/2006/relationships/image" Target="../media/image510.png"/><Relationship Id="rId125" Type="http://schemas.openxmlformats.org/officeDocument/2006/relationships/customXml" Target="../ink/ink489.xml"/><Relationship Id="rId146" Type="http://schemas.openxmlformats.org/officeDocument/2006/relationships/image" Target="../media/image531.png"/><Relationship Id="rId167" Type="http://schemas.openxmlformats.org/officeDocument/2006/relationships/customXml" Target="../ink/ink510.xml"/><Relationship Id="rId188" Type="http://schemas.openxmlformats.org/officeDocument/2006/relationships/image" Target="../media/image552.png"/><Relationship Id="rId71" Type="http://schemas.openxmlformats.org/officeDocument/2006/relationships/customXml" Target="../ink/ink462.xml"/><Relationship Id="rId92" Type="http://schemas.openxmlformats.org/officeDocument/2006/relationships/image" Target="../media/image504.png"/><Relationship Id="rId213" Type="http://schemas.openxmlformats.org/officeDocument/2006/relationships/image" Target="../media/image564.png"/><Relationship Id="rId2" Type="http://schemas.openxmlformats.org/officeDocument/2006/relationships/image" Target="../media/image458.png"/><Relationship Id="rId29" Type="http://schemas.openxmlformats.org/officeDocument/2006/relationships/customXml" Target="../ink/ink441.xml"/><Relationship Id="rId40" Type="http://schemas.openxmlformats.org/officeDocument/2006/relationships/image" Target="../media/image478.png"/><Relationship Id="rId115" Type="http://schemas.openxmlformats.org/officeDocument/2006/relationships/customXml" Target="../ink/ink484.xml"/><Relationship Id="rId136" Type="http://schemas.openxmlformats.org/officeDocument/2006/relationships/image" Target="../media/image526.png"/><Relationship Id="rId157" Type="http://schemas.openxmlformats.org/officeDocument/2006/relationships/customXml" Target="../ink/ink505.xml"/><Relationship Id="rId178" Type="http://schemas.openxmlformats.org/officeDocument/2006/relationships/image" Target="../media/image547.png"/><Relationship Id="rId61" Type="http://schemas.openxmlformats.org/officeDocument/2006/relationships/customXml" Target="../ink/ink457.xml"/><Relationship Id="rId82" Type="http://schemas.openxmlformats.org/officeDocument/2006/relationships/image" Target="../media/image499.png"/><Relationship Id="rId199" Type="http://schemas.openxmlformats.org/officeDocument/2006/relationships/customXml" Target="../ink/ink526.xml"/><Relationship Id="rId203" Type="http://schemas.openxmlformats.org/officeDocument/2006/relationships/customXml" Target="../ink/ink528.xml"/><Relationship Id="rId19" Type="http://schemas.openxmlformats.org/officeDocument/2006/relationships/customXml" Target="../ink/ink436.xml"/><Relationship Id="rId224" Type="http://schemas.openxmlformats.org/officeDocument/2006/relationships/customXml" Target="../ink/ink539.xml"/><Relationship Id="rId30" Type="http://schemas.openxmlformats.org/officeDocument/2006/relationships/image" Target="../media/image473.png"/><Relationship Id="rId105" Type="http://schemas.openxmlformats.org/officeDocument/2006/relationships/customXml" Target="../ink/ink479.xml"/><Relationship Id="rId126" Type="http://schemas.openxmlformats.org/officeDocument/2006/relationships/image" Target="../media/image521.png"/><Relationship Id="rId147" Type="http://schemas.openxmlformats.org/officeDocument/2006/relationships/customXml" Target="../ink/ink500.xml"/><Relationship Id="rId168" Type="http://schemas.openxmlformats.org/officeDocument/2006/relationships/image" Target="../media/image542.png"/><Relationship Id="rId51" Type="http://schemas.openxmlformats.org/officeDocument/2006/relationships/customXml" Target="../ink/ink452.xml"/><Relationship Id="rId72" Type="http://schemas.openxmlformats.org/officeDocument/2006/relationships/image" Target="../media/image494.png"/><Relationship Id="rId93" Type="http://schemas.openxmlformats.org/officeDocument/2006/relationships/customXml" Target="../ink/ink473.xml"/><Relationship Id="rId189" Type="http://schemas.openxmlformats.org/officeDocument/2006/relationships/customXml" Target="../ink/ink521.xml"/><Relationship Id="rId3" Type="http://schemas.openxmlformats.org/officeDocument/2006/relationships/image" Target="../media/image459.png"/><Relationship Id="rId214" Type="http://schemas.openxmlformats.org/officeDocument/2006/relationships/customXml" Target="../ink/ink534.xml"/><Relationship Id="rId116" Type="http://schemas.openxmlformats.org/officeDocument/2006/relationships/image" Target="../media/image516.png"/><Relationship Id="rId137" Type="http://schemas.openxmlformats.org/officeDocument/2006/relationships/customXml" Target="../ink/ink495.xml"/><Relationship Id="rId158" Type="http://schemas.openxmlformats.org/officeDocument/2006/relationships/image" Target="../media/image5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6.png"/><Relationship Id="rId21" Type="http://schemas.openxmlformats.org/officeDocument/2006/relationships/image" Target="../media/image588.png"/><Relationship Id="rId42" Type="http://schemas.openxmlformats.org/officeDocument/2006/relationships/customXml" Target="../ink/ink562.xml"/><Relationship Id="rId63" Type="http://schemas.openxmlformats.org/officeDocument/2006/relationships/image" Target="../media/image609.png"/><Relationship Id="rId84" Type="http://schemas.openxmlformats.org/officeDocument/2006/relationships/customXml" Target="../ink/ink583.xml"/><Relationship Id="rId138" Type="http://schemas.openxmlformats.org/officeDocument/2006/relationships/customXml" Target="../ink/ink610.xml"/><Relationship Id="rId159" Type="http://schemas.openxmlformats.org/officeDocument/2006/relationships/image" Target="../media/image657.png"/><Relationship Id="rId170" Type="http://schemas.openxmlformats.org/officeDocument/2006/relationships/customXml" Target="../ink/ink626.xml"/><Relationship Id="rId107" Type="http://schemas.openxmlformats.org/officeDocument/2006/relationships/image" Target="../media/image631.png"/><Relationship Id="rId11" Type="http://schemas.openxmlformats.org/officeDocument/2006/relationships/image" Target="../media/image583.png"/><Relationship Id="rId32" Type="http://schemas.openxmlformats.org/officeDocument/2006/relationships/customXml" Target="../ink/ink557.xml"/><Relationship Id="rId53" Type="http://schemas.openxmlformats.org/officeDocument/2006/relationships/image" Target="../media/image604.png"/><Relationship Id="rId74" Type="http://schemas.openxmlformats.org/officeDocument/2006/relationships/customXml" Target="../ink/ink578.xml"/><Relationship Id="rId128" Type="http://schemas.openxmlformats.org/officeDocument/2006/relationships/customXml" Target="../ink/ink605.xml"/><Relationship Id="rId149" Type="http://schemas.openxmlformats.org/officeDocument/2006/relationships/image" Target="../media/image652.png"/><Relationship Id="rId5" Type="http://schemas.openxmlformats.org/officeDocument/2006/relationships/image" Target="../media/image580.png"/><Relationship Id="rId95" Type="http://schemas.openxmlformats.org/officeDocument/2006/relationships/image" Target="../media/image625.png"/><Relationship Id="rId160" Type="http://schemas.openxmlformats.org/officeDocument/2006/relationships/customXml" Target="../ink/ink621.xml"/><Relationship Id="rId22" Type="http://schemas.openxmlformats.org/officeDocument/2006/relationships/customXml" Target="../ink/ink552.xml"/><Relationship Id="rId43" Type="http://schemas.openxmlformats.org/officeDocument/2006/relationships/image" Target="../media/image599.png"/><Relationship Id="rId64" Type="http://schemas.openxmlformats.org/officeDocument/2006/relationships/customXml" Target="../ink/ink573.xml"/><Relationship Id="rId118" Type="http://schemas.openxmlformats.org/officeDocument/2006/relationships/customXml" Target="../ink/ink600.xml"/><Relationship Id="rId139" Type="http://schemas.openxmlformats.org/officeDocument/2006/relationships/image" Target="../media/image647.png"/><Relationship Id="rId85" Type="http://schemas.openxmlformats.org/officeDocument/2006/relationships/image" Target="../media/image620.png"/><Relationship Id="rId150" Type="http://schemas.openxmlformats.org/officeDocument/2006/relationships/customXml" Target="../ink/ink616.xml"/><Relationship Id="rId171" Type="http://schemas.openxmlformats.org/officeDocument/2006/relationships/image" Target="../media/image663.png"/><Relationship Id="rId12" Type="http://schemas.openxmlformats.org/officeDocument/2006/relationships/customXml" Target="../ink/ink547.xml"/><Relationship Id="rId33" Type="http://schemas.openxmlformats.org/officeDocument/2006/relationships/image" Target="../media/image594.png"/><Relationship Id="rId108" Type="http://schemas.openxmlformats.org/officeDocument/2006/relationships/customXml" Target="../ink/ink595.xml"/><Relationship Id="rId129" Type="http://schemas.openxmlformats.org/officeDocument/2006/relationships/image" Target="../media/image642.png"/><Relationship Id="rId54" Type="http://schemas.openxmlformats.org/officeDocument/2006/relationships/customXml" Target="../ink/ink568.xml"/><Relationship Id="rId75" Type="http://schemas.openxmlformats.org/officeDocument/2006/relationships/image" Target="../media/image615.png"/><Relationship Id="rId96" Type="http://schemas.openxmlformats.org/officeDocument/2006/relationships/customXml" Target="../ink/ink589.xml"/><Relationship Id="rId140" Type="http://schemas.openxmlformats.org/officeDocument/2006/relationships/customXml" Target="../ink/ink611.xml"/><Relationship Id="rId161" Type="http://schemas.openxmlformats.org/officeDocument/2006/relationships/image" Target="../media/image658.png"/><Relationship Id="rId6" Type="http://schemas.openxmlformats.org/officeDocument/2006/relationships/customXml" Target="../ink/ink544.xml"/><Relationship Id="rId23" Type="http://schemas.openxmlformats.org/officeDocument/2006/relationships/image" Target="../media/image589.png"/><Relationship Id="rId28" Type="http://schemas.openxmlformats.org/officeDocument/2006/relationships/customXml" Target="../ink/ink555.xml"/><Relationship Id="rId49" Type="http://schemas.openxmlformats.org/officeDocument/2006/relationships/image" Target="../media/image602.png"/><Relationship Id="rId114" Type="http://schemas.openxmlformats.org/officeDocument/2006/relationships/customXml" Target="../ink/ink598.xml"/><Relationship Id="rId119" Type="http://schemas.openxmlformats.org/officeDocument/2006/relationships/image" Target="../media/image637.png"/><Relationship Id="rId44" Type="http://schemas.openxmlformats.org/officeDocument/2006/relationships/customXml" Target="../ink/ink563.xml"/><Relationship Id="rId60" Type="http://schemas.openxmlformats.org/officeDocument/2006/relationships/customXml" Target="../ink/ink571.xml"/><Relationship Id="rId65" Type="http://schemas.openxmlformats.org/officeDocument/2006/relationships/image" Target="../media/image610.png"/><Relationship Id="rId81" Type="http://schemas.openxmlformats.org/officeDocument/2006/relationships/image" Target="../media/image618.png"/><Relationship Id="rId86" Type="http://schemas.openxmlformats.org/officeDocument/2006/relationships/customXml" Target="../ink/ink584.xml"/><Relationship Id="rId130" Type="http://schemas.openxmlformats.org/officeDocument/2006/relationships/customXml" Target="../ink/ink606.xml"/><Relationship Id="rId135" Type="http://schemas.openxmlformats.org/officeDocument/2006/relationships/image" Target="../media/image645.png"/><Relationship Id="rId151" Type="http://schemas.openxmlformats.org/officeDocument/2006/relationships/image" Target="../media/image653.png"/><Relationship Id="rId156" Type="http://schemas.openxmlformats.org/officeDocument/2006/relationships/customXml" Target="../ink/ink619.xml"/><Relationship Id="rId177" Type="http://schemas.openxmlformats.org/officeDocument/2006/relationships/image" Target="../media/image666.png"/><Relationship Id="rId172" Type="http://schemas.openxmlformats.org/officeDocument/2006/relationships/customXml" Target="../ink/ink627.xml"/><Relationship Id="rId13" Type="http://schemas.openxmlformats.org/officeDocument/2006/relationships/image" Target="../media/image584.png"/><Relationship Id="rId18" Type="http://schemas.openxmlformats.org/officeDocument/2006/relationships/customXml" Target="../ink/ink550.xml"/><Relationship Id="rId39" Type="http://schemas.openxmlformats.org/officeDocument/2006/relationships/image" Target="../media/image597.png"/><Relationship Id="rId109" Type="http://schemas.openxmlformats.org/officeDocument/2006/relationships/image" Target="../media/image632.png"/><Relationship Id="rId34" Type="http://schemas.openxmlformats.org/officeDocument/2006/relationships/customXml" Target="../ink/ink558.xml"/><Relationship Id="rId50" Type="http://schemas.openxmlformats.org/officeDocument/2006/relationships/customXml" Target="../ink/ink566.xml"/><Relationship Id="rId55" Type="http://schemas.openxmlformats.org/officeDocument/2006/relationships/image" Target="../media/image605.png"/><Relationship Id="rId76" Type="http://schemas.openxmlformats.org/officeDocument/2006/relationships/customXml" Target="../ink/ink579.xml"/><Relationship Id="rId97" Type="http://schemas.openxmlformats.org/officeDocument/2006/relationships/image" Target="../media/image626.png"/><Relationship Id="rId104" Type="http://schemas.openxmlformats.org/officeDocument/2006/relationships/customXml" Target="../ink/ink593.xml"/><Relationship Id="rId120" Type="http://schemas.openxmlformats.org/officeDocument/2006/relationships/customXml" Target="../ink/ink601.xml"/><Relationship Id="rId125" Type="http://schemas.openxmlformats.org/officeDocument/2006/relationships/image" Target="../media/image640.png"/><Relationship Id="rId141" Type="http://schemas.openxmlformats.org/officeDocument/2006/relationships/image" Target="../media/image648.png"/><Relationship Id="rId146" Type="http://schemas.openxmlformats.org/officeDocument/2006/relationships/customXml" Target="../ink/ink614.xml"/><Relationship Id="rId167" Type="http://schemas.openxmlformats.org/officeDocument/2006/relationships/image" Target="../media/image661.png"/><Relationship Id="rId7" Type="http://schemas.openxmlformats.org/officeDocument/2006/relationships/image" Target="../media/image581.png"/><Relationship Id="rId71" Type="http://schemas.openxmlformats.org/officeDocument/2006/relationships/image" Target="../media/image613.png"/><Relationship Id="rId92" Type="http://schemas.openxmlformats.org/officeDocument/2006/relationships/customXml" Target="../ink/ink587.xml"/><Relationship Id="rId162" Type="http://schemas.openxmlformats.org/officeDocument/2006/relationships/customXml" Target="../ink/ink622.xml"/><Relationship Id="rId2" Type="http://schemas.openxmlformats.org/officeDocument/2006/relationships/image" Target="../media/image577.png"/><Relationship Id="rId29" Type="http://schemas.openxmlformats.org/officeDocument/2006/relationships/image" Target="../media/image592.png"/><Relationship Id="rId24" Type="http://schemas.openxmlformats.org/officeDocument/2006/relationships/customXml" Target="../ink/ink553.xml"/><Relationship Id="rId40" Type="http://schemas.openxmlformats.org/officeDocument/2006/relationships/customXml" Target="../ink/ink561.xml"/><Relationship Id="rId45" Type="http://schemas.openxmlformats.org/officeDocument/2006/relationships/image" Target="../media/image600.png"/><Relationship Id="rId66" Type="http://schemas.openxmlformats.org/officeDocument/2006/relationships/customXml" Target="../ink/ink574.xml"/><Relationship Id="rId87" Type="http://schemas.openxmlformats.org/officeDocument/2006/relationships/image" Target="../media/image621.png"/><Relationship Id="rId110" Type="http://schemas.openxmlformats.org/officeDocument/2006/relationships/customXml" Target="../ink/ink596.xml"/><Relationship Id="rId115" Type="http://schemas.openxmlformats.org/officeDocument/2006/relationships/image" Target="../media/image635.png"/><Relationship Id="rId131" Type="http://schemas.openxmlformats.org/officeDocument/2006/relationships/image" Target="../media/image643.png"/><Relationship Id="rId136" Type="http://schemas.openxmlformats.org/officeDocument/2006/relationships/customXml" Target="../ink/ink609.xml"/><Relationship Id="rId157" Type="http://schemas.openxmlformats.org/officeDocument/2006/relationships/image" Target="../media/image656.png"/><Relationship Id="rId178" Type="http://schemas.openxmlformats.org/officeDocument/2006/relationships/customXml" Target="../ink/ink630.xml"/><Relationship Id="rId61" Type="http://schemas.openxmlformats.org/officeDocument/2006/relationships/image" Target="../media/image608.png"/><Relationship Id="rId82" Type="http://schemas.openxmlformats.org/officeDocument/2006/relationships/customXml" Target="../ink/ink582.xml"/><Relationship Id="rId152" Type="http://schemas.openxmlformats.org/officeDocument/2006/relationships/customXml" Target="../ink/ink617.xml"/><Relationship Id="rId173" Type="http://schemas.openxmlformats.org/officeDocument/2006/relationships/image" Target="../media/image664.png"/><Relationship Id="rId19" Type="http://schemas.openxmlformats.org/officeDocument/2006/relationships/image" Target="../media/image587.png"/><Relationship Id="rId14" Type="http://schemas.openxmlformats.org/officeDocument/2006/relationships/customXml" Target="../ink/ink548.xml"/><Relationship Id="rId30" Type="http://schemas.openxmlformats.org/officeDocument/2006/relationships/customXml" Target="../ink/ink556.xml"/><Relationship Id="rId35" Type="http://schemas.openxmlformats.org/officeDocument/2006/relationships/image" Target="../media/image595.png"/><Relationship Id="rId56" Type="http://schemas.openxmlformats.org/officeDocument/2006/relationships/customXml" Target="../ink/ink569.xml"/><Relationship Id="rId77" Type="http://schemas.openxmlformats.org/officeDocument/2006/relationships/image" Target="../media/image616.png"/><Relationship Id="rId100" Type="http://schemas.openxmlformats.org/officeDocument/2006/relationships/customXml" Target="../ink/ink591.xml"/><Relationship Id="rId105" Type="http://schemas.openxmlformats.org/officeDocument/2006/relationships/image" Target="../media/image630.png"/><Relationship Id="rId126" Type="http://schemas.openxmlformats.org/officeDocument/2006/relationships/customXml" Target="../ink/ink604.xml"/><Relationship Id="rId147" Type="http://schemas.openxmlformats.org/officeDocument/2006/relationships/image" Target="../media/image651.png"/><Relationship Id="rId168" Type="http://schemas.openxmlformats.org/officeDocument/2006/relationships/customXml" Target="../ink/ink625.xml"/><Relationship Id="rId8" Type="http://schemas.openxmlformats.org/officeDocument/2006/relationships/customXml" Target="../ink/ink545.xml"/><Relationship Id="rId51" Type="http://schemas.openxmlformats.org/officeDocument/2006/relationships/image" Target="../media/image603.png"/><Relationship Id="rId72" Type="http://schemas.openxmlformats.org/officeDocument/2006/relationships/customXml" Target="../ink/ink577.xml"/><Relationship Id="rId93" Type="http://schemas.openxmlformats.org/officeDocument/2006/relationships/image" Target="../media/image624.png"/><Relationship Id="rId98" Type="http://schemas.openxmlformats.org/officeDocument/2006/relationships/customXml" Target="../ink/ink590.xml"/><Relationship Id="rId121" Type="http://schemas.openxmlformats.org/officeDocument/2006/relationships/image" Target="../media/image638.png"/><Relationship Id="rId142" Type="http://schemas.openxmlformats.org/officeDocument/2006/relationships/customXml" Target="../ink/ink612.xml"/><Relationship Id="rId163" Type="http://schemas.openxmlformats.org/officeDocument/2006/relationships/image" Target="../media/image659.png"/><Relationship Id="rId3" Type="http://schemas.openxmlformats.org/officeDocument/2006/relationships/image" Target="../media/image578.png"/><Relationship Id="rId25" Type="http://schemas.openxmlformats.org/officeDocument/2006/relationships/image" Target="../media/image590.png"/><Relationship Id="rId46" Type="http://schemas.openxmlformats.org/officeDocument/2006/relationships/customXml" Target="../ink/ink564.xml"/><Relationship Id="rId67" Type="http://schemas.openxmlformats.org/officeDocument/2006/relationships/image" Target="../media/image611.png"/><Relationship Id="rId116" Type="http://schemas.openxmlformats.org/officeDocument/2006/relationships/customXml" Target="../ink/ink599.xml"/><Relationship Id="rId137" Type="http://schemas.openxmlformats.org/officeDocument/2006/relationships/image" Target="../media/image646.png"/><Relationship Id="rId158" Type="http://schemas.openxmlformats.org/officeDocument/2006/relationships/customXml" Target="../ink/ink620.xml"/><Relationship Id="rId20" Type="http://schemas.openxmlformats.org/officeDocument/2006/relationships/customXml" Target="../ink/ink551.xml"/><Relationship Id="rId41" Type="http://schemas.openxmlformats.org/officeDocument/2006/relationships/image" Target="../media/image598.png"/><Relationship Id="rId62" Type="http://schemas.openxmlformats.org/officeDocument/2006/relationships/customXml" Target="../ink/ink572.xml"/><Relationship Id="rId83" Type="http://schemas.openxmlformats.org/officeDocument/2006/relationships/image" Target="../media/image619.png"/><Relationship Id="rId88" Type="http://schemas.openxmlformats.org/officeDocument/2006/relationships/customXml" Target="../ink/ink585.xml"/><Relationship Id="rId111" Type="http://schemas.openxmlformats.org/officeDocument/2006/relationships/image" Target="../media/image633.png"/><Relationship Id="rId132" Type="http://schemas.openxmlformats.org/officeDocument/2006/relationships/customXml" Target="../ink/ink607.xml"/><Relationship Id="rId153" Type="http://schemas.openxmlformats.org/officeDocument/2006/relationships/image" Target="../media/image654.png"/><Relationship Id="rId174" Type="http://schemas.openxmlformats.org/officeDocument/2006/relationships/customXml" Target="../ink/ink628.xml"/><Relationship Id="rId179" Type="http://schemas.openxmlformats.org/officeDocument/2006/relationships/image" Target="../media/image667.png"/><Relationship Id="rId15" Type="http://schemas.openxmlformats.org/officeDocument/2006/relationships/image" Target="../media/image585.png"/><Relationship Id="rId36" Type="http://schemas.openxmlformats.org/officeDocument/2006/relationships/customXml" Target="../ink/ink559.xml"/><Relationship Id="rId57" Type="http://schemas.openxmlformats.org/officeDocument/2006/relationships/image" Target="../media/image606.png"/><Relationship Id="rId106" Type="http://schemas.openxmlformats.org/officeDocument/2006/relationships/customXml" Target="../ink/ink594.xml"/><Relationship Id="rId127" Type="http://schemas.openxmlformats.org/officeDocument/2006/relationships/image" Target="../media/image641.png"/><Relationship Id="rId10" Type="http://schemas.openxmlformats.org/officeDocument/2006/relationships/customXml" Target="../ink/ink546.xml"/><Relationship Id="rId31" Type="http://schemas.openxmlformats.org/officeDocument/2006/relationships/image" Target="../media/image593.png"/><Relationship Id="rId52" Type="http://schemas.openxmlformats.org/officeDocument/2006/relationships/customXml" Target="../ink/ink567.xml"/><Relationship Id="rId73" Type="http://schemas.openxmlformats.org/officeDocument/2006/relationships/image" Target="../media/image614.png"/><Relationship Id="rId78" Type="http://schemas.openxmlformats.org/officeDocument/2006/relationships/customXml" Target="../ink/ink580.xml"/><Relationship Id="rId94" Type="http://schemas.openxmlformats.org/officeDocument/2006/relationships/customXml" Target="../ink/ink588.xml"/><Relationship Id="rId99" Type="http://schemas.openxmlformats.org/officeDocument/2006/relationships/image" Target="../media/image627.png"/><Relationship Id="rId101" Type="http://schemas.openxmlformats.org/officeDocument/2006/relationships/image" Target="../media/image628.png"/><Relationship Id="rId122" Type="http://schemas.openxmlformats.org/officeDocument/2006/relationships/customXml" Target="../ink/ink602.xml"/><Relationship Id="rId143" Type="http://schemas.openxmlformats.org/officeDocument/2006/relationships/image" Target="../media/image649.png"/><Relationship Id="rId148" Type="http://schemas.openxmlformats.org/officeDocument/2006/relationships/customXml" Target="../ink/ink615.xml"/><Relationship Id="rId164" Type="http://schemas.openxmlformats.org/officeDocument/2006/relationships/customXml" Target="../ink/ink623.xml"/><Relationship Id="rId169" Type="http://schemas.openxmlformats.org/officeDocument/2006/relationships/image" Target="../media/image662.png"/><Relationship Id="rId4" Type="http://schemas.openxmlformats.org/officeDocument/2006/relationships/image" Target="../media/image579.png"/><Relationship Id="rId9" Type="http://schemas.openxmlformats.org/officeDocument/2006/relationships/image" Target="../media/image582.png"/><Relationship Id="rId26" Type="http://schemas.openxmlformats.org/officeDocument/2006/relationships/customXml" Target="../ink/ink554.xml"/><Relationship Id="rId47" Type="http://schemas.openxmlformats.org/officeDocument/2006/relationships/image" Target="../media/image601.png"/><Relationship Id="rId68" Type="http://schemas.openxmlformats.org/officeDocument/2006/relationships/customXml" Target="../ink/ink575.xml"/><Relationship Id="rId89" Type="http://schemas.openxmlformats.org/officeDocument/2006/relationships/image" Target="../media/image622.png"/><Relationship Id="rId112" Type="http://schemas.openxmlformats.org/officeDocument/2006/relationships/customXml" Target="../ink/ink597.xml"/><Relationship Id="rId133" Type="http://schemas.openxmlformats.org/officeDocument/2006/relationships/image" Target="../media/image644.png"/><Relationship Id="rId154" Type="http://schemas.openxmlformats.org/officeDocument/2006/relationships/customXml" Target="../ink/ink618.xml"/><Relationship Id="rId175" Type="http://schemas.openxmlformats.org/officeDocument/2006/relationships/image" Target="../media/image665.png"/><Relationship Id="rId16" Type="http://schemas.openxmlformats.org/officeDocument/2006/relationships/customXml" Target="../ink/ink549.xml"/><Relationship Id="rId37" Type="http://schemas.openxmlformats.org/officeDocument/2006/relationships/image" Target="../media/image596.png"/><Relationship Id="rId58" Type="http://schemas.openxmlformats.org/officeDocument/2006/relationships/customXml" Target="../ink/ink570.xml"/><Relationship Id="rId79" Type="http://schemas.openxmlformats.org/officeDocument/2006/relationships/image" Target="../media/image617.png"/><Relationship Id="rId102" Type="http://schemas.openxmlformats.org/officeDocument/2006/relationships/customXml" Target="../ink/ink592.xml"/><Relationship Id="rId123" Type="http://schemas.openxmlformats.org/officeDocument/2006/relationships/image" Target="../media/image639.png"/><Relationship Id="rId144" Type="http://schemas.openxmlformats.org/officeDocument/2006/relationships/customXml" Target="../ink/ink613.xml"/><Relationship Id="rId90" Type="http://schemas.openxmlformats.org/officeDocument/2006/relationships/customXml" Target="../ink/ink586.xml"/><Relationship Id="rId165" Type="http://schemas.openxmlformats.org/officeDocument/2006/relationships/image" Target="../media/image660.png"/><Relationship Id="rId27" Type="http://schemas.openxmlformats.org/officeDocument/2006/relationships/image" Target="../media/image591.png"/><Relationship Id="rId48" Type="http://schemas.openxmlformats.org/officeDocument/2006/relationships/customXml" Target="../ink/ink565.xml"/><Relationship Id="rId69" Type="http://schemas.openxmlformats.org/officeDocument/2006/relationships/image" Target="../media/image612.png"/><Relationship Id="rId113" Type="http://schemas.openxmlformats.org/officeDocument/2006/relationships/image" Target="../media/image634.png"/><Relationship Id="rId134" Type="http://schemas.openxmlformats.org/officeDocument/2006/relationships/customXml" Target="../ink/ink608.xml"/><Relationship Id="rId80" Type="http://schemas.openxmlformats.org/officeDocument/2006/relationships/customXml" Target="../ink/ink581.xml"/><Relationship Id="rId155" Type="http://schemas.openxmlformats.org/officeDocument/2006/relationships/image" Target="../media/image655.png"/><Relationship Id="rId176" Type="http://schemas.openxmlformats.org/officeDocument/2006/relationships/customXml" Target="../ink/ink629.xml"/><Relationship Id="rId17" Type="http://schemas.openxmlformats.org/officeDocument/2006/relationships/image" Target="../media/image586.png"/><Relationship Id="rId38" Type="http://schemas.openxmlformats.org/officeDocument/2006/relationships/customXml" Target="../ink/ink560.xml"/><Relationship Id="rId59" Type="http://schemas.openxmlformats.org/officeDocument/2006/relationships/image" Target="../media/image607.png"/><Relationship Id="rId103" Type="http://schemas.openxmlformats.org/officeDocument/2006/relationships/image" Target="../media/image629.png"/><Relationship Id="rId124" Type="http://schemas.openxmlformats.org/officeDocument/2006/relationships/customXml" Target="../ink/ink603.xml"/><Relationship Id="rId70" Type="http://schemas.openxmlformats.org/officeDocument/2006/relationships/customXml" Target="../ink/ink576.xml"/><Relationship Id="rId91" Type="http://schemas.openxmlformats.org/officeDocument/2006/relationships/image" Target="../media/image623.png"/><Relationship Id="rId145" Type="http://schemas.openxmlformats.org/officeDocument/2006/relationships/image" Target="../media/image650.png"/><Relationship Id="rId166" Type="http://schemas.openxmlformats.org/officeDocument/2006/relationships/customXml" Target="../ink/ink62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42.xml"/><Relationship Id="rId117" Type="http://schemas.openxmlformats.org/officeDocument/2006/relationships/image" Target="../media/image726.png"/><Relationship Id="rId21" Type="http://schemas.openxmlformats.org/officeDocument/2006/relationships/image" Target="../media/image678.png"/><Relationship Id="rId42" Type="http://schemas.openxmlformats.org/officeDocument/2006/relationships/customXml" Target="../ink/ink650.xml"/><Relationship Id="rId47" Type="http://schemas.openxmlformats.org/officeDocument/2006/relationships/image" Target="../media/image691.png"/><Relationship Id="rId63" Type="http://schemas.openxmlformats.org/officeDocument/2006/relationships/image" Target="../media/image699.png"/><Relationship Id="rId68" Type="http://schemas.openxmlformats.org/officeDocument/2006/relationships/customXml" Target="../ink/ink663.xml"/><Relationship Id="rId84" Type="http://schemas.openxmlformats.org/officeDocument/2006/relationships/customXml" Target="../ink/ink671.xml"/><Relationship Id="rId89" Type="http://schemas.openxmlformats.org/officeDocument/2006/relationships/image" Target="../media/image712.png"/><Relationship Id="rId112" Type="http://schemas.openxmlformats.org/officeDocument/2006/relationships/customXml" Target="../ink/ink685.xml"/><Relationship Id="rId16" Type="http://schemas.openxmlformats.org/officeDocument/2006/relationships/customXml" Target="../ink/ink637.xml"/><Relationship Id="rId107" Type="http://schemas.openxmlformats.org/officeDocument/2006/relationships/image" Target="../media/image721.png"/><Relationship Id="rId11" Type="http://schemas.openxmlformats.org/officeDocument/2006/relationships/image" Target="../media/image673.png"/><Relationship Id="rId32" Type="http://schemas.openxmlformats.org/officeDocument/2006/relationships/customXml" Target="../ink/ink645.xml"/><Relationship Id="rId37" Type="http://schemas.openxmlformats.org/officeDocument/2006/relationships/image" Target="../media/image686.png"/><Relationship Id="rId53" Type="http://schemas.openxmlformats.org/officeDocument/2006/relationships/image" Target="../media/image694.png"/><Relationship Id="rId58" Type="http://schemas.openxmlformats.org/officeDocument/2006/relationships/customXml" Target="../ink/ink658.xml"/><Relationship Id="rId74" Type="http://schemas.openxmlformats.org/officeDocument/2006/relationships/customXml" Target="../ink/ink666.xml"/><Relationship Id="rId79" Type="http://schemas.openxmlformats.org/officeDocument/2006/relationships/image" Target="../media/image707.png"/><Relationship Id="rId102" Type="http://schemas.openxmlformats.org/officeDocument/2006/relationships/customXml" Target="../ink/ink680.xml"/><Relationship Id="rId123" Type="http://schemas.openxmlformats.org/officeDocument/2006/relationships/image" Target="../media/image729.png"/><Relationship Id="rId5" Type="http://schemas.openxmlformats.org/officeDocument/2006/relationships/image" Target="../media/image670.png"/><Relationship Id="rId90" Type="http://schemas.openxmlformats.org/officeDocument/2006/relationships/customXml" Target="../ink/ink674.xml"/><Relationship Id="rId95" Type="http://schemas.openxmlformats.org/officeDocument/2006/relationships/image" Target="../media/image715.png"/><Relationship Id="rId22" Type="http://schemas.openxmlformats.org/officeDocument/2006/relationships/customXml" Target="../ink/ink640.xml"/><Relationship Id="rId27" Type="http://schemas.openxmlformats.org/officeDocument/2006/relationships/image" Target="../media/image681.png"/><Relationship Id="rId43" Type="http://schemas.openxmlformats.org/officeDocument/2006/relationships/image" Target="../media/image689.png"/><Relationship Id="rId48" Type="http://schemas.openxmlformats.org/officeDocument/2006/relationships/customXml" Target="../ink/ink653.xml"/><Relationship Id="rId64" Type="http://schemas.openxmlformats.org/officeDocument/2006/relationships/customXml" Target="../ink/ink661.xml"/><Relationship Id="rId69" Type="http://schemas.openxmlformats.org/officeDocument/2006/relationships/image" Target="../media/image702.png"/><Relationship Id="rId113" Type="http://schemas.openxmlformats.org/officeDocument/2006/relationships/image" Target="../media/image724.png"/><Relationship Id="rId118" Type="http://schemas.openxmlformats.org/officeDocument/2006/relationships/customXml" Target="../ink/ink688.xml"/><Relationship Id="rId80" Type="http://schemas.openxmlformats.org/officeDocument/2006/relationships/customXml" Target="../ink/ink669.xml"/><Relationship Id="rId85" Type="http://schemas.openxmlformats.org/officeDocument/2006/relationships/image" Target="../media/image710.png"/><Relationship Id="rId12" Type="http://schemas.openxmlformats.org/officeDocument/2006/relationships/customXml" Target="../ink/ink635.xml"/><Relationship Id="rId17" Type="http://schemas.openxmlformats.org/officeDocument/2006/relationships/image" Target="../media/image676.png"/><Relationship Id="rId33" Type="http://schemas.openxmlformats.org/officeDocument/2006/relationships/image" Target="../media/image684.png"/><Relationship Id="rId38" Type="http://schemas.openxmlformats.org/officeDocument/2006/relationships/customXml" Target="../ink/ink648.xml"/><Relationship Id="rId59" Type="http://schemas.openxmlformats.org/officeDocument/2006/relationships/image" Target="../media/image697.png"/><Relationship Id="rId103" Type="http://schemas.openxmlformats.org/officeDocument/2006/relationships/image" Target="../media/image719.png"/><Relationship Id="rId108" Type="http://schemas.openxmlformats.org/officeDocument/2006/relationships/customXml" Target="../ink/ink683.xml"/><Relationship Id="rId54" Type="http://schemas.openxmlformats.org/officeDocument/2006/relationships/customXml" Target="../ink/ink656.xml"/><Relationship Id="rId70" Type="http://schemas.openxmlformats.org/officeDocument/2006/relationships/customXml" Target="../ink/ink664.xml"/><Relationship Id="rId75" Type="http://schemas.openxmlformats.org/officeDocument/2006/relationships/image" Target="../media/image705.png"/><Relationship Id="rId91" Type="http://schemas.openxmlformats.org/officeDocument/2006/relationships/image" Target="../media/image713.png"/><Relationship Id="rId96" Type="http://schemas.openxmlformats.org/officeDocument/2006/relationships/customXml" Target="../ink/ink67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32.xml"/><Relationship Id="rId23" Type="http://schemas.openxmlformats.org/officeDocument/2006/relationships/image" Target="../media/image679.png"/><Relationship Id="rId28" Type="http://schemas.openxmlformats.org/officeDocument/2006/relationships/customXml" Target="../ink/ink643.xml"/><Relationship Id="rId49" Type="http://schemas.openxmlformats.org/officeDocument/2006/relationships/image" Target="../media/image692.png"/><Relationship Id="rId114" Type="http://schemas.openxmlformats.org/officeDocument/2006/relationships/customXml" Target="../ink/ink686.xml"/><Relationship Id="rId119" Type="http://schemas.openxmlformats.org/officeDocument/2006/relationships/image" Target="../media/image727.png"/><Relationship Id="rId44" Type="http://schemas.openxmlformats.org/officeDocument/2006/relationships/customXml" Target="../ink/ink651.xml"/><Relationship Id="rId60" Type="http://schemas.openxmlformats.org/officeDocument/2006/relationships/customXml" Target="../ink/ink659.xml"/><Relationship Id="rId65" Type="http://schemas.openxmlformats.org/officeDocument/2006/relationships/image" Target="../media/image700.png"/><Relationship Id="rId81" Type="http://schemas.openxmlformats.org/officeDocument/2006/relationships/image" Target="../media/image708.png"/><Relationship Id="rId86" Type="http://schemas.openxmlformats.org/officeDocument/2006/relationships/customXml" Target="../ink/ink672.xml"/><Relationship Id="rId4" Type="http://schemas.openxmlformats.org/officeDocument/2006/relationships/customXml" Target="../ink/ink631.xml"/><Relationship Id="rId9" Type="http://schemas.openxmlformats.org/officeDocument/2006/relationships/image" Target="../media/image672.png"/><Relationship Id="rId13" Type="http://schemas.openxmlformats.org/officeDocument/2006/relationships/image" Target="../media/image674.png"/><Relationship Id="rId18" Type="http://schemas.openxmlformats.org/officeDocument/2006/relationships/customXml" Target="../ink/ink638.xml"/><Relationship Id="rId39" Type="http://schemas.openxmlformats.org/officeDocument/2006/relationships/image" Target="../media/image687.png"/><Relationship Id="rId109" Type="http://schemas.openxmlformats.org/officeDocument/2006/relationships/image" Target="../media/image722.png"/><Relationship Id="rId34" Type="http://schemas.openxmlformats.org/officeDocument/2006/relationships/customXml" Target="../ink/ink646.xml"/><Relationship Id="rId50" Type="http://schemas.openxmlformats.org/officeDocument/2006/relationships/customXml" Target="../ink/ink654.xml"/><Relationship Id="rId55" Type="http://schemas.openxmlformats.org/officeDocument/2006/relationships/image" Target="../media/image695.png"/><Relationship Id="rId76" Type="http://schemas.openxmlformats.org/officeDocument/2006/relationships/customXml" Target="../ink/ink667.xml"/><Relationship Id="rId97" Type="http://schemas.openxmlformats.org/officeDocument/2006/relationships/image" Target="../media/image716.png"/><Relationship Id="rId104" Type="http://schemas.openxmlformats.org/officeDocument/2006/relationships/customXml" Target="../ink/ink681.xml"/><Relationship Id="rId120" Type="http://schemas.openxmlformats.org/officeDocument/2006/relationships/customXml" Target="../ink/ink689.xml"/><Relationship Id="rId7" Type="http://schemas.openxmlformats.org/officeDocument/2006/relationships/image" Target="../media/image671.png"/><Relationship Id="rId71" Type="http://schemas.openxmlformats.org/officeDocument/2006/relationships/image" Target="../media/image703.png"/><Relationship Id="rId92" Type="http://schemas.openxmlformats.org/officeDocument/2006/relationships/customXml" Target="../ink/ink675.xml"/><Relationship Id="rId2" Type="http://schemas.openxmlformats.org/officeDocument/2006/relationships/image" Target="../media/image668.png"/><Relationship Id="rId29" Type="http://schemas.openxmlformats.org/officeDocument/2006/relationships/image" Target="../media/image682.png"/><Relationship Id="rId24" Type="http://schemas.openxmlformats.org/officeDocument/2006/relationships/customXml" Target="../ink/ink641.xml"/><Relationship Id="rId40" Type="http://schemas.openxmlformats.org/officeDocument/2006/relationships/customXml" Target="../ink/ink649.xml"/><Relationship Id="rId45" Type="http://schemas.openxmlformats.org/officeDocument/2006/relationships/image" Target="../media/image690.png"/><Relationship Id="rId66" Type="http://schemas.openxmlformats.org/officeDocument/2006/relationships/customXml" Target="../ink/ink662.xml"/><Relationship Id="rId87" Type="http://schemas.openxmlformats.org/officeDocument/2006/relationships/image" Target="../media/image711.png"/><Relationship Id="rId110" Type="http://schemas.openxmlformats.org/officeDocument/2006/relationships/customXml" Target="../ink/ink684.xml"/><Relationship Id="rId115" Type="http://schemas.openxmlformats.org/officeDocument/2006/relationships/image" Target="../media/image725.png"/><Relationship Id="rId61" Type="http://schemas.openxmlformats.org/officeDocument/2006/relationships/image" Target="../media/image698.png"/><Relationship Id="rId82" Type="http://schemas.openxmlformats.org/officeDocument/2006/relationships/customXml" Target="../ink/ink670.xml"/><Relationship Id="rId19" Type="http://schemas.openxmlformats.org/officeDocument/2006/relationships/image" Target="../media/image677.png"/><Relationship Id="rId14" Type="http://schemas.openxmlformats.org/officeDocument/2006/relationships/customXml" Target="../ink/ink636.xml"/><Relationship Id="rId30" Type="http://schemas.openxmlformats.org/officeDocument/2006/relationships/customXml" Target="../ink/ink644.xml"/><Relationship Id="rId35" Type="http://schemas.openxmlformats.org/officeDocument/2006/relationships/image" Target="../media/image685.png"/><Relationship Id="rId56" Type="http://schemas.openxmlformats.org/officeDocument/2006/relationships/customXml" Target="../ink/ink657.xml"/><Relationship Id="rId77" Type="http://schemas.openxmlformats.org/officeDocument/2006/relationships/image" Target="../media/image706.png"/><Relationship Id="rId100" Type="http://schemas.openxmlformats.org/officeDocument/2006/relationships/customXml" Target="../ink/ink679.xml"/><Relationship Id="rId105" Type="http://schemas.openxmlformats.org/officeDocument/2006/relationships/image" Target="../media/image720.png"/><Relationship Id="rId8" Type="http://schemas.openxmlformats.org/officeDocument/2006/relationships/customXml" Target="../ink/ink633.xml"/><Relationship Id="rId51" Type="http://schemas.openxmlformats.org/officeDocument/2006/relationships/image" Target="../media/image693.png"/><Relationship Id="rId72" Type="http://schemas.openxmlformats.org/officeDocument/2006/relationships/customXml" Target="../ink/ink665.xml"/><Relationship Id="rId93" Type="http://schemas.openxmlformats.org/officeDocument/2006/relationships/image" Target="../media/image714.png"/><Relationship Id="rId98" Type="http://schemas.openxmlformats.org/officeDocument/2006/relationships/customXml" Target="../ink/ink678.xml"/><Relationship Id="rId121" Type="http://schemas.openxmlformats.org/officeDocument/2006/relationships/image" Target="../media/image728.png"/><Relationship Id="rId3" Type="http://schemas.openxmlformats.org/officeDocument/2006/relationships/image" Target="../media/image669.png"/><Relationship Id="rId25" Type="http://schemas.openxmlformats.org/officeDocument/2006/relationships/image" Target="../media/image680.png"/><Relationship Id="rId46" Type="http://schemas.openxmlformats.org/officeDocument/2006/relationships/customXml" Target="../ink/ink652.xml"/><Relationship Id="rId67" Type="http://schemas.openxmlformats.org/officeDocument/2006/relationships/image" Target="../media/image701.png"/><Relationship Id="rId116" Type="http://schemas.openxmlformats.org/officeDocument/2006/relationships/customXml" Target="../ink/ink687.xml"/><Relationship Id="rId20" Type="http://schemas.openxmlformats.org/officeDocument/2006/relationships/customXml" Target="../ink/ink639.xml"/><Relationship Id="rId41" Type="http://schemas.openxmlformats.org/officeDocument/2006/relationships/image" Target="../media/image688.png"/><Relationship Id="rId62" Type="http://schemas.openxmlformats.org/officeDocument/2006/relationships/customXml" Target="../ink/ink660.xml"/><Relationship Id="rId83" Type="http://schemas.openxmlformats.org/officeDocument/2006/relationships/image" Target="../media/image709.png"/><Relationship Id="rId88" Type="http://schemas.openxmlformats.org/officeDocument/2006/relationships/customXml" Target="../ink/ink673.xml"/><Relationship Id="rId111" Type="http://schemas.openxmlformats.org/officeDocument/2006/relationships/image" Target="../media/image723.png"/><Relationship Id="rId15" Type="http://schemas.openxmlformats.org/officeDocument/2006/relationships/image" Target="../media/image675.png"/><Relationship Id="rId36" Type="http://schemas.openxmlformats.org/officeDocument/2006/relationships/customXml" Target="../ink/ink647.xml"/><Relationship Id="rId57" Type="http://schemas.openxmlformats.org/officeDocument/2006/relationships/image" Target="../media/image696.png"/><Relationship Id="rId106" Type="http://schemas.openxmlformats.org/officeDocument/2006/relationships/customXml" Target="../ink/ink682.xml"/><Relationship Id="rId10" Type="http://schemas.openxmlformats.org/officeDocument/2006/relationships/customXml" Target="../ink/ink634.xml"/><Relationship Id="rId31" Type="http://schemas.openxmlformats.org/officeDocument/2006/relationships/image" Target="../media/image683.png"/><Relationship Id="rId52" Type="http://schemas.openxmlformats.org/officeDocument/2006/relationships/customXml" Target="../ink/ink655.xml"/><Relationship Id="rId73" Type="http://schemas.openxmlformats.org/officeDocument/2006/relationships/image" Target="../media/image704.png"/><Relationship Id="rId78" Type="http://schemas.openxmlformats.org/officeDocument/2006/relationships/customXml" Target="../ink/ink668.xml"/><Relationship Id="rId94" Type="http://schemas.openxmlformats.org/officeDocument/2006/relationships/customXml" Target="../ink/ink676.xml"/><Relationship Id="rId99" Type="http://schemas.openxmlformats.org/officeDocument/2006/relationships/image" Target="../media/image717.png"/><Relationship Id="rId101" Type="http://schemas.openxmlformats.org/officeDocument/2006/relationships/image" Target="../media/image718.png"/><Relationship Id="rId122" Type="http://schemas.openxmlformats.org/officeDocument/2006/relationships/customXml" Target="../ink/ink69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customXml" Target="../ink/ink6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1.png"/><Relationship Id="rId4" Type="http://schemas.openxmlformats.org/officeDocument/2006/relationships/customXml" Target="../ink/ink69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5.png"/><Relationship Id="rId3" Type="http://schemas.openxmlformats.org/officeDocument/2006/relationships/customXml" Target="../ink/ink693.xml"/><Relationship Id="rId7" Type="http://schemas.openxmlformats.org/officeDocument/2006/relationships/customXml" Target="../ink/ink695.xml"/><Relationship Id="rId12" Type="http://schemas.openxmlformats.org/officeDocument/2006/relationships/image" Target="../media/image737.png"/><Relationship Id="rId2" Type="http://schemas.openxmlformats.org/officeDocument/2006/relationships/image" Target="../media/image7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4.png"/><Relationship Id="rId11" Type="http://schemas.openxmlformats.org/officeDocument/2006/relationships/customXml" Target="../ink/ink697.xml"/><Relationship Id="rId5" Type="http://schemas.openxmlformats.org/officeDocument/2006/relationships/customXml" Target="../ink/ink694.xml"/><Relationship Id="rId10" Type="http://schemas.openxmlformats.org/officeDocument/2006/relationships/image" Target="../media/image736.png"/><Relationship Id="rId4" Type="http://schemas.openxmlformats.org/officeDocument/2006/relationships/image" Target="../media/image733.png"/><Relationship Id="rId9" Type="http://schemas.openxmlformats.org/officeDocument/2006/relationships/customXml" Target="../ink/ink69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RhxdVk_sIs?t=283" TargetMode="External"/><Relationship Id="rId2" Type="http://schemas.openxmlformats.org/officeDocument/2006/relationships/hyperlink" Target="https://www.youtube.com/watch?v=KiftWz544_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55.xml"/><Relationship Id="rId21" Type="http://schemas.openxmlformats.org/officeDocument/2006/relationships/customXml" Target="../ink/ink707.xml"/><Relationship Id="rId42" Type="http://schemas.openxmlformats.org/officeDocument/2006/relationships/image" Target="../media/image759.png"/><Relationship Id="rId63" Type="http://schemas.openxmlformats.org/officeDocument/2006/relationships/customXml" Target="../ink/ink728.xml"/><Relationship Id="rId84" Type="http://schemas.openxmlformats.org/officeDocument/2006/relationships/image" Target="../media/image780.png"/><Relationship Id="rId138" Type="http://schemas.openxmlformats.org/officeDocument/2006/relationships/image" Target="../media/image807.png"/><Relationship Id="rId159" Type="http://schemas.openxmlformats.org/officeDocument/2006/relationships/customXml" Target="../ink/ink776.xml"/><Relationship Id="rId170" Type="http://schemas.openxmlformats.org/officeDocument/2006/relationships/image" Target="../media/image823.png"/><Relationship Id="rId191" Type="http://schemas.openxmlformats.org/officeDocument/2006/relationships/customXml" Target="../ink/ink792.xml"/><Relationship Id="rId205" Type="http://schemas.openxmlformats.org/officeDocument/2006/relationships/customXml" Target="../ink/ink799.xml"/><Relationship Id="rId107" Type="http://schemas.openxmlformats.org/officeDocument/2006/relationships/customXml" Target="../ink/ink750.xml"/><Relationship Id="rId11" Type="http://schemas.openxmlformats.org/officeDocument/2006/relationships/customXml" Target="../ink/ink702.xml"/><Relationship Id="rId32" Type="http://schemas.openxmlformats.org/officeDocument/2006/relationships/image" Target="../media/image754.png"/><Relationship Id="rId53" Type="http://schemas.openxmlformats.org/officeDocument/2006/relationships/customXml" Target="../ink/ink723.xml"/><Relationship Id="rId74" Type="http://schemas.openxmlformats.org/officeDocument/2006/relationships/image" Target="../media/image775.png"/><Relationship Id="rId128" Type="http://schemas.openxmlformats.org/officeDocument/2006/relationships/image" Target="../media/image802.png"/><Relationship Id="rId149" Type="http://schemas.openxmlformats.org/officeDocument/2006/relationships/customXml" Target="../ink/ink771.xml"/><Relationship Id="rId5" Type="http://schemas.openxmlformats.org/officeDocument/2006/relationships/customXml" Target="../ink/ink699.xml"/><Relationship Id="rId95" Type="http://schemas.openxmlformats.org/officeDocument/2006/relationships/customXml" Target="../ink/ink744.xml"/><Relationship Id="rId160" Type="http://schemas.openxmlformats.org/officeDocument/2006/relationships/image" Target="../media/image818.png"/><Relationship Id="rId181" Type="http://schemas.openxmlformats.org/officeDocument/2006/relationships/customXml" Target="../ink/ink787.xml"/><Relationship Id="rId216" Type="http://schemas.openxmlformats.org/officeDocument/2006/relationships/image" Target="../media/image846.png"/><Relationship Id="rId22" Type="http://schemas.openxmlformats.org/officeDocument/2006/relationships/image" Target="../media/image749.png"/><Relationship Id="rId43" Type="http://schemas.openxmlformats.org/officeDocument/2006/relationships/customXml" Target="../ink/ink718.xml"/><Relationship Id="rId64" Type="http://schemas.openxmlformats.org/officeDocument/2006/relationships/image" Target="../media/image770.png"/><Relationship Id="rId118" Type="http://schemas.openxmlformats.org/officeDocument/2006/relationships/image" Target="../media/image797.png"/><Relationship Id="rId139" Type="http://schemas.openxmlformats.org/officeDocument/2006/relationships/customXml" Target="../ink/ink766.xml"/><Relationship Id="rId85" Type="http://schemas.openxmlformats.org/officeDocument/2006/relationships/customXml" Target="../ink/ink739.xml"/><Relationship Id="rId150" Type="http://schemas.openxmlformats.org/officeDocument/2006/relationships/image" Target="../media/image813.png"/><Relationship Id="rId171" Type="http://schemas.openxmlformats.org/officeDocument/2006/relationships/customXml" Target="../ink/ink782.xml"/><Relationship Id="rId192" Type="http://schemas.openxmlformats.org/officeDocument/2006/relationships/image" Target="../media/image834.png"/><Relationship Id="rId206" Type="http://schemas.openxmlformats.org/officeDocument/2006/relationships/image" Target="../media/image841.png"/><Relationship Id="rId12" Type="http://schemas.openxmlformats.org/officeDocument/2006/relationships/image" Target="../media/image744.png"/><Relationship Id="rId33" Type="http://schemas.openxmlformats.org/officeDocument/2006/relationships/customXml" Target="../ink/ink713.xml"/><Relationship Id="rId108" Type="http://schemas.openxmlformats.org/officeDocument/2006/relationships/image" Target="../media/image792.png"/><Relationship Id="rId129" Type="http://schemas.openxmlformats.org/officeDocument/2006/relationships/customXml" Target="../ink/ink761.xml"/><Relationship Id="rId54" Type="http://schemas.openxmlformats.org/officeDocument/2006/relationships/image" Target="../media/image765.png"/><Relationship Id="rId75" Type="http://schemas.openxmlformats.org/officeDocument/2006/relationships/customXml" Target="../ink/ink734.xml"/><Relationship Id="rId96" Type="http://schemas.openxmlformats.org/officeDocument/2006/relationships/image" Target="../media/image786.png"/><Relationship Id="rId140" Type="http://schemas.openxmlformats.org/officeDocument/2006/relationships/image" Target="../media/image808.png"/><Relationship Id="rId161" Type="http://schemas.openxmlformats.org/officeDocument/2006/relationships/customXml" Target="../ink/ink777.xml"/><Relationship Id="rId182" Type="http://schemas.openxmlformats.org/officeDocument/2006/relationships/image" Target="../media/image829.png"/><Relationship Id="rId6" Type="http://schemas.openxmlformats.org/officeDocument/2006/relationships/image" Target="../media/image741.png"/><Relationship Id="rId23" Type="http://schemas.openxmlformats.org/officeDocument/2006/relationships/customXml" Target="../ink/ink708.xml"/><Relationship Id="rId119" Type="http://schemas.openxmlformats.org/officeDocument/2006/relationships/customXml" Target="../ink/ink756.xml"/><Relationship Id="rId44" Type="http://schemas.openxmlformats.org/officeDocument/2006/relationships/image" Target="../media/image760.png"/><Relationship Id="rId65" Type="http://schemas.openxmlformats.org/officeDocument/2006/relationships/customXml" Target="../ink/ink729.xml"/><Relationship Id="rId86" Type="http://schemas.openxmlformats.org/officeDocument/2006/relationships/image" Target="../media/image781.png"/><Relationship Id="rId130" Type="http://schemas.openxmlformats.org/officeDocument/2006/relationships/image" Target="../media/image803.png"/><Relationship Id="rId151" Type="http://schemas.openxmlformats.org/officeDocument/2006/relationships/customXml" Target="../ink/ink772.xml"/><Relationship Id="rId172" Type="http://schemas.openxmlformats.org/officeDocument/2006/relationships/image" Target="../media/image824.png"/><Relationship Id="rId193" Type="http://schemas.openxmlformats.org/officeDocument/2006/relationships/customXml" Target="../ink/ink793.xml"/><Relationship Id="rId207" Type="http://schemas.openxmlformats.org/officeDocument/2006/relationships/customXml" Target="../ink/ink800.xml"/><Relationship Id="rId13" Type="http://schemas.openxmlformats.org/officeDocument/2006/relationships/customXml" Target="../ink/ink703.xml"/><Relationship Id="rId109" Type="http://schemas.openxmlformats.org/officeDocument/2006/relationships/customXml" Target="../ink/ink751.xml"/><Relationship Id="rId34" Type="http://schemas.openxmlformats.org/officeDocument/2006/relationships/image" Target="../media/image755.png"/><Relationship Id="rId55" Type="http://schemas.openxmlformats.org/officeDocument/2006/relationships/customXml" Target="../ink/ink724.xml"/><Relationship Id="rId76" Type="http://schemas.openxmlformats.org/officeDocument/2006/relationships/image" Target="../media/image776.png"/><Relationship Id="rId97" Type="http://schemas.openxmlformats.org/officeDocument/2006/relationships/customXml" Target="../ink/ink745.xml"/><Relationship Id="rId120" Type="http://schemas.openxmlformats.org/officeDocument/2006/relationships/image" Target="../media/image798.png"/><Relationship Id="rId141" Type="http://schemas.openxmlformats.org/officeDocument/2006/relationships/customXml" Target="../ink/ink767.xml"/><Relationship Id="rId7" Type="http://schemas.openxmlformats.org/officeDocument/2006/relationships/customXml" Target="../ink/ink700.xml"/><Relationship Id="rId162" Type="http://schemas.openxmlformats.org/officeDocument/2006/relationships/image" Target="../media/image819.png"/><Relationship Id="rId183" Type="http://schemas.openxmlformats.org/officeDocument/2006/relationships/customXml" Target="../ink/ink788.xml"/><Relationship Id="rId24" Type="http://schemas.openxmlformats.org/officeDocument/2006/relationships/image" Target="../media/image750.png"/><Relationship Id="rId45" Type="http://schemas.openxmlformats.org/officeDocument/2006/relationships/customXml" Target="../ink/ink719.xml"/><Relationship Id="rId66" Type="http://schemas.openxmlformats.org/officeDocument/2006/relationships/image" Target="../media/image771.png"/><Relationship Id="rId87" Type="http://schemas.openxmlformats.org/officeDocument/2006/relationships/customXml" Target="../ink/ink740.xml"/><Relationship Id="rId110" Type="http://schemas.openxmlformats.org/officeDocument/2006/relationships/image" Target="../media/image793.png"/><Relationship Id="rId131" Type="http://schemas.openxmlformats.org/officeDocument/2006/relationships/customXml" Target="../ink/ink762.xml"/><Relationship Id="rId152" Type="http://schemas.openxmlformats.org/officeDocument/2006/relationships/image" Target="../media/image814.png"/><Relationship Id="rId173" Type="http://schemas.openxmlformats.org/officeDocument/2006/relationships/customXml" Target="../ink/ink783.xml"/><Relationship Id="rId194" Type="http://schemas.openxmlformats.org/officeDocument/2006/relationships/image" Target="../media/image835.png"/><Relationship Id="rId208" Type="http://schemas.openxmlformats.org/officeDocument/2006/relationships/image" Target="../media/image842.png"/><Relationship Id="rId19" Type="http://schemas.openxmlformats.org/officeDocument/2006/relationships/customXml" Target="../ink/ink706.xml"/><Relationship Id="rId14" Type="http://schemas.openxmlformats.org/officeDocument/2006/relationships/image" Target="../media/image745.png"/><Relationship Id="rId30" Type="http://schemas.openxmlformats.org/officeDocument/2006/relationships/image" Target="../media/image753.png"/><Relationship Id="rId35" Type="http://schemas.openxmlformats.org/officeDocument/2006/relationships/customXml" Target="../ink/ink714.xml"/><Relationship Id="rId56" Type="http://schemas.openxmlformats.org/officeDocument/2006/relationships/image" Target="../media/image766.png"/><Relationship Id="rId77" Type="http://schemas.openxmlformats.org/officeDocument/2006/relationships/customXml" Target="../ink/ink735.xml"/><Relationship Id="rId100" Type="http://schemas.openxmlformats.org/officeDocument/2006/relationships/image" Target="../media/image788.png"/><Relationship Id="rId105" Type="http://schemas.openxmlformats.org/officeDocument/2006/relationships/customXml" Target="../ink/ink749.xml"/><Relationship Id="rId126" Type="http://schemas.openxmlformats.org/officeDocument/2006/relationships/image" Target="../media/image801.png"/><Relationship Id="rId147" Type="http://schemas.openxmlformats.org/officeDocument/2006/relationships/customXml" Target="../ink/ink770.xml"/><Relationship Id="rId168" Type="http://schemas.openxmlformats.org/officeDocument/2006/relationships/image" Target="../media/image822.png"/><Relationship Id="rId8" Type="http://schemas.openxmlformats.org/officeDocument/2006/relationships/image" Target="../media/image742.png"/><Relationship Id="rId51" Type="http://schemas.openxmlformats.org/officeDocument/2006/relationships/customXml" Target="../ink/ink722.xml"/><Relationship Id="rId72" Type="http://schemas.openxmlformats.org/officeDocument/2006/relationships/image" Target="../media/image774.png"/><Relationship Id="rId93" Type="http://schemas.openxmlformats.org/officeDocument/2006/relationships/customXml" Target="../ink/ink743.xml"/><Relationship Id="rId98" Type="http://schemas.openxmlformats.org/officeDocument/2006/relationships/image" Target="../media/image787.png"/><Relationship Id="rId121" Type="http://schemas.openxmlformats.org/officeDocument/2006/relationships/customXml" Target="../ink/ink757.xml"/><Relationship Id="rId142" Type="http://schemas.openxmlformats.org/officeDocument/2006/relationships/image" Target="../media/image809.png"/><Relationship Id="rId163" Type="http://schemas.openxmlformats.org/officeDocument/2006/relationships/customXml" Target="../ink/ink778.xml"/><Relationship Id="rId184" Type="http://schemas.openxmlformats.org/officeDocument/2006/relationships/image" Target="../media/image830.png"/><Relationship Id="rId189" Type="http://schemas.openxmlformats.org/officeDocument/2006/relationships/customXml" Target="../ink/ink791.xml"/><Relationship Id="rId3" Type="http://schemas.openxmlformats.org/officeDocument/2006/relationships/customXml" Target="../ink/ink698.xml"/><Relationship Id="rId214" Type="http://schemas.openxmlformats.org/officeDocument/2006/relationships/image" Target="../media/image845.png"/><Relationship Id="rId25" Type="http://schemas.openxmlformats.org/officeDocument/2006/relationships/customXml" Target="../ink/ink709.xml"/><Relationship Id="rId46" Type="http://schemas.openxmlformats.org/officeDocument/2006/relationships/image" Target="../media/image761.png"/><Relationship Id="rId67" Type="http://schemas.openxmlformats.org/officeDocument/2006/relationships/customXml" Target="../ink/ink730.xml"/><Relationship Id="rId116" Type="http://schemas.openxmlformats.org/officeDocument/2006/relationships/image" Target="../media/image796.png"/><Relationship Id="rId137" Type="http://schemas.openxmlformats.org/officeDocument/2006/relationships/customXml" Target="../ink/ink765.xml"/><Relationship Id="rId158" Type="http://schemas.openxmlformats.org/officeDocument/2006/relationships/image" Target="../media/image817.png"/><Relationship Id="rId20" Type="http://schemas.openxmlformats.org/officeDocument/2006/relationships/image" Target="../media/image748.png"/><Relationship Id="rId41" Type="http://schemas.openxmlformats.org/officeDocument/2006/relationships/customXml" Target="../ink/ink717.xml"/><Relationship Id="rId62" Type="http://schemas.openxmlformats.org/officeDocument/2006/relationships/image" Target="../media/image769.png"/><Relationship Id="rId83" Type="http://schemas.openxmlformats.org/officeDocument/2006/relationships/customXml" Target="../ink/ink738.xml"/><Relationship Id="rId88" Type="http://schemas.openxmlformats.org/officeDocument/2006/relationships/image" Target="../media/image782.png"/><Relationship Id="rId111" Type="http://schemas.openxmlformats.org/officeDocument/2006/relationships/customXml" Target="../ink/ink752.xml"/><Relationship Id="rId132" Type="http://schemas.openxmlformats.org/officeDocument/2006/relationships/image" Target="../media/image804.png"/><Relationship Id="rId153" Type="http://schemas.openxmlformats.org/officeDocument/2006/relationships/customXml" Target="../ink/ink773.xml"/><Relationship Id="rId174" Type="http://schemas.openxmlformats.org/officeDocument/2006/relationships/image" Target="../media/image825.png"/><Relationship Id="rId179" Type="http://schemas.openxmlformats.org/officeDocument/2006/relationships/customXml" Target="../ink/ink786.xml"/><Relationship Id="rId195" Type="http://schemas.openxmlformats.org/officeDocument/2006/relationships/customXml" Target="../ink/ink794.xml"/><Relationship Id="rId209" Type="http://schemas.openxmlformats.org/officeDocument/2006/relationships/customXml" Target="../ink/ink801.xml"/><Relationship Id="rId190" Type="http://schemas.openxmlformats.org/officeDocument/2006/relationships/image" Target="../media/image833.png"/><Relationship Id="rId204" Type="http://schemas.openxmlformats.org/officeDocument/2006/relationships/image" Target="../media/image840.png"/><Relationship Id="rId15" Type="http://schemas.openxmlformats.org/officeDocument/2006/relationships/customXml" Target="../ink/ink704.xml"/><Relationship Id="rId36" Type="http://schemas.openxmlformats.org/officeDocument/2006/relationships/image" Target="../media/image756.png"/><Relationship Id="rId57" Type="http://schemas.openxmlformats.org/officeDocument/2006/relationships/customXml" Target="../ink/ink725.xml"/><Relationship Id="rId106" Type="http://schemas.openxmlformats.org/officeDocument/2006/relationships/image" Target="../media/image791.png"/><Relationship Id="rId127" Type="http://schemas.openxmlformats.org/officeDocument/2006/relationships/customXml" Target="../ink/ink760.xml"/><Relationship Id="rId10" Type="http://schemas.openxmlformats.org/officeDocument/2006/relationships/image" Target="../media/image743.png"/><Relationship Id="rId31" Type="http://schemas.openxmlformats.org/officeDocument/2006/relationships/customXml" Target="../ink/ink712.xml"/><Relationship Id="rId52" Type="http://schemas.openxmlformats.org/officeDocument/2006/relationships/image" Target="../media/image764.png"/><Relationship Id="rId73" Type="http://schemas.openxmlformats.org/officeDocument/2006/relationships/customXml" Target="../ink/ink733.xml"/><Relationship Id="rId78" Type="http://schemas.openxmlformats.org/officeDocument/2006/relationships/image" Target="../media/image777.png"/><Relationship Id="rId94" Type="http://schemas.openxmlformats.org/officeDocument/2006/relationships/image" Target="../media/image785.png"/><Relationship Id="rId99" Type="http://schemas.openxmlformats.org/officeDocument/2006/relationships/customXml" Target="../ink/ink746.xml"/><Relationship Id="rId101" Type="http://schemas.openxmlformats.org/officeDocument/2006/relationships/customXml" Target="../ink/ink747.xml"/><Relationship Id="rId122" Type="http://schemas.openxmlformats.org/officeDocument/2006/relationships/image" Target="../media/image799.png"/><Relationship Id="rId143" Type="http://schemas.openxmlformats.org/officeDocument/2006/relationships/customXml" Target="../ink/ink768.xml"/><Relationship Id="rId148" Type="http://schemas.openxmlformats.org/officeDocument/2006/relationships/image" Target="../media/image812.png"/><Relationship Id="rId164" Type="http://schemas.openxmlformats.org/officeDocument/2006/relationships/image" Target="../media/image820.png"/><Relationship Id="rId169" Type="http://schemas.openxmlformats.org/officeDocument/2006/relationships/customXml" Target="../ink/ink781.xml"/><Relationship Id="rId185" Type="http://schemas.openxmlformats.org/officeDocument/2006/relationships/customXml" Target="../ink/ink789.xml"/><Relationship Id="rId4" Type="http://schemas.openxmlformats.org/officeDocument/2006/relationships/image" Target="../media/image740.png"/><Relationship Id="rId9" Type="http://schemas.openxmlformats.org/officeDocument/2006/relationships/customXml" Target="../ink/ink701.xml"/><Relationship Id="rId180" Type="http://schemas.openxmlformats.org/officeDocument/2006/relationships/image" Target="../media/image828.png"/><Relationship Id="rId210" Type="http://schemas.openxmlformats.org/officeDocument/2006/relationships/image" Target="../media/image843.png"/><Relationship Id="rId215" Type="http://schemas.openxmlformats.org/officeDocument/2006/relationships/customXml" Target="../ink/ink804.xml"/><Relationship Id="rId26" Type="http://schemas.openxmlformats.org/officeDocument/2006/relationships/image" Target="../media/image751.png"/><Relationship Id="rId47" Type="http://schemas.openxmlformats.org/officeDocument/2006/relationships/customXml" Target="../ink/ink720.xml"/><Relationship Id="rId68" Type="http://schemas.openxmlformats.org/officeDocument/2006/relationships/image" Target="../media/image772.png"/><Relationship Id="rId89" Type="http://schemas.openxmlformats.org/officeDocument/2006/relationships/customXml" Target="../ink/ink741.xml"/><Relationship Id="rId112" Type="http://schemas.openxmlformats.org/officeDocument/2006/relationships/image" Target="../media/image794.png"/><Relationship Id="rId133" Type="http://schemas.openxmlformats.org/officeDocument/2006/relationships/customXml" Target="../ink/ink763.xml"/><Relationship Id="rId154" Type="http://schemas.openxmlformats.org/officeDocument/2006/relationships/image" Target="../media/image815.png"/><Relationship Id="rId175" Type="http://schemas.openxmlformats.org/officeDocument/2006/relationships/customXml" Target="../ink/ink784.xml"/><Relationship Id="rId196" Type="http://schemas.openxmlformats.org/officeDocument/2006/relationships/image" Target="../media/image836.png"/><Relationship Id="rId200" Type="http://schemas.openxmlformats.org/officeDocument/2006/relationships/image" Target="../media/image838.png"/><Relationship Id="rId16" Type="http://schemas.openxmlformats.org/officeDocument/2006/relationships/image" Target="../media/image746.png"/><Relationship Id="rId37" Type="http://schemas.openxmlformats.org/officeDocument/2006/relationships/customXml" Target="../ink/ink715.xml"/><Relationship Id="rId58" Type="http://schemas.openxmlformats.org/officeDocument/2006/relationships/image" Target="../media/image767.png"/><Relationship Id="rId79" Type="http://schemas.openxmlformats.org/officeDocument/2006/relationships/customXml" Target="../ink/ink736.xml"/><Relationship Id="rId102" Type="http://schemas.openxmlformats.org/officeDocument/2006/relationships/image" Target="../media/image789.png"/><Relationship Id="rId123" Type="http://schemas.openxmlformats.org/officeDocument/2006/relationships/customXml" Target="../ink/ink758.xml"/><Relationship Id="rId144" Type="http://schemas.openxmlformats.org/officeDocument/2006/relationships/image" Target="../media/image810.png"/><Relationship Id="rId90" Type="http://schemas.openxmlformats.org/officeDocument/2006/relationships/image" Target="../media/image783.png"/><Relationship Id="rId165" Type="http://schemas.openxmlformats.org/officeDocument/2006/relationships/customXml" Target="../ink/ink779.xml"/><Relationship Id="rId186" Type="http://schemas.openxmlformats.org/officeDocument/2006/relationships/image" Target="../media/image831.png"/><Relationship Id="rId211" Type="http://schemas.openxmlformats.org/officeDocument/2006/relationships/customXml" Target="../ink/ink802.xml"/><Relationship Id="rId27" Type="http://schemas.openxmlformats.org/officeDocument/2006/relationships/customXml" Target="../ink/ink710.xml"/><Relationship Id="rId48" Type="http://schemas.openxmlformats.org/officeDocument/2006/relationships/image" Target="../media/image762.png"/><Relationship Id="rId69" Type="http://schemas.openxmlformats.org/officeDocument/2006/relationships/customXml" Target="../ink/ink731.xml"/><Relationship Id="rId113" Type="http://schemas.openxmlformats.org/officeDocument/2006/relationships/customXml" Target="../ink/ink753.xml"/><Relationship Id="rId134" Type="http://schemas.openxmlformats.org/officeDocument/2006/relationships/image" Target="../media/image805.png"/><Relationship Id="rId80" Type="http://schemas.openxmlformats.org/officeDocument/2006/relationships/image" Target="../media/image778.png"/><Relationship Id="rId155" Type="http://schemas.openxmlformats.org/officeDocument/2006/relationships/customXml" Target="../ink/ink774.xml"/><Relationship Id="rId176" Type="http://schemas.openxmlformats.org/officeDocument/2006/relationships/image" Target="../media/image826.png"/><Relationship Id="rId197" Type="http://schemas.openxmlformats.org/officeDocument/2006/relationships/customXml" Target="../ink/ink795.xml"/><Relationship Id="rId201" Type="http://schemas.openxmlformats.org/officeDocument/2006/relationships/customXml" Target="../ink/ink797.xml"/><Relationship Id="rId17" Type="http://schemas.openxmlformats.org/officeDocument/2006/relationships/customXml" Target="../ink/ink705.xml"/><Relationship Id="rId38" Type="http://schemas.openxmlformats.org/officeDocument/2006/relationships/image" Target="../media/image757.png"/><Relationship Id="rId59" Type="http://schemas.openxmlformats.org/officeDocument/2006/relationships/customXml" Target="../ink/ink726.xml"/><Relationship Id="rId103" Type="http://schemas.openxmlformats.org/officeDocument/2006/relationships/customXml" Target="../ink/ink748.xml"/><Relationship Id="rId124" Type="http://schemas.openxmlformats.org/officeDocument/2006/relationships/image" Target="../media/image800.png"/><Relationship Id="rId70" Type="http://schemas.openxmlformats.org/officeDocument/2006/relationships/image" Target="../media/image773.png"/><Relationship Id="rId91" Type="http://schemas.openxmlformats.org/officeDocument/2006/relationships/customXml" Target="../ink/ink742.xml"/><Relationship Id="rId145" Type="http://schemas.openxmlformats.org/officeDocument/2006/relationships/customXml" Target="../ink/ink769.xml"/><Relationship Id="rId166" Type="http://schemas.openxmlformats.org/officeDocument/2006/relationships/image" Target="../media/image821.png"/><Relationship Id="rId187" Type="http://schemas.openxmlformats.org/officeDocument/2006/relationships/customXml" Target="../ink/ink790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844.png"/><Relationship Id="rId28" Type="http://schemas.openxmlformats.org/officeDocument/2006/relationships/image" Target="../media/image752.png"/><Relationship Id="rId49" Type="http://schemas.openxmlformats.org/officeDocument/2006/relationships/customXml" Target="../ink/ink721.xml"/><Relationship Id="rId114" Type="http://schemas.openxmlformats.org/officeDocument/2006/relationships/image" Target="../media/image795.png"/><Relationship Id="rId60" Type="http://schemas.openxmlformats.org/officeDocument/2006/relationships/image" Target="../media/image768.png"/><Relationship Id="rId81" Type="http://schemas.openxmlformats.org/officeDocument/2006/relationships/customXml" Target="../ink/ink737.xml"/><Relationship Id="rId135" Type="http://schemas.openxmlformats.org/officeDocument/2006/relationships/customXml" Target="../ink/ink764.xml"/><Relationship Id="rId156" Type="http://schemas.openxmlformats.org/officeDocument/2006/relationships/image" Target="../media/image816.png"/><Relationship Id="rId177" Type="http://schemas.openxmlformats.org/officeDocument/2006/relationships/customXml" Target="../ink/ink785.xml"/><Relationship Id="rId198" Type="http://schemas.openxmlformats.org/officeDocument/2006/relationships/image" Target="../media/image837.png"/><Relationship Id="rId202" Type="http://schemas.openxmlformats.org/officeDocument/2006/relationships/image" Target="../media/image839.png"/><Relationship Id="rId18" Type="http://schemas.openxmlformats.org/officeDocument/2006/relationships/image" Target="../media/image747.png"/><Relationship Id="rId39" Type="http://schemas.openxmlformats.org/officeDocument/2006/relationships/customXml" Target="../ink/ink716.xml"/><Relationship Id="rId50" Type="http://schemas.openxmlformats.org/officeDocument/2006/relationships/image" Target="../media/image763.png"/><Relationship Id="rId104" Type="http://schemas.openxmlformats.org/officeDocument/2006/relationships/image" Target="../media/image790.png"/><Relationship Id="rId125" Type="http://schemas.openxmlformats.org/officeDocument/2006/relationships/customXml" Target="../ink/ink759.xml"/><Relationship Id="rId146" Type="http://schemas.openxmlformats.org/officeDocument/2006/relationships/image" Target="../media/image811.png"/><Relationship Id="rId167" Type="http://schemas.openxmlformats.org/officeDocument/2006/relationships/customXml" Target="../ink/ink780.xml"/><Relationship Id="rId188" Type="http://schemas.openxmlformats.org/officeDocument/2006/relationships/image" Target="../media/image832.png"/><Relationship Id="rId71" Type="http://schemas.openxmlformats.org/officeDocument/2006/relationships/customXml" Target="../ink/ink732.xml"/><Relationship Id="rId92" Type="http://schemas.openxmlformats.org/officeDocument/2006/relationships/image" Target="../media/image784.png"/><Relationship Id="rId213" Type="http://schemas.openxmlformats.org/officeDocument/2006/relationships/customXml" Target="../ink/ink803.xml"/><Relationship Id="rId2" Type="http://schemas.openxmlformats.org/officeDocument/2006/relationships/image" Target="../media/image739.png"/><Relationship Id="rId29" Type="http://schemas.openxmlformats.org/officeDocument/2006/relationships/customXml" Target="../ink/ink711.xml"/><Relationship Id="rId40" Type="http://schemas.openxmlformats.org/officeDocument/2006/relationships/image" Target="../media/image758.png"/><Relationship Id="rId115" Type="http://schemas.openxmlformats.org/officeDocument/2006/relationships/customXml" Target="../ink/ink754.xml"/><Relationship Id="rId136" Type="http://schemas.openxmlformats.org/officeDocument/2006/relationships/image" Target="../media/image806.png"/><Relationship Id="rId157" Type="http://schemas.openxmlformats.org/officeDocument/2006/relationships/customXml" Target="../ink/ink775.xml"/><Relationship Id="rId178" Type="http://schemas.openxmlformats.org/officeDocument/2006/relationships/image" Target="../media/image827.png"/><Relationship Id="rId61" Type="http://schemas.openxmlformats.org/officeDocument/2006/relationships/customXml" Target="../ink/ink727.xml"/><Relationship Id="rId82" Type="http://schemas.openxmlformats.org/officeDocument/2006/relationships/image" Target="../media/image779.png"/><Relationship Id="rId199" Type="http://schemas.openxmlformats.org/officeDocument/2006/relationships/customXml" Target="../ink/ink796.xml"/><Relationship Id="rId203" Type="http://schemas.openxmlformats.org/officeDocument/2006/relationships/customXml" Target="../ink/ink798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62.xml"/><Relationship Id="rId21" Type="http://schemas.openxmlformats.org/officeDocument/2006/relationships/customXml" Target="../ink/ink814.xml"/><Relationship Id="rId63" Type="http://schemas.openxmlformats.org/officeDocument/2006/relationships/customXml" Target="../ink/ink835.xml"/><Relationship Id="rId159" Type="http://schemas.openxmlformats.org/officeDocument/2006/relationships/customXml" Target="../ink/ink883.xml"/><Relationship Id="rId170" Type="http://schemas.openxmlformats.org/officeDocument/2006/relationships/image" Target="../media/image868.png"/><Relationship Id="rId226" Type="http://schemas.openxmlformats.org/officeDocument/2006/relationships/image" Target="../media/image896.png"/><Relationship Id="rId268" Type="http://schemas.openxmlformats.org/officeDocument/2006/relationships/image" Target="../media/image917.png"/><Relationship Id="rId32" Type="http://schemas.openxmlformats.org/officeDocument/2006/relationships/image" Target="../media/image7860.png"/><Relationship Id="rId74" Type="http://schemas.openxmlformats.org/officeDocument/2006/relationships/image" Target="../media/image8070.png"/><Relationship Id="rId128" Type="http://schemas.openxmlformats.org/officeDocument/2006/relationships/image" Target="../media/image8340.png"/><Relationship Id="rId5" Type="http://schemas.openxmlformats.org/officeDocument/2006/relationships/customXml" Target="../ink/ink806.xml"/><Relationship Id="rId181" Type="http://schemas.openxmlformats.org/officeDocument/2006/relationships/customXml" Target="../ink/ink894.xml"/><Relationship Id="rId237" Type="http://schemas.openxmlformats.org/officeDocument/2006/relationships/customXml" Target="../ink/ink922.xml"/><Relationship Id="rId279" Type="http://schemas.openxmlformats.org/officeDocument/2006/relationships/customXml" Target="../ink/ink943.xml"/><Relationship Id="rId43" Type="http://schemas.openxmlformats.org/officeDocument/2006/relationships/customXml" Target="../ink/ink825.xml"/><Relationship Id="rId139" Type="http://schemas.openxmlformats.org/officeDocument/2006/relationships/customXml" Target="../ink/ink873.xml"/><Relationship Id="rId85" Type="http://schemas.openxmlformats.org/officeDocument/2006/relationships/customXml" Target="../ink/ink846.xml"/><Relationship Id="rId150" Type="http://schemas.openxmlformats.org/officeDocument/2006/relationships/image" Target="../media/image858.png"/><Relationship Id="rId171" Type="http://schemas.openxmlformats.org/officeDocument/2006/relationships/customXml" Target="../ink/ink889.xml"/><Relationship Id="rId192" Type="http://schemas.openxmlformats.org/officeDocument/2006/relationships/image" Target="../media/image879.png"/><Relationship Id="rId206" Type="http://schemas.openxmlformats.org/officeDocument/2006/relationships/image" Target="../media/image886.png"/><Relationship Id="rId227" Type="http://schemas.openxmlformats.org/officeDocument/2006/relationships/customXml" Target="../ink/ink917.xml"/><Relationship Id="rId248" Type="http://schemas.openxmlformats.org/officeDocument/2006/relationships/image" Target="../media/image907.png"/><Relationship Id="rId269" Type="http://schemas.openxmlformats.org/officeDocument/2006/relationships/customXml" Target="../ink/ink938.xml"/><Relationship Id="rId12" Type="http://schemas.openxmlformats.org/officeDocument/2006/relationships/image" Target="../media/image7760.png"/><Relationship Id="rId33" Type="http://schemas.openxmlformats.org/officeDocument/2006/relationships/customXml" Target="../ink/ink820.xml"/><Relationship Id="rId108" Type="http://schemas.openxmlformats.org/officeDocument/2006/relationships/image" Target="../media/image8240.png"/><Relationship Id="rId129" Type="http://schemas.openxmlformats.org/officeDocument/2006/relationships/customXml" Target="../ink/ink868.xml"/><Relationship Id="rId280" Type="http://schemas.openxmlformats.org/officeDocument/2006/relationships/image" Target="../media/image923.png"/><Relationship Id="rId54" Type="http://schemas.openxmlformats.org/officeDocument/2006/relationships/image" Target="../media/image7970.png"/><Relationship Id="rId75" Type="http://schemas.openxmlformats.org/officeDocument/2006/relationships/customXml" Target="../ink/ink841.xml"/><Relationship Id="rId96" Type="http://schemas.openxmlformats.org/officeDocument/2006/relationships/image" Target="../media/image8180.png"/><Relationship Id="rId140" Type="http://schemas.openxmlformats.org/officeDocument/2006/relationships/image" Target="../media/image853.png"/><Relationship Id="rId161" Type="http://schemas.openxmlformats.org/officeDocument/2006/relationships/customXml" Target="../ink/ink884.xml"/><Relationship Id="rId182" Type="http://schemas.openxmlformats.org/officeDocument/2006/relationships/image" Target="../media/image874.png"/><Relationship Id="rId217" Type="http://schemas.openxmlformats.org/officeDocument/2006/relationships/customXml" Target="../ink/ink912.xml"/><Relationship Id="rId6" Type="http://schemas.openxmlformats.org/officeDocument/2006/relationships/image" Target="../media/image7730.png"/><Relationship Id="rId238" Type="http://schemas.openxmlformats.org/officeDocument/2006/relationships/image" Target="../media/image902.png"/><Relationship Id="rId259" Type="http://schemas.openxmlformats.org/officeDocument/2006/relationships/customXml" Target="../ink/ink933.xml"/><Relationship Id="rId23" Type="http://schemas.openxmlformats.org/officeDocument/2006/relationships/customXml" Target="../ink/ink815.xml"/><Relationship Id="rId119" Type="http://schemas.openxmlformats.org/officeDocument/2006/relationships/customXml" Target="../ink/ink863.xml"/><Relationship Id="rId270" Type="http://schemas.openxmlformats.org/officeDocument/2006/relationships/image" Target="../media/image918.png"/><Relationship Id="rId44" Type="http://schemas.openxmlformats.org/officeDocument/2006/relationships/image" Target="../media/image7920.png"/><Relationship Id="rId65" Type="http://schemas.openxmlformats.org/officeDocument/2006/relationships/customXml" Target="../ink/ink836.xml"/><Relationship Id="rId86" Type="http://schemas.openxmlformats.org/officeDocument/2006/relationships/image" Target="../media/image8130.png"/><Relationship Id="rId130" Type="http://schemas.openxmlformats.org/officeDocument/2006/relationships/image" Target="../media/image848.png"/><Relationship Id="rId151" Type="http://schemas.openxmlformats.org/officeDocument/2006/relationships/customXml" Target="../ink/ink879.xml"/><Relationship Id="rId172" Type="http://schemas.openxmlformats.org/officeDocument/2006/relationships/image" Target="../media/image869.png"/><Relationship Id="rId193" Type="http://schemas.openxmlformats.org/officeDocument/2006/relationships/customXml" Target="../ink/ink900.xml"/><Relationship Id="rId207" Type="http://schemas.openxmlformats.org/officeDocument/2006/relationships/customXml" Target="../ink/ink907.xml"/><Relationship Id="rId228" Type="http://schemas.openxmlformats.org/officeDocument/2006/relationships/image" Target="../media/image897.png"/><Relationship Id="rId249" Type="http://schemas.openxmlformats.org/officeDocument/2006/relationships/customXml" Target="../ink/ink928.xml"/><Relationship Id="rId13" Type="http://schemas.openxmlformats.org/officeDocument/2006/relationships/customXml" Target="../ink/ink810.xml"/><Relationship Id="rId109" Type="http://schemas.openxmlformats.org/officeDocument/2006/relationships/customXml" Target="../ink/ink858.xml"/><Relationship Id="rId260" Type="http://schemas.openxmlformats.org/officeDocument/2006/relationships/image" Target="../media/image913.png"/><Relationship Id="rId281" Type="http://schemas.openxmlformats.org/officeDocument/2006/relationships/customXml" Target="../ink/ink944.xml"/><Relationship Id="rId34" Type="http://schemas.openxmlformats.org/officeDocument/2006/relationships/image" Target="../media/image7870.png"/><Relationship Id="rId55" Type="http://schemas.openxmlformats.org/officeDocument/2006/relationships/customXml" Target="../ink/ink831.xml"/><Relationship Id="rId76" Type="http://schemas.openxmlformats.org/officeDocument/2006/relationships/image" Target="../media/image8080.png"/><Relationship Id="rId97" Type="http://schemas.openxmlformats.org/officeDocument/2006/relationships/customXml" Target="../ink/ink852.xml"/><Relationship Id="rId120" Type="http://schemas.openxmlformats.org/officeDocument/2006/relationships/image" Target="../media/image8300.png"/><Relationship Id="rId141" Type="http://schemas.openxmlformats.org/officeDocument/2006/relationships/customXml" Target="../ink/ink874.xml"/><Relationship Id="rId7" Type="http://schemas.openxmlformats.org/officeDocument/2006/relationships/customXml" Target="../ink/ink807.xml"/><Relationship Id="rId162" Type="http://schemas.openxmlformats.org/officeDocument/2006/relationships/image" Target="../media/image864.png"/><Relationship Id="rId183" Type="http://schemas.openxmlformats.org/officeDocument/2006/relationships/customXml" Target="../ink/ink895.xml"/><Relationship Id="rId218" Type="http://schemas.openxmlformats.org/officeDocument/2006/relationships/image" Target="../media/image892.png"/><Relationship Id="rId239" Type="http://schemas.openxmlformats.org/officeDocument/2006/relationships/customXml" Target="../ink/ink923.xml"/><Relationship Id="rId250" Type="http://schemas.openxmlformats.org/officeDocument/2006/relationships/image" Target="../media/image908.png"/><Relationship Id="rId271" Type="http://schemas.openxmlformats.org/officeDocument/2006/relationships/customXml" Target="../ink/ink939.xml"/><Relationship Id="rId24" Type="http://schemas.openxmlformats.org/officeDocument/2006/relationships/image" Target="../media/image7820.png"/><Relationship Id="rId45" Type="http://schemas.openxmlformats.org/officeDocument/2006/relationships/customXml" Target="../ink/ink826.xml"/><Relationship Id="rId66" Type="http://schemas.openxmlformats.org/officeDocument/2006/relationships/image" Target="../media/image8030.png"/><Relationship Id="rId87" Type="http://schemas.openxmlformats.org/officeDocument/2006/relationships/customXml" Target="../ink/ink847.xml"/><Relationship Id="rId110" Type="http://schemas.openxmlformats.org/officeDocument/2006/relationships/image" Target="../media/image8250.png"/><Relationship Id="rId131" Type="http://schemas.openxmlformats.org/officeDocument/2006/relationships/customXml" Target="../ink/ink869.xml"/><Relationship Id="rId152" Type="http://schemas.openxmlformats.org/officeDocument/2006/relationships/image" Target="../media/image859.png"/><Relationship Id="rId173" Type="http://schemas.openxmlformats.org/officeDocument/2006/relationships/customXml" Target="../ink/ink890.xml"/><Relationship Id="rId194" Type="http://schemas.openxmlformats.org/officeDocument/2006/relationships/image" Target="../media/image880.png"/><Relationship Id="rId208" Type="http://schemas.openxmlformats.org/officeDocument/2006/relationships/image" Target="../media/image887.png"/><Relationship Id="rId229" Type="http://schemas.openxmlformats.org/officeDocument/2006/relationships/customXml" Target="../ink/ink918.xml"/><Relationship Id="rId240" Type="http://schemas.openxmlformats.org/officeDocument/2006/relationships/image" Target="../media/image903.png"/><Relationship Id="rId261" Type="http://schemas.openxmlformats.org/officeDocument/2006/relationships/customXml" Target="../ink/ink934.xml"/><Relationship Id="rId14" Type="http://schemas.openxmlformats.org/officeDocument/2006/relationships/image" Target="../media/image7770.png"/><Relationship Id="rId35" Type="http://schemas.openxmlformats.org/officeDocument/2006/relationships/customXml" Target="../ink/ink821.xml"/><Relationship Id="rId56" Type="http://schemas.openxmlformats.org/officeDocument/2006/relationships/image" Target="../media/image7980.png"/><Relationship Id="rId77" Type="http://schemas.openxmlformats.org/officeDocument/2006/relationships/customXml" Target="../ink/ink842.xml"/><Relationship Id="rId100" Type="http://schemas.openxmlformats.org/officeDocument/2006/relationships/image" Target="../media/image8200.png"/><Relationship Id="rId282" Type="http://schemas.openxmlformats.org/officeDocument/2006/relationships/image" Target="../media/image924.png"/><Relationship Id="rId8" Type="http://schemas.openxmlformats.org/officeDocument/2006/relationships/image" Target="../media/image7740.png"/><Relationship Id="rId98" Type="http://schemas.openxmlformats.org/officeDocument/2006/relationships/image" Target="../media/image8190.png"/><Relationship Id="rId121" Type="http://schemas.openxmlformats.org/officeDocument/2006/relationships/customXml" Target="../ink/ink864.xml"/><Relationship Id="rId142" Type="http://schemas.openxmlformats.org/officeDocument/2006/relationships/image" Target="../media/image854.png"/><Relationship Id="rId163" Type="http://schemas.openxmlformats.org/officeDocument/2006/relationships/customXml" Target="../ink/ink885.xml"/><Relationship Id="rId184" Type="http://schemas.openxmlformats.org/officeDocument/2006/relationships/image" Target="../media/image875.png"/><Relationship Id="rId219" Type="http://schemas.openxmlformats.org/officeDocument/2006/relationships/customXml" Target="../ink/ink913.xml"/><Relationship Id="rId230" Type="http://schemas.openxmlformats.org/officeDocument/2006/relationships/image" Target="../media/image898.png"/><Relationship Id="rId251" Type="http://schemas.openxmlformats.org/officeDocument/2006/relationships/customXml" Target="../ink/ink929.xml"/><Relationship Id="rId25" Type="http://schemas.openxmlformats.org/officeDocument/2006/relationships/customXml" Target="../ink/ink816.xml"/><Relationship Id="rId46" Type="http://schemas.openxmlformats.org/officeDocument/2006/relationships/image" Target="../media/image7930.png"/><Relationship Id="rId67" Type="http://schemas.openxmlformats.org/officeDocument/2006/relationships/customXml" Target="../ink/ink837.xml"/><Relationship Id="rId272" Type="http://schemas.openxmlformats.org/officeDocument/2006/relationships/image" Target="../media/image919.png"/><Relationship Id="rId88" Type="http://schemas.openxmlformats.org/officeDocument/2006/relationships/image" Target="../media/image8140.png"/><Relationship Id="rId111" Type="http://schemas.openxmlformats.org/officeDocument/2006/relationships/customXml" Target="../ink/ink859.xml"/><Relationship Id="rId132" Type="http://schemas.openxmlformats.org/officeDocument/2006/relationships/image" Target="../media/image849.png"/><Relationship Id="rId153" Type="http://schemas.openxmlformats.org/officeDocument/2006/relationships/customXml" Target="../ink/ink880.xml"/><Relationship Id="rId174" Type="http://schemas.openxmlformats.org/officeDocument/2006/relationships/image" Target="../media/image870.png"/><Relationship Id="rId195" Type="http://schemas.openxmlformats.org/officeDocument/2006/relationships/customXml" Target="../ink/ink901.xml"/><Relationship Id="rId209" Type="http://schemas.openxmlformats.org/officeDocument/2006/relationships/customXml" Target="../ink/ink908.xml"/><Relationship Id="rId220" Type="http://schemas.openxmlformats.org/officeDocument/2006/relationships/image" Target="../media/image893.png"/><Relationship Id="rId241" Type="http://schemas.openxmlformats.org/officeDocument/2006/relationships/customXml" Target="../ink/ink924.xml"/><Relationship Id="rId15" Type="http://schemas.openxmlformats.org/officeDocument/2006/relationships/customXml" Target="../ink/ink811.xml"/><Relationship Id="rId36" Type="http://schemas.openxmlformats.org/officeDocument/2006/relationships/image" Target="../media/image7880.png"/><Relationship Id="rId57" Type="http://schemas.openxmlformats.org/officeDocument/2006/relationships/customXml" Target="../ink/ink832.xml"/><Relationship Id="rId262" Type="http://schemas.openxmlformats.org/officeDocument/2006/relationships/image" Target="../media/image914.png"/><Relationship Id="rId283" Type="http://schemas.openxmlformats.org/officeDocument/2006/relationships/customXml" Target="../ink/ink945.xml"/><Relationship Id="rId78" Type="http://schemas.openxmlformats.org/officeDocument/2006/relationships/image" Target="../media/image8090.png"/><Relationship Id="rId99" Type="http://schemas.openxmlformats.org/officeDocument/2006/relationships/customXml" Target="../ink/ink853.xml"/><Relationship Id="rId101" Type="http://schemas.openxmlformats.org/officeDocument/2006/relationships/customXml" Target="../ink/ink854.xml"/><Relationship Id="rId122" Type="http://schemas.openxmlformats.org/officeDocument/2006/relationships/image" Target="../media/image8310.png"/><Relationship Id="rId143" Type="http://schemas.openxmlformats.org/officeDocument/2006/relationships/customXml" Target="../ink/ink875.xml"/><Relationship Id="rId164" Type="http://schemas.openxmlformats.org/officeDocument/2006/relationships/image" Target="../media/image865.png"/><Relationship Id="rId185" Type="http://schemas.openxmlformats.org/officeDocument/2006/relationships/customXml" Target="../ink/ink896.xml"/><Relationship Id="rId9" Type="http://schemas.openxmlformats.org/officeDocument/2006/relationships/customXml" Target="../ink/ink808.xml"/><Relationship Id="rId210" Type="http://schemas.openxmlformats.org/officeDocument/2006/relationships/image" Target="../media/image888.png"/><Relationship Id="rId26" Type="http://schemas.openxmlformats.org/officeDocument/2006/relationships/image" Target="../media/image7830.png"/><Relationship Id="rId231" Type="http://schemas.openxmlformats.org/officeDocument/2006/relationships/customXml" Target="../ink/ink919.xml"/><Relationship Id="rId252" Type="http://schemas.openxmlformats.org/officeDocument/2006/relationships/image" Target="../media/image909.png"/><Relationship Id="rId273" Type="http://schemas.openxmlformats.org/officeDocument/2006/relationships/customXml" Target="../ink/ink940.xml"/><Relationship Id="rId47" Type="http://schemas.openxmlformats.org/officeDocument/2006/relationships/customXml" Target="../ink/ink827.xml"/><Relationship Id="rId68" Type="http://schemas.openxmlformats.org/officeDocument/2006/relationships/image" Target="../media/image8040.png"/><Relationship Id="rId89" Type="http://schemas.openxmlformats.org/officeDocument/2006/relationships/customXml" Target="../ink/ink848.xml"/><Relationship Id="rId112" Type="http://schemas.openxmlformats.org/officeDocument/2006/relationships/image" Target="../media/image8260.png"/><Relationship Id="rId133" Type="http://schemas.openxmlformats.org/officeDocument/2006/relationships/customXml" Target="../ink/ink870.xml"/><Relationship Id="rId154" Type="http://schemas.openxmlformats.org/officeDocument/2006/relationships/image" Target="../media/image860.png"/><Relationship Id="rId175" Type="http://schemas.openxmlformats.org/officeDocument/2006/relationships/customXml" Target="../ink/ink891.xml"/><Relationship Id="rId196" Type="http://schemas.openxmlformats.org/officeDocument/2006/relationships/image" Target="../media/image881.png"/><Relationship Id="rId200" Type="http://schemas.openxmlformats.org/officeDocument/2006/relationships/image" Target="../media/image883.png"/><Relationship Id="rId16" Type="http://schemas.openxmlformats.org/officeDocument/2006/relationships/image" Target="../media/image7780.png"/><Relationship Id="rId221" Type="http://schemas.openxmlformats.org/officeDocument/2006/relationships/customXml" Target="../ink/ink914.xml"/><Relationship Id="rId242" Type="http://schemas.openxmlformats.org/officeDocument/2006/relationships/image" Target="../media/image904.png"/><Relationship Id="rId263" Type="http://schemas.openxmlformats.org/officeDocument/2006/relationships/customXml" Target="../ink/ink935.xml"/><Relationship Id="rId284" Type="http://schemas.openxmlformats.org/officeDocument/2006/relationships/image" Target="../media/image925.png"/><Relationship Id="rId37" Type="http://schemas.openxmlformats.org/officeDocument/2006/relationships/customXml" Target="../ink/ink822.xml"/><Relationship Id="rId58" Type="http://schemas.openxmlformats.org/officeDocument/2006/relationships/image" Target="../media/image7990.png"/><Relationship Id="rId79" Type="http://schemas.openxmlformats.org/officeDocument/2006/relationships/customXml" Target="../ink/ink843.xml"/><Relationship Id="rId102" Type="http://schemas.openxmlformats.org/officeDocument/2006/relationships/image" Target="../media/image8210.png"/><Relationship Id="rId123" Type="http://schemas.openxmlformats.org/officeDocument/2006/relationships/customXml" Target="../ink/ink865.xml"/><Relationship Id="rId144" Type="http://schemas.openxmlformats.org/officeDocument/2006/relationships/image" Target="../media/image855.png"/><Relationship Id="rId90" Type="http://schemas.openxmlformats.org/officeDocument/2006/relationships/image" Target="../media/image8150.png"/><Relationship Id="rId165" Type="http://schemas.openxmlformats.org/officeDocument/2006/relationships/customXml" Target="../ink/ink886.xml"/><Relationship Id="rId186" Type="http://schemas.openxmlformats.org/officeDocument/2006/relationships/image" Target="../media/image876.png"/><Relationship Id="rId211" Type="http://schemas.openxmlformats.org/officeDocument/2006/relationships/customXml" Target="../ink/ink909.xml"/><Relationship Id="rId232" Type="http://schemas.openxmlformats.org/officeDocument/2006/relationships/image" Target="../media/image899.png"/><Relationship Id="rId253" Type="http://schemas.openxmlformats.org/officeDocument/2006/relationships/customXml" Target="../ink/ink930.xml"/><Relationship Id="rId274" Type="http://schemas.openxmlformats.org/officeDocument/2006/relationships/image" Target="../media/image920.png"/><Relationship Id="rId27" Type="http://schemas.openxmlformats.org/officeDocument/2006/relationships/customXml" Target="../ink/ink817.xml"/><Relationship Id="rId48" Type="http://schemas.openxmlformats.org/officeDocument/2006/relationships/image" Target="../media/image7940.png"/><Relationship Id="rId69" Type="http://schemas.openxmlformats.org/officeDocument/2006/relationships/customXml" Target="../ink/ink838.xml"/><Relationship Id="rId113" Type="http://schemas.openxmlformats.org/officeDocument/2006/relationships/customXml" Target="../ink/ink860.xml"/><Relationship Id="rId134" Type="http://schemas.openxmlformats.org/officeDocument/2006/relationships/image" Target="../media/image850.png"/><Relationship Id="rId80" Type="http://schemas.openxmlformats.org/officeDocument/2006/relationships/image" Target="../media/image8100.png"/><Relationship Id="rId155" Type="http://schemas.openxmlformats.org/officeDocument/2006/relationships/customXml" Target="../ink/ink881.xml"/><Relationship Id="rId176" Type="http://schemas.openxmlformats.org/officeDocument/2006/relationships/image" Target="../media/image871.png"/><Relationship Id="rId197" Type="http://schemas.openxmlformats.org/officeDocument/2006/relationships/customXml" Target="../ink/ink902.xml"/><Relationship Id="rId201" Type="http://schemas.openxmlformats.org/officeDocument/2006/relationships/customXml" Target="../ink/ink904.xml"/><Relationship Id="rId222" Type="http://schemas.openxmlformats.org/officeDocument/2006/relationships/image" Target="../media/image894.png"/><Relationship Id="rId243" Type="http://schemas.openxmlformats.org/officeDocument/2006/relationships/customXml" Target="../ink/ink925.xml"/><Relationship Id="rId264" Type="http://schemas.openxmlformats.org/officeDocument/2006/relationships/image" Target="../media/image915.png"/><Relationship Id="rId285" Type="http://schemas.openxmlformats.org/officeDocument/2006/relationships/customXml" Target="../ink/ink946.xml"/><Relationship Id="rId17" Type="http://schemas.openxmlformats.org/officeDocument/2006/relationships/customXml" Target="../ink/ink812.xml"/><Relationship Id="rId38" Type="http://schemas.openxmlformats.org/officeDocument/2006/relationships/image" Target="../media/image7890.png"/><Relationship Id="rId59" Type="http://schemas.openxmlformats.org/officeDocument/2006/relationships/customXml" Target="../ink/ink833.xml"/><Relationship Id="rId103" Type="http://schemas.openxmlformats.org/officeDocument/2006/relationships/customXml" Target="../ink/ink855.xml"/><Relationship Id="rId124" Type="http://schemas.openxmlformats.org/officeDocument/2006/relationships/image" Target="../media/image8320.png"/><Relationship Id="rId70" Type="http://schemas.openxmlformats.org/officeDocument/2006/relationships/image" Target="../media/image8050.png"/><Relationship Id="rId91" Type="http://schemas.openxmlformats.org/officeDocument/2006/relationships/customXml" Target="../ink/ink849.xml"/><Relationship Id="rId145" Type="http://schemas.openxmlformats.org/officeDocument/2006/relationships/customXml" Target="../ink/ink876.xml"/><Relationship Id="rId166" Type="http://schemas.openxmlformats.org/officeDocument/2006/relationships/image" Target="../media/image866.png"/><Relationship Id="rId187" Type="http://schemas.openxmlformats.org/officeDocument/2006/relationships/customXml" Target="../ink/ink897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889.png"/><Relationship Id="rId233" Type="http://schemas.openxmlformats.org/officeDocument/2006/relationships/customXml" Target="../ink/ink920.xml"/><Relationship Id="rId254" Type="http://schemas.openxmlformats.org/officeDocument/2006/relationships/image" Target="../media/image910.png"/><Relationship Id="rId28" Type="http://schemas.openxmlformats.org/officeDocument/2006/relationships/image" Target="../media/image7840.png"/><Relationship Id="rId49" Type="http://schemas.openxmlformats.org/officeDocument/2006/relationships/customXml" Target="../ink/ink828.xml"/><Relationship Id="rId114" Type="http://schemas.openxmlformats.org/officeDocument/2006/relationships/image" Target="../media/image8270.png"/><Relationship Id="rId275" Type="http://schemas.openxmlformats.org/officeDocument/2006/relationships/customXml" Target="../ink/ink941.xml"/><Relationship Id="rId60" Type="http://schemas.openxmlformats.org/officeDocument/2006/relationships/image" Target="../media/image8000.png"/><Relationship Id="rId81" Type="http://schemas.openxmlformats.org/officeDocument/2006/relationships/customXml" Target="../ink/ink844.xml"/><Relationship Id="rId135" Type="http://schemas.openxmlformats.org/officeDocument/2006/relationships/customXml" Target="../ink/ink871.xml"/><Relationship Id="rId156" Type="http://schemas.openxmlformats.org/officeDocument/2006/relationships/image" Target="../media/image861.png"/><Relationship Id="rId177" Type="http://schemas.openxmlformats.org/officeDocument/2006/relationships/customXml" Target="../ink/ink892.xml"/><Relationship Id="rId198" Type="http://schemas.openxmlformats.org/officeDocument/2006/relationships/image" Target="../media/image882.png"/><Relationship Id="rId202" Type="http://schemas.openxmlformats.org/officeDocument/2006/relationships/image" Target="../media/image884.png"/><Relationship Id="rId223" Type="http://schemas.openxmlformats.org/officeDocument/2006/relationships/customXml" Target="../ink/ink915.xml"/><Relationship Id="rId244" Type="http://schemas.openxmlformats.org/officeDocument/2006/relationships/image" Target="../media/image905.png"/><Relationship Id="rId18" Type="http://schemas.openxmlformats.org/officeDocument/2006/relationships/image" Target="../media/image7790.png"/><Relationship Id="rId39" Type="http://schemas.openxmlformats.org/officeDocument/2006/relationships/customXml" Target="../ink/ink823.xml"/><Relationship Id="rId265" Type="http://schemas.openxmlformats.org/officeDocument/2006/relationships/customXml" Target="../ink/ink936.xml"/><Relationship Id="rId286" Type="http://schemas.openxmlformats.org/officeDocument/2006/relationships/image" Target="../media/image926.png"/><Relationship Id="rId50" Type="http://schemas.openxmlformats.org/officeDocument/2006/relationships/image" Target="../media/image7950.png"/><Relationship Id="rId104" Type="http://schemas.openxmlformats.org/officeDocument/2006/relationships/image" Target="../media/image8220.png"/><Relationship Id="rId125" Type="http://schemas.openxmlformats.org/officeDocument/2006/relationships/customXml" Target="../ink/ink866.xml"/><Relationship Id="rId146" Type="http://schemas.openxmlformats.org/officeDocument/2006/relationships/image" Target="../media/image856.png"/><Relationship Id="rId167" Type="http://schemas.openxmlformats.org/officeDocument/2006/relationships/customXml" Target="../ink/ink887.xml"/><Relationship Id="rId188" Type="http://schemas.openxmlformats.org/officeDocument/2006/relationships/image" Target="../media/image877.png"/><Relationship Id="rId71" Type="http://schemas.openxmlformats.org/officeDocument/2006/relationships/customXml" Target="../ink/ink839.xml"/><Relationship Id="rId92" Type="http://schemas.openxmlformats.org/officeDocument/2006/relationships/image" Target="../media/image8160.png"/><Relationship Id="rId213" Type="http://schemas.openxmlformats.org/officeDocument/2006/relationships/customXml" Target="../ink/ink910.xml"/><Relationship Id="rId234" Type="http://schemas.openxmlformats.org/officeDocument/2006/relationships/image" Target="../media/image900.png"/><Relationship Id="rId2" Type="http://schemas.openxmlformats.org/officeDocument/2006/relationships/image" Target="../media/image847.png"/><Relationship Id="rId29" Type="http://schemas.openxmlformats.org/officeDocument/2006/relationships/customXml" Target="../ink/ink818.xml"/><Relationship Id="rId255" Type="http://schemas.openxmlformats.org/officeDocument/2006/relationships/customXml" Target="../ink/ink931.xml"/><Relationship Id="rId276" Type="http://schemas.openxmlformats.org/officeDocument/2006/relationships/image" Target="../media/image921.png"/><Relationship Id="rId40" Type="http://schemas.openxmlformats.org/officeDocument/2006/relationships/image" Target="../media/image7900.png"/><Relationship Id="rId115" Type="http://schemas.openxmlformats.org/officeDocument/2006/relationships/customXml" Target="../ink/ink861.xml"/><Relationship Id="rId136" Type="http://schemas.openxmlformats.org/officeDocument/2006/relationships/image" Target="../media/image851.png"/><Relationship Id="rId157" Type="http://schemas.openxmlformats.org/officeDocument/2006/relationships/customXml" Target="../ink/ink882.xml"/><Relationship Id="rId178" Type="http://schemas.openxmlformats.org/officeDocument/2006/relationships/image" Target="../media/image872.png"/><Relationship Id="rId61" Type="http://schemas.openxmlformats.org/officeDocument/2006/relationships/customXml" Target="../ink/ink834.xml"/><Relationship Id="rId82" Type="http://schemas.openxmlformats.org/officeDocument/2006/relationships/image" Target="../media/image8110.png"/><Relationship Id="rId199" Type="http://schemas.openxmlformats.org/officeDocument/2006/relationships/customXml" Target="../ink/ink903.xml"/><Relationship Id="rId203" Type="http://schemas.openxmlformats.org/officeDocument/2006/relationships/customXml" Target="../ink/ink905.xml"/><Relationship Id="rId19" Type="http://schemas.openxmlformats.org/officeDocument/2006/relationships/customXml" Target="../ink/ink813.xml"/><Relationship Id="rId224" Type="http://schemas.openxmlformats.org/officeDocument/2006/relationships/image" Target="../media/image895.png"/><Relationship Id="rId245" Type="http://schemas.openxmlformats.org/officeDocument/2006/relationships/customXml" Target="../ink/ink926.xml"/><Relationship Id="rId266" Type="http://schemas.openxmlformats.org/officeDocument/2006/relationships/image" Target="../media/image916.png"/><Relationship Id="rId287" Type="http://schemas.openxmlformats.org/officeDocument/2006/relationships/customXml" Target="../ink/ink947.xml"/><Relationship Id="rId30" Type="http://schemas.openxmlformats.org/officeDocument/2006/relationships/image" Target="../media/image7850.png"/><Relationship Id="rId105" Type="http://schemas.openxmlformats.org/officeDocument/2006/relationships/customXml" Target="../ink/ink856.xml"/><Relationship Id="rId126" Type="http://schemas.openxmlformats.org/officeDocument/2006/relationships/image" Target="../media/image8330.png"/><Relationship Id="rId147" Type="http://schemas.openxmlformats.org/officeDocument/2006/relationships/customXml" Target="../ink/ink877.xml"/><Relationship Id="rId168" Type="http://schemas.openxmlformats.org/officeDocument/2006/relationships/image" Target="../media/image867.png"/><Relationship Id="rId51" Type="http://schemas.openxmlformats.org/officeDocument/2006/relationships/customXml" Target="../ink/ink829.xml"/><Relationship Id="rId72" Type="http://schemas.openxmlformats.org/officeDocument/2006/relationships/image" Target="../media/image8060.png"/><Relationship Id="rId93" Type="http://schemas.openxmlformats.org/officeDocument/2006/relationships/customXml" Target="../ink/ink850.xml"/><Relationship Id="rId189" Type="http://schemas.openxmlformats.org/officeDocument/2006/relationships/customXml" Target="../ink/ink898.xml"/><Relationship Id="rId3" Type="http://schemas.openxmlformats.org/officeDocument/2006/relationships/customXml" Target="../ink/ink805.xml"/><Relationship Id="rId214" Type="http://schemas.openxmlformats.org/officeDocument/2006/relationships/image" Target="../media/image890.png"/><Relationship Id="rId235" Type="http://schemas.openxmlformats.org/officeDocument/2006/relationships/customXml" Target="../ink/ink921.xml"/><Relationship Id="rId256" Type="http://schemas.openxmlformats.org/officeDocument/2006/relationships/image" Target="../media/image911.png"/><Relationship Id="rId277" Type="http://schemas.openxmlformats.org/officeDocument/2006/relationships/customXml" Target="../ink/ink942.xml"/><Relationship Id="rId116" Type="http://schemas.openxmlformats.org/officeDocument/2006/relationships/image" Target="../media/image8280.png"/><Relationship Id="rId137" Type="http://schemas.openxmlformats.org/officeDocument/2006/relationships/customXml" Target="../ink/ink872.xml"/><Relationship Id="rId158" Type="http://schemas.openxmlformats.org/officeDocument/2006/relationships/image" Target="../media/image862.png"/><Relationship Id="rId20" Type="http://schemas.openxmlformats.org/officeDocument/2006/relationships/image" Target="../media/image7800.png"/><Relationship Id="rId41" Type="http://schemas.openxmlformats.org/officeDocument/2006/relationships/customXml" Target="../ink/ink824.xml"/><Relationship Id="rId62" Type="http://schemas.openxmlformats.org/officeDocument/2006/relationships/image" Target="../media/image8010.png"/><Relationship Id="rId83" Type="http://schemas.openxmlformats.org/officeDocument/2006/relationships/customXml" Target="../ink/ink845.xml"/><Relationship Id="rId179" Type="http://schemas.openxmlformats.org/officeDocument/2006/relationships/customXml" Target="../ink/ink893.xml"/><Relationship Id="rId190" Type="http://schemas.openxmlformats.org/officeDocument/2006/relationships/image" Target="../media/image878.png"/><Relationship Id="rId204" Type="http://schemas.openxmlformats.org/officeDocument/2006/relationships/image" Target="../media/image885.png"/><Relationship Id="rId225" Type="http://schemas.openxmlformats.org/officeDocument/2006/relationships/customXml" Target="../ink/ink916.xml"/><Relationship Id="rId246" Type="http://schemas.openxmlformats.org/officeDocument/2006/relationships/image" Target="../media/image906.png"/><Relationship Id="rId267" Type="http://schemas.openxmlformats.org/officeDocument/2006/relationships/customXml" Target="../ink/ink937.xml"/><Relationship Id="rId288" Type="http://schemas.openxmlformats.org/officeDocument/2006/relationships/image" Target="../media/image927.png"/><Relationship Id="rId106" Type="http://schemas.openxmlformats.org/officeDocument/2006/relationships/image" Target="../media/image8230.png"/><Relationship Id="rId127" Type="http://schemas.openxmlformats.org/officeDocument/2006/relationships/customXml" Target="../ink/ink867.xml"/><Relationship Id="rId10" Type="http://schemas.openxmlformats.org/officeDocument/2006/relationships/image" Target="../media/image7750.png"/><Relationship Id="rId31" Type="http://schemas.openxmlformats.org/officeDocument/2006/relationships/customXml" Target="../ink/ink819.xml"/><Relationship Id="rId52" Type="http://schemas.openxmlformats.org/officeDocument/2006/relationships/image" Target="../media/image7960.png"/><Relationship Id="rId73" Type="http://schemas.openxmlformats.org/officeDocument/2006/relationships/customXml" Target="../ink/ink840.xml"/><Relationship Id="rId94" Type="http://schemas.openxmlformats.org/officeDocument/2006/relationships/image" Target="../media/image8170.png"/><Relationship Id="rId148" Type="http://schemas.openxmlformats.org/officeDocument/2006/relationships/image" Target="../media/image857.png"/><Relationship Id="rId169" Type="http://schemas.openxmlformats.org/officeDocument/2006/relationships/customXml" Target="../ink/ink888.xml"/><Relationship Id="rId4" Type="http://schemas.openxmlformats.org/officeDocument/2006/relationships/image" Target="../media/image7720.png"/><Relationship Id="rId180" Type="http://schemas.openxmlformats.org/officeDocument/2006/relationships/image" Target="../media/image873.png"/><Relationship Id="rId215" Type="http://schemas.openxmlformats.org/officeDocument/2006/relationships/customXml" Target="../ink/ink911.xml"/><Relationship Id="rId236" Type="http://schemas.openxmlformats.org/officeDocument/2006/relationships/image" Target="../media/image901.png"/><Relationship Id="rId257" Type="http://schemas.openxmlformats.org/officeDocument/2006/relationships/customXml" Target="../ink/ink932.xml"/><Relationship Id="rId278" Type="http://schemas.openxmlformats.org/officeDocument/2006/relationships/image" Target="../media/image922.png"/><Relationship Id="rId42" Type="http://schemas.openxmlformats.org/officeDocument/2006/relationships/image" Target="../media/image7910.png"/><Relationship Id="rId84" Type="http://schemas.openxmlformats.org/officeDocument/2006/relationships/image" Target="../media/image8120.png"/><Relationship Id="rId138" Type="http://schemas.openxmlformats.org/officeDocument/2006/relationships/image" Target="../media/image852.png"/><Relationship Id="rId191" Type="http://schemas.openxmlformats.org/officeDocument/2006/relationships/customXml" Target="../ink/ink899.xml"/><Relationship Id="rId205" Type="http://schemas.openxmlformats.org/officeDocument/2006/relationships/customXml" Target="../ink/ink906.xml"/><Relationship Id="rId247" Type="http://schemas.openxmlformats.org/officeDocument/2006/relationships/customXml" Target="../ink/ink927.xml"/><Relationship Id="rId107" Type="http://schemas.openxmlformats.org/officeDocument/2006/relationships/customXml" Target="../ink/ink857.xml"/><Relationship Id="rId11" Type="http://schemas.openxmlformats.org/officeDocument/2006/relationships/customXml" Target="../ink/ink809.xml"/><Relationship Id="rId53" Type="http://schemas.openxmlformats.org/officeDocument/2006/relationships/customXml" Target="../ink/ink830.xml"/><Relationship Id="rId149" Type="http://schemas.openxmlformats.org/officeDocument/2006/relationships/customXml" Target="../ink/ink878.xml"/><Relationship Id="rId95" Type="http://schemas.openxmlformats.org/officeDocument/2006/relationships/customXml" Target="../ink/ink851.xml"/><Relationship Id="rId160" Type="http://schemas.openxmlformats.org/officeDocument/2006/relationships/image" Target="../media/image863.png"/><Relationship Id="rId216" Type="http://schemas.openxmlformats.org/officeDocument/2006/relationships/image" Target="../media/image891.png"/><Relationship Id="rId258" Type="http://schemas.openxmlformats.org/officeDocument/2006/relationships/image" Target="../media/image912.png"/><Relationship Id="rId22" Type="http://schemas.openxmlformats.org/officeDocument/2006/relationships/image" Target="../media/image7810.png"/><Relationship Id="rId64" Type="http://schemas.openxmlformats.org/officeDocument/2006/relationships/image" Target="../media/image8020.png"/><Relationship Id="rId118" Type="http://schemas.openxmlformats.org/officeDocument/2006/relationships/image" Target="../media/image829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razzumitos/5113099674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1.png"/><Relationship Id="rId26" Type="http://schemas.openxmlformats.org/officeDocument/2006/relationships/image" Target="../media/image15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9.png"/><Relationship Id="rId42" Type="http://schemas.openxmlformats.org/officeDocument/2006/relationships/image" Target="../media/image23.png"/><Relationship Id="rId47" Type="http://schemas.openxmlformats.org/officeDocument/2006/relationships/customXml" Target="../ink/ink23.xml"/><Relationship Id="rId7" Type="http://schemas.openxmlformats.org/officeDocument/2006/relationships/customXml" Target="../ink/ink3.xml"/><Relationship Id="rId2" Type="http://schemas.openxmlformats.org/officeDocument/2006/relationships/image" Target="../media/image3.png"/><Relationship Id="rId16" Type="http://schemas.openxmlformats.org/officeDocument/2006/relationships/image" Target="../media/image10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5.xml"/><Relationship Id="rId24" Type="http://schemas.openxmlformats.org/officeDocument/2006/relationships/image" Target="../media/image14.png"/><Relationship Id="rId32" Type="http://schemas.openxmlformats.org/officeDocument/2006/relationships/image" Target="../media/image18.png"/><Relationship Id="rId37" Type="http://schemas.openxmlformats.org/officeDocument/2006/relationships/customXml" Target="../ink/ink18.xml"/><Relationship Id="rId40" Type="http://schemas.openxmlformats.org/officeDocument/2006/relationships/image" Target="../media/image22.png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6.png"/><Relationship Id="rId36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customXml" Target="../ink/ink4.xml"/><Relationship Id="rId14" Type="http://schemas.openxmlformats.org/officeDocument/2006/relationships/image" Target="../media/image9.png"/><Relationship Id="rId22" Type="http://schemas.openxmlformats.org/officeDocument/2006/relationships/image" Target="../media/image13.png"/><Relationship Id="rId27" Type="http://schemas.openxmlformats.org/officeDocument/2006/relationships/customXml" Target="../ink/ink13.xml"/><Relationship Id="rId30" Type="http://schemas.openxmlformats.org/officeDocument/2006/relationships/image" Target="../media/image17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6.png"/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12" Type="http://schemas.openxmlformats.org/officeDocument/2006/relationships/image" Target="../media/image8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1.png"/><Relationship Id="rId46" Type="http://schemas.openxmlformats.org/officeDocument/2006/relationships/image" Target="../media/image25.png"/><Relationship Id="rId20" Type="http://schemas.openxmlformats.org/officeDocument/2006/relationships/image" Target="../media/image12.png"/><Relationship Id="rId41" Type="http://schemas.openxmlformats.org/officeDocument/2006/relationships/customXml" Target="../ink/ink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5" Type="http://schemas.openxmlformats.org/officeDocument/2006/relationships/image" Target="../media/image29.png"/><Relationship Id="rId4" Type="http://schemas.openxmlformats.org/officeDocument/2006/relationships/customXml" Target="../ink/ink24.xml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2.xml"/><Relationship Id="rId299" Type="http://schemas.openxmlformats.org/officeDocument/2006/relationships/customXml" Target="../ink/ink173.xml"/><Relationship Id="rId21" Type="http://schemas.openxmlformats.org/officeDocument/2006/relationships/customXml" Target="../ink/ink34.xml"/><Relationship Id="rId63" Type="http://schemas.openxmlformats.org/officeDocument/2006/relationships/customXml" Target="../ink/ink55.xml"/><Relationship Id="rId159" Type="http://schemas.openxmlformats.org/officeDocument/2006/relationships/customXml" Target="../ink/ink103.xml"/><Relationship Id="rId324" Type="http://schemas.openxmlformats.org/officeDocument/2006/relationships/image" Target="../media/image199.png"/><Relationship Id="rId366" Type="http://schemas.openxmlformats.org/officeDocument/2006/relationships/image" Target="../media/image220.png"/><Relationship Id="rId170" Type="http://schemas.openxmlformats.org/officeDocument/2006/relationships/image" Target="../media/image122.png"/><Relationship Id="rId226" Type="http://schemas.openxmlformats.org/officeDocument/2006/relationships/image" Target="../media/image150.png"/><Relationship Id="rId433" Type="http://schemas.openxmlformats.org/officeDocument/2006/relationships/customXml" Target="../ink/ink240.xml"/><Relationship Id="rId268" Type="http://schemas.openxmlformats.org/officeDocument/2006/relationships/image" Target="../media/image171.png"/><Relationship Id="rId32" Type="http://schemas.openxmlformats.org/officeDocument/2006/relationships/image" Target="../media/image53.png"/><Relationship Id="rId74" Type="http://schemas.openxmlformats.org/officeDocument/2006/relationships/image" Target="../media/image74.png"/><Relationship Id="rId128" Type="http://schemas.openxmlformats.org/officeDocument/2006/relationships/image" Target="../media/image101.png"/><Relationship Id="rId335" Type="http://schemas.openxmlformats.org/officeDocument/2006/relationships/customXml" Target="../ink/ink191.xml"/><Relationship Id="rId377" Type="http://schemas.openxmlformats.org/officeDocument/2006/relationships/customXml" Target="../ink/ink212.xml"/><Relationship Id="rId5" Type="http://schemas.openxmlformats.org/officeDocument/2006/relationships/image" Target="../media/image39.png"/><Relationship Id="rId181" Type="http://schemas.openxmlformats.org/officeDocument/2006/relationships/customXml" Target="../ink/ink114.xml"/><Relationship Id="rId237" Type="http://schemas.openxmlformats.org/officeDocument/2006/relationships/customXml" Target="../ink/ink142.xml"/><Relationship Id="rId402" Type="http://schemas.openxmlformats.org/officeDocument/2006/relationships/image" Target="../media/image238.png"/><Relationship Id="rId279" Type="http://schemas.openxmlformats.org/officeDocument/2006/relationships/customXml" Target="../ink/ink163.xml"/><Relationship Id="rId444" Type="http://schemas.openxmlformats.org/officeDocument/2006/relationships/image" Target="../media/image259.png"/><Relationship Id="rId43" Type="http://schemas.openxmlformats.org/officeDocument/2006/relationships/customXml" Target="../ink/ink45.xml"/><Relationship Id="rId139" Type="http://schemas.openxmlformats.org/officeDocument/2006/relationships/customXml" Target="../ink/ink93.xml"/><Relationship Id="rId290" Type="http://schemas.openxmlformats.org/officeDocument/2006/relationships/image" Target="../media/image182.png"/><Relationship Id="rId304" Type="http://schemas.openxmlformats.org/officeDocument/2006/relationships/image" Target="../media/image189.png"/><Relationship Id="rId346" Type="http://schemas.openxmlformats.org/officeDocument/2006/relationships/image" Target="../media/image210.png"/><Relationship Id="rId388" Type="http://schemas.openxmlformats.org/officeDocument/2006/relationships/image" Target="../media/image231.png"/><Relationship Id="rId85" Type="http://schemas.openxmlformats.org/officeDocument/2006/relationships/customXml" Target="../ink/ink66.xml"/><Relationship Id="rId150" Type="http://schemas.openxmlformats.org/officeDocument/2006/relationships/image" Target="../media/image112.png"/><Relationship Id="rId192" Type="http://schemas.openxmlformats.org/officeDocument/2006/relationships/image" Target="../media/image133.png"/><Relationship Id="rId206" Type="http://schemas.openxmlformats.org/officeDocument/2006/relationships/image" Target="../media/image140.png"/><Relationship Id="rId413" Type="http://schemas.openxmlformats.org/officeDocument/2006/relationships/customXml" Target="../ink/ink230.xml"/><Relationship Id="rId248" Type="http://schemas.openxmlformats.org/officeDocument/2006/relationships/image" Target="../media/image161.png"/><Relationship Id="rId12" Type="http://schemas.openxmlformats.org/officeDocument/2006/relationships/image" Target="../media/image43.png"/><Relationship Id="rId108" Type="http://schemas.openxmlformats.org/officeDocument/2006/relationships/image" Target="../media/image91.png"/><Relationship Id="rId315" Type="http://schemas.openxmlformats.org/officeDocument/2006/relationships/customXml" Target="../ink/ink181.xml"/><Relationship Id="rId357" Type="http://schemas.openxmlformats.org/officeDocument/2006/relationships/customXml" Target="../ink/ink202.xml"/><Relationship Id="rId54" Type="http://schemas.openxmlformats.org/officeDocument/2006/relationships/image" Target="../media/image64.png"/><Relationship Id="rId96" Type="http://schemas.openxmlformats.org/officeDocument/2006/relationships/image" Target="../media/image85.png"/><Relationship Id="rId161" Type="http://schemas.openxmlformats.org/officeDocument/2006/relationships/customXml" Target="../ink/ink104.xml"/><Relationship Id="rId217" Type="http://schemas.openxmlformats.org/officeDocument/2006/relationships/customXml" Target="../ink/ink132.xml"/><Relationship Id="rId399" Type="http://schemas.openxmlformats.org/officeDocument/2006/relationships/customXml" Target="../ink/ink223.xml"/><Relationship Id="rId259" Type="http://schemas.openxmlformats.org/officeDocument/2006/relationships/customXml" Target="../ink/ink153.xml"/><Relationship Id="rId424" Type="http://schemas.openxmlformats.org/officeDocument/2006/relationships/image" Target="../media/image249.png"/><Relationship Id="rId23" Type="http://schemas.openxmlformats.org/officeDocument/2006/relationships/customXml" Target="../ink/ink35.xml"/><Relationship Id="rId119" Type="http://schemas.openxmlformats.org/officeDocument/2006/relationships/customXml" Target="../ink/ink83.xml"/><Relationship Id="rId270" Type="http://schemas.openxmlformats.org/officeDocument/2006/relationships/image" Target="../media/image172.png"/><Relationship Id="rId326" Type="http://schemas.openxmlformats.org/officeDocument/2006/relationships/image" Target="../media/image200.png"/><Relationship Id="rId65" Type="http://schemas.openxmlformats.org/officeDocument/2006/relationships/customXml" Target="../ink/ink56.xml"/><Relationship Id="rId130" Type="http://schemas.openxmlformats.org/officeDocument/2006/relationships/image" Target="../media/image102.png"/><Relationship Id="rId368" Type="http://schemas.openxmlformats.org/officeDocument/2006/relationships/image" Target="../media/image221.png"/><Relationship Id="rId172" Type="http://schemas.openxmlformats.org/officeDocument/2006/relationships/image" Target="../media/image123.png"/><Relationship Id="rId228" Type="http://schemas.openxmlformats.org/officeDocument/2006/relationships/image" Target="../media/image151.png"/><Relationship Id="rId435" Type="http://schemas.openxmlformats.org/officeDocument/2006/relationships/customXml" Target="../ink/ink241.xml"/><Relationship Id="rId281" Type="http://schemas.openxmlformats.org/officeDocument/2006/relationships/customXml" Target="../ink/ink164.xml"/><Relationship Id="rId337" Type="http://schemas.openxmlformats.org/officeDocument/2006/relationships/customXml" Target="../ink/ink192.xml"/><Relationship Id="rId34" Type="http://schemas.openxmlformats.org/officeDocument/2006/relationships/image" Target="../media/image54.png"/><Relationship Id="rId76" Type="http://schemas.openxmlformats.org/officeDocument/2006/relationships/image" Target="../media/image75.png"/><Relationship Id="rId141" Type="http://schemas.openxmlformats.org/officeDocument/2006/relationships/customXml" Target="../ink/ink94.xml"/><Relationship Id="rId379" Type="http://schemas.openxmlformats.org/officeDocument/2006/relationships/customXml" Target="../ink/ink213.xml"/><Relationship Id="rId7" Type="http://schemas.openxmlformats.org/officeDocument/2006/relationships/customXml" Target="../ink/ink27.xml"/><Relationship Id="rId183" Type="http://schemas.openxmlformats.org/officeDocument/2006/relationships/customXml" Target="../ink/ink115.xml"/><Relationship Id="rId239" Type="http://schemas.openxmlformats.org/officeDocument/2006/relationships/customXml" Target="../ink/ink143.xml"/><Relationship Id="rId390" Type="http://schemas.openxmlformats.org/officeDocument/2006/relationships/image" Target="../media/image232.png"/><Relationship Id="rId404" Type="http://schemas.openxmlformats.org/officeDocument/2006/relationships/image" Target="../media/image239.png"/><Relationship Id="rId446" Type="http://schemas.openxmlformats.org/officeDocument/2006/relationships/image" Target="../media/image260.png"/><Relationship Id="rId250" Type="http://schemas.openxmlformats.org/officeDocument/2006/relationships/image" Target="../media/image162.png"/><Relationship Id="rId292" Type="http://schemas.openxmlformats.org/officeDocument/2006/relationships/image" Target="../media/image183.png"/><Relationship Id="rId306" Type="http://schemas.openxmlformats.org/officeDocument/2006/relationships/image" Target="../media/image190.png"/><Relationship Id="rId45" Type="http://schemas.openxmlformats.org/officeDocument/2006/relationships/customXml" Target="../ink/ink46.xml"/><Relationship Id="rId87" Type="http://schemas.openxmlformats.org/officeDocument/2006/relationships/customXml" Target="../ink/ink67.xml"/><Relationship Id="rId110" Type="http://schemas.openxmlformats.org/officeDocument/2006/relationships/image" Target="../media/image92.png"/><Relationship Id="rId348" Type="http://schemas.openxmlformats.org/officeDocument/2006/relationships/image" Target="../media/image211.png"/><Relationship Id="rId152" Type="http://schemas.openxmlformats.org/officeDocument/2006/relationships/image" Target="../media/image113.png"/><Relationship Id="rId194" Type="http://schemas.openxmlformats.org/officeDocument/2006/relationships/image" Target="../media/image134.png"/><Relationship Id="rId208" Type="http://schemas.openxmlformats.org/officeDocument/2006/relationships/image" Target="../media/image141.png"/><Relationship Id="rId415" Type="http://schemas.openxmlformats.org/officeDocument/2006/relationships/customXml" Target="../ink/ink231.xml"/><Relationship Id="rId261" Type="http://schemas.openxmlformats.org/officeDocument/2006/relationships/customXml" Target="../ink/ink154.xml"/><Relationship Id="rId14" Type="http://schemas.openxmlformats.org/officeDocument/2006/relationships/image" Target="../media/image44.png"/><Relationship Id="rId56" Type="http://schemas.openxmlformats.org/officeDocument/2006/relationships/image" Target="../media/image65.png"/><Relationship Id="rId317" Type="http://schemas.openxmlformats.org/officeDocument/2006/relationships/customXml" Target="../ink/ink182.xml"/><Relationship Id="rId359" Type="http://schemas.openxmlformats.org/officeDocument/2006/relationships/customXml" Target="../ink/ink203.xml"/><Relationship Id="rId98" Type="http://schemas.openxmlformats.org/officeDocument/2006/relationships/image" Target="../media/image86.png"/><Relationship Id="rId121" Type="http://schemas.openxmlformats.org/officeDocument/2006/relationships/customXml" Target="../ink/ink84.xml"/><Relationship Id="rId163" Type="http://schemas.openxmlformats.org/officeDocument/2006/relationships/customXml" Target="../ink/ink105.xml"/><Relationship Id="rId219" Type="http://schemas.openxmlformats.org/officeDocument/2006/relationships/customXml" Target="../ink/ink133.xml"/><Relationship Id="rId370" Type="http://schemas.openxmlformats.org/officeDocument/2006/relationships/image" Target="../media/image222.png"/><Relationship Id="rId426" Type="http://schemas.openxmlformats.org/officeDocument/2006/relationships/image" Target="../media/image250.png"/><Relationship Id="rId230" Type="http://schemas.openxmlformats.org/officeDocument/2006/relationships/image" Target="../media/image152.png"/><Relationship Id="rId25" Type="http://schemas.openxmlformats.org/officeDocument/2006/relationships/customXml" Target="../ink/ink36.xml"/><Relationship Id="rId67" Type="http://schemas.openxmlformats.org/officeDocument/2006/relationships/customXml" Target="../ink/ink57.xml"/><Relationship Id="rId272" Type="http://schemas.openxmlformats.org/officeDocument/2006/relationships/image" Target="../media/image173.png"/><Relationship Id="rId328" Type="http://schemas.openxmlformats.org/officeDocument/2006/relationships/image" Target="../media/image201.png"/><Relationship Id="rId132" Type="http://schemas.openxmlformats.org/officeDocument/2006/relationships/image" Target="../media/image103.png"/><Relationship Id="rId174" Type="http://schemas.openxmlformats.org/officeDocument/2006/relationships/image" Target="../media/image124.png"/><Relationship Id="rId381" Type="http://schemas.openxmlformats.org/officeDocument/2006/relationships/customXml" Target="../ink/ink214.xml"/><Relationship Id="rId241" Type="http://schemas.openxmlformats.org/officeDocument/2006/relationships/customXml" Target="../ink/ink144.xml"/><Relationship Id="rId437" Type="http://schemas.openxmlformats.org/officeDocument/2006/relationships/customXml" Target="../ink/ink242.xml"/><Relationship Id="rId36" Type="http://schemas.openxmlformats.org/officeDocument/2006/relationships/image" Target="../media/image55.png"/><Relationship Id="rId283" Type="http://schemas.openxmlformats.org/officeDocument/2006/relationships/customXml" Target="../ink/ink165.xml"/><Relationship Id="rId339" Type="http://schemas.openxmlformats.org/officeDocument/2006/relationships/customXml" Target="../ink/ink193.xml"/><Relationship Id="rId78" Type="http://schemas.openxmlformats.org/officeDocument/2006/relationships/image" Target="../media/image76.png"/><Relationship Id="rId101" Type="http://schemas.openxmlformats.org/officeDocument/2006/relationships/customXml" Target="../ink/ink74.xml"/><Relationship Id="rId143" Type="http://schemas.openxmlformats.org/officeDocument/2006/relationships/customXml" Target="../ink/ink95.xml"/><Relationship Id="rId185" Type="http://schemas.openxmlformats.org/officeDocument/2006/relationships/customXml" Target="../ink/ink116.xml"/><Relationship Id="rId350" Type="http://schemas.openxmlformats.org/officeDocument/2006/relationships/image" Target="../media/image212.png"/><Relationship Id="rId406" Type="http://schemas.openxmlformats.org/officeDocument/2006/relationships/image" Target="../media/image240.png"/><Relationship Id="rId9" Type="http://schemas.openxmlformats.org/officeDocument/2006/relationships/customXml" Target="../ink/ink28.xml"/><Relationship Id="rId210" Type="http://schemas.openxmlformats.org/officeDocument/2006/relationships/image" Target="../media/image142.png"/><Relationship Id="rId392" Type="http://schemas.openxmlformats.org/officeDocument/2006/relationships/image" Target="../media/image233.png"/><Relationship Id="rId252" Type="http://schemas.openxmlformats.org/officeDocument/2006/relationships/image" Target="../media/image163.png"/><Relationship Id="rId294" Type="http://schemas.openxmlformats.org/officeDocument/2006/relationships/image" Target="../media/image184.png"/><Relationship Id="rId308" Type="http://schemas.openxmlformats.org/officeDocument/2006/relationships/image" Target="../media/image191.png"/><Relationship Id="rId47" Type="http://schemas.openxmlformats.org/officeDocument/2006/relationships/customXml" Target="../ink/ink47.xml"/><Relationship Id="rId89" Type="http://schemas.openxmlformats.org/officeDocument/2006/relationships/customXml" Target="../ink/ink68.xml"/><Relationship Id="rId112" Type="http://schemas.openxmlformats.org/officeDocument/2006/relationships/image" Target="../media/image93.png"/><Relationship Id="rId154" Type="http://schemas.openxmlformats.org/officeDocument/2006/relationships/image" Target="../media/image114.png"/><Relationship Id="rId361" Type="http://schemas.openxmlformats.org/officeDocument/2006/relationships/customXml" Target="../ink/ink204.xml"/><Relationship Id="rId196" Type="http://schemas.openxmlformats.org/officeDocument/2006/relationships/image" Target="../media/image135.png"/><Relationship Id="rId417" Type="http://schemas.openxmlformats.org/officeDocument/2006/relationships/customXml" Target="../ink/ink232.xml"/><Relationship Id="rId16" Type="http://schemas.openxmlformats.org/officeDocument/2006/relationships/image" Target="../media/image45.png"/><Relationship Id="rId221" Type="http://schemas.openxmlformats.org/officeDocument/2006/relationships/customXml" Target="../ink/ink134.xml"/><Relationship Id="rId263" Type="http://schemas.openxmlformats.org/officeDocument/2006/relationships/customXml" Target="../ink/ink155.xml"/><Relationship Id="rId319" Type="http://schemas.openxmlformats.org/officeDocument/2006/relationships/customXml" Target="../ink/ink183.xml"/><Relationship Id="rId58" Type="http://schemas.openxmlformats.org/officeDocument/2006/relationships/image" Target="../media/image66.png"/><Relationship Id="rId123" Type="http://schemas.openxmlformats.org/officeDocument/2006/relationships/customXml" Target="../ink/ink85.xml"/><Relationship Id="rId330" Type="http://schemas.openxmlformats.org/officeDocument/2006/relationships/image" Target="../media/image202.png"/><Relationship Id="rId165" Type="http://schemas.openxmlformats.org/officeDocument/2006/relationships/customXml" Target="../ink/ink106.xml"/><Relationship Id="rId372" Type="http://schemas.openxmlformats.org/officeDocument/2006/relationships/image" Target="../media/image223.png"/><Relationship Id="rId428" Type="http://schemas.openxmlformats.org/officeDocument/2006/relationships/image" Target="../media/image251.png"/><Relationship Id="rId232" Type="http://schemas.openxmlformats.org/officeDocument/2006/relationships/image" Target="../media/image153.png"/><Relationship Id="rId274" Type="http://schemas.openxmlformats.org/officeDocument/2006/relationships/image" Target="../media/image174.png"/><Relationship Id="rId27" Type="http://schemas.openxmlformats.org/officeDocument/2006/relationships/customXml" Target="../ink/ink37.xml"/><Relationship Id="rId69" Type="http://schemas.openxmlformats.org/officeDocument/2006/relationships/customXml" Target="../ink/ink58.xml"/><Relationship Id="rId134" Type="http://schemas.openxmlformats.org/officeDocument/2006/relationships/image" Target="../media/image104.png"/><Relationship Id="rId80" Type="http://schemas.openxmlformats.org/officeDocument/2006/relationships/image" Target="../media/image77.png"/><Relationship Id="rId176" Type="http://schemas.openxmlformats.org/officeDocument/2006/relationships/image" Target="../media/image125.png"/><Relationship Id="rId341" Type="http://schemas.openxmlformats.org/officeDocument/2006/relationships/customXml" Target="../ink/ink194.xml"/><Relationship Id="rId383" Type="http://schemas.openxmlformats.org/officeDocument/2006/relationships/customXml" Target="../ink/ink215.xml"/><Relationship Id="rId439" Type="http://schemas.openxmlformats.org/officeDocument/2006/relationships/customXml" Target="../ink/ink243.xml"/><Relationship Id="rId201" Type="http://schemas.openxmlformats.org/officeDocument/2006/relationships/customXml" Target="../ink/ink124.xml"/><Relationship Id="rId243" Type="http://schemas.openxmlformats.org/officeDocument/2006/relationships/customXml" Target="../ink/ink145.xml"/><Relationship Id="rId285" Type="http://schemas.openxmlformats.org/officeDocument/2006/relationships/customXml" Target="../ink/ink166.xml"/><Relationship Id="rId38" Type="http://schemas.openxmlformats.org/officeDocument/2006/relationships/image" Target="../media/image56.png"/><Relationship Id="rId103" Type="http://schemas.openxmlformats.org/officeDocument/2006/relationships/customXml" Target="../ink/ink75.xml"/><Relationship Id="rId310" Type="http://schemas.openxmlformats.org/officeDocument/2006/relationships/image" Target="../media/image192.png"/><Relationship Id="rId91" Type="http://schemas.openxmlformats.org/officeDocument/2006/relationships/customXml" Target="../ink/ink69.xml"/><Relationship Id="rId145" Type="http://schemas.openxmlformats.org/officeDocument/2006/relationships/customXml" Target="../ink/ink96.xml"/><Relationship Id="rId187" Type="http://schemas.openxmlformats.org/officeDocument/2006/relationships/customXml" Target="../ink/ink117.xml"/><Relationship Id="rId352" Type="http://schemas.openxmlformats.org/officeDocument/2006/relationships/image" Target="../media/image213.png"/><Relationship Id="rId394" Type="http://schemas.openxmlformats.org/officeDocument/2006/relationships/image" Target="../media/image234.png"/><Relationship Id="rId408" Type="http://schemas.openxmlformats.org/officeDocument/2006/relationships/image" Target="../media/image241.png"/><Relationship Id="rId212" Type="http://schemas.openxmlformats.org/officeDocument/2006/relationships/image" Target="../media/image143.png"/><Relationship Id="rId254" Type="http://schemas.openxmlformats.org/officeDocument/2006/relationships/image" Target="../media/image164.png"/><Relationship Id="rId49" Type="http://schemas.openxmlformats.org/officeDocument/2006/relationships/customXml" Target="../ink/ink48.xml"/><Relationship Id="rId114" Type="http://schemas.openxmlformats.org/officeDocument/2006/relationships/image" Target="../media/image94.png"/><Relationship Id="rId296" Type="http://schemas.openxmlformats.org/officeDocument/2006/relationships/image" Target="../media/image185.png"/><Relationship Id="rId60" Type="http://schemas.openxmlformats.org/officeDocument/2006/relationships/image" Target="../media/image67.png"/><Relationship Id="rId156" Type="http://schemas.openxmlformats.org/officeDocument/2006/relationships/image" Target="../media/image115.png"/><Relationship Id="rId198" Type="http://schemas.openxmlformats.org/officeDocument/2006/relationships/image" Target="../media/image136.png"/><Relationship Id="rId321" Type="http://schemas.openxmlformats.org/officeDocument/2006/relationships/customXml" Target="../ink/ink184.xml"/><Relationship Id="rId363" Type="http://schemas.openxmlformats.org/officeDocument/2006/relationships/customXml" Target="../ink/ink205.xml"/><Relationship Id="rId419" Type="http://schemas.openxmlformats.org/officeDocument/2006/relationships/customXml" Target="../ink/ink233.xml"/><Relationship Id="rId223" Type="http://schemas.openxmlformats.org/officeDocument/2006/relationships/customXml" Target="../ink/ink135.xml"/><Relationship Id="rId430" Type="http://schemas.openxmlformats.org/officeDocument/2006/relationships/image" Target="../media/image252.png"/><Relationship Id="rId18" Type="http://schemas.openxmlformats.org/officeDocument/2006/relationships/image" Target="../media/image46.png"/><Relationship Id="rId39" Type="http://schemas.openxmlformats.org/officeDocument/2006/relationships/customXml" Target="../ink/ink43.xml"/><Relationship Id="rId265" Type="http://schemas.openxmlformats.org/officeDocument/2006/relationships/customXml" Target="../ink/ink156.xml"/><Relationship Id="rId286" Type="http://schemas.openxmlformats.org/officeDocument/2006/relationships/image" Target="../media/image180.png"/><Relationship Id="rId50" Type="http://schemas.openxmlformats.org/officeDocument/2006/relationships/image" Target="../media/image62.png"/><Relationship Id="rId104" Type="http://schemas.openxmlformats.org/officeDocument/2006/relationships/image" Target="../media/image89.png"/><Relationship Id="rId125" Type="http://schemas.openxmlformats.org/officeDocument/2006/relationships/customXml" Target="../ink/ink86.xml"/><Relationship Id="rId146" Type="http://schemas.openxmlformats.org/officeDocument/2006/relationships/image" Target="../media/image110.png"/><Relationship Id="rId167" Type="http://schemas.openxmlformats.org/officeDocument/2006/relationships/customXml" Target="../ink/ink107.xml"/><Relationship Id="rId188" Type="http://schemas.openxmlformats.org/officeDocument/2006/relationships/image" Target="../media/image131.png"/><Relationship Id="rId311" Type="http://schemas.openxmlformats.org/officeDocument/2006/relationships/customXml" Target="../ink/ink179.xml"/><Relationship Id="rId332" Type="http://schemas.openxmlformats.org/officeDocument/2006/relationships/image" Target="../media/image203.png"/><Relationship Id="rId353" Type="http://schemas.openxmlformats.org/officeDocument/2006/relationships/customXml" Target="../ink/ink200.xml"/><Relationship Id="rId374" Type="http://schemas.openxmlformats.org/officeDocument/2006/relationships/image" Target="../media/image224.png"/><Relationship Id="rId395" Type="http://schemas.openxmlformats.org/officeDocument/2006/relationships/customXml" Target="../ink/ink221.xml"/><Relationship Id="rId409" Type="http://schemas.openxmlformats.org/officeDocument/2006/relationships/customXml" Target="../ink/ink228.xml"/><Relationship Id="rId71" Type="http://schemas.openxmlformats.org/officeDocument/2006/relationships/customXml" Target="../ink/ink59.xml"/><Relationship Id="rId92" Type="http://schemas.openxmlformats.org/officeDocument/2006/relationships/image" Target="../media/image83.png"/><Relationship Id="rId213" Type="http://schemas.openxmlformats.org/officeDocument/2006/relationships/customXml" Target="../ink/ink130.xml"/><Relationship Id="rId234" Type="http://schemas.openxmlformats.org/officeDocument/2006/relationships/image" Target="../media/image154.png"/><Relationship Id="rId420" Type="http://schemas.openxmlformats.org/officeDocument/2006/relationships/image" Target="../media/image247.png"/><Relationship Id="rId2" Type="http://schemas.openxmlformats.org/officeDocument/2006/relationships/image" Target="../media/image33.png"/><Relationship Id="rId29" Type="http://schemas.openxmlformats.org/officeDocument/2006/relationships/customXml" Target="../ink/ink38.xml"/><Relationship Id="rId255" Type="http://schemas.openxmlformats.org/officeDocument/2006/relationships/customXml" Target="../ink/ink151.xml"/><Relationship Id="rId276" Type="http://schemas.openxmlformats.org/officeDocument/2006/relationships/image" Target="../media/image175.png"/><Relationship Id="rId297" Type="http://schemas.openxmlformats.org/officeDocument/2006/relationships/customXml" Target="../ink/ink172.xml"/><Relationship Id="rId441" Type="http://schemas.openxmlformats.org/officeDocument/2006/relationships/customXml" Target="../ink/ink244.xml"/><Relationship Id="rId40" Type="http://schemas.openxmlformats.org/officeDocument/2006/relationships/image" Target="../media/image57.png"/><Relationship Id="rId115" Type="http://schemas.openxmlformats.org/officeDocument/2006/relationships/customXml" Target="../ink/ink81.xml"/><Relationship Id="rId136" Type="http://schemas.openxmlformats.org/officeDocument/2006/relationships/image" Target="../media/image105.png"/><Relationship Id="rId157" Type="http://schemas.openxmlformats.org/officeDocument/2006/relationships/customXml" Target="../ink/ink102.xml"/><Relationship Id="rId178" Type="http://schemas.openxmlformats.org/officeDocument/2006/relationships/image" Target="../media/image126.png"/><Relationship Id="rId301" Type="http://schemas.openxmlformats.org/officeDocument/2006/relationships/customXml" Target="../ink/ink174.xml"/><Relationship Id="rId322" Type="http://schemas.openxmlformats.org/officeDocument/2006/relationships/image" Target="../media/image198.png"/><Relationship Id="rId343" Type="http://schemas.openxmlformats.org/officeDocument/2006/relationships/customXml" Target="../ink/ink195.xml"/><Relationship Id="rId364" Type="http://schemas.openxmlformats.org/officeDocument/2006/relationships/image" Target="../media/image219.png"/><Relationship Id="rId61" Type="http://schemas.openxmlformats.org/officeDocument/2006/relationships/customXml" Target="../ink/ink54.xml"/><Relationship Id="rId82" Type="http://schemas.openxmlformats.org/officeDocument/2006/relationships/image" Target="../media/image78.png"/><Relationship Id="rId199" Type="http://schemas.openxmlformats.org/officeDocument/2006/relationships/customXml" Target="../ink/ink123.xml"/><Relationship Id="rId203" Type="http://schemas.openxmlformats.org/officeDocument/2006/relationships/customXml" Target="../ink/ink125.xml"/><Relationship Id="rId385" Type="http://schemas.openxmlformats.org/officeDocument/2006/relationships/customXml" Target="../ink/ink216.xml"/><Relationship Id="rId19" Type="http://schemas.openxmlformats.org/officeDocument/2006/relationships/customXml" Target="../ink/ink33.xml"/><Relationship Id="rId224" Type="http://schemas.openxmlformats.org/officeDocument/2006/relationships/image" Target="../media/image149.png"/><Relationship Id="rId245" Type="http://schemas.openxmlformats.org/officeDocument/2006/relationships/customXml" Target="../ink/ink146.xml"/><Relationship Id="rId266" Type="http://schemas.openxmlformats.org/officeDocument/2006/relationships/image" Target="../media/image170.png"/><Relationship Id="rId287" Type="http://schemas.openxmlformats.org/officeDocument/2006/relationships/customXml" Target="../ink/ink167.xml"/><Relationship Id="rId410" Type="http://schemas.openxmlformats.org/officeDocument/2006/relationships/image" Target="../media/image242.png"/><Relationship Id="rId431" Type="http://schemas.openxmlformats.org/officeDocument/2006/relationships/customXml" Target="../ink/ink239.xml"/><Relationship Id="rId30" Type="http://schemas.openxmlformats.org/officeDocument/2006/relationships/image" Target="../media/image52.png"/><Relationship Id="rId105" Type="http://schemas.openxmlformats.org/officeDocument/2006/relationships/customXml" Target="../ink/ink76.xml"/><Relationship Id="rId126" Type="http://schemas.openxmlformats.org/officeDocument/2006/relationships/image" Target="../media/image100.png"/><Relationship Id="rId147" Type="http://schemas.openxmlformats.org/officeDocument/2006/relationships/customXml" Target="../ink/ink97.xml"/><Relationship Id="rId168" Type="http://schemas.openxmlformats.org/officeDocument/2006/relationships/image" Target="../media/image121.png"/><Relationship Id="rId312" Type="http://schemas.openxmlformats.org/officeDocument/2006/relationships/image" Target="../media/image193.png"/><Relationship Id="rId333" Type="http://schemas.openxmlformats.org/officeDocument/2006/relationships/customXml" Target="../ink/ink190.xml"/><Relationship Id="rId354" Type="http://schemas.openxmlformats.org/officeDocument/2006/relationships/image" Target="../media/image214.png"/><Relationship Id="rId51" Type="http://schemas.openxmlformats.org/officeDocument/2006/relationships/customXml" Target="../ink/ink49.xml"/><Relationship Id="rId72" Type="http://schemas.openxmlformats.org/officeDocument/2006/relationships/image" Target="../media/image73.png"/><Relationship Id="rId93" Type="http://schemas.openxmlformats.org/officeDocument/2006/relationships/customXml" Target="../ink/ink70.xml"/><Relationship Id="rId189" Type="http://schemas.openxmlformats.org/officeDocument/2006/relationships/customXml" Target="../ink/ink118.xml"/><Relationship Id="rId375" Type="http://schemas.openxmlformats.org/officeDocument/2006/relationships/customXml" Target="../ink/ink211.xml"/><Relationship Id="rId396" Type="http://schemas.openxmlformats.org/officeDocument/2006/relationships/image" Target="../media/image235.png"/><Relationship Id="rId3" Type="http://schemas.openxmlformats.org/officeDocument/2006/relationships/image" Target="../media/image37.png"/><Relationship Id="rId214" Type="http://schemas.openxmlformats.org/officeDocument/2006/relationships/image" Target="../media/image144.png"/><Relationship Id="rId235" Type="http://schemas.openxmlformats.org/officeDocument/2006/relationships/customXml" Target="../ink/ink141.xml"/><Relationship Id="rId256" Type="http://schemas.openxmlformats.org/officeDocument/2006/relationships/image" Target="../media/image165.png"/><Relationship Id="rId277" Type="http://schemas.openxmlformats.org/officeDocument/2006/relationships/customXml" Target="../ink/ink162.xml"/><Relationship Id="rId298" Type="http://schemas.openxmlformats.org/officeDocument/2006/relationships/image" Target="../media/image186.png"/><Relationship Id="rId400" Type="http://schemas.openxmlformats.org/officeDocument/2006/relationships/image" Target="../media/image237.png"/><Relationship Id="rId421" Type="http://schemas.openxmlformats.org/officeDocument/2006/relationships/customXml" Target="../ink/ink234.xml"/><Relationship Id="rId442" Type="http://schemas.openxmlformats.org/officeDocument/2006/relationships/image" Target="../media/image258.png"/><Relationship Id="rId116" Type="http://schemas.openxmlformats.org/officeDocument/2006/relationships/image" Target="../media/image95.png"/><Relationship Id="rId137" Type="http://schemas.openxmlformats.org/officeDocument/2006/relationships/customXml" Target="../ink/ink92.xml"/><Relationship Id="rId158" Type="http://schemas.openxmlformats.org/officeDocument/2006/relationships/image" Target="../media/image116.png"/><Relationship Id="rId302" Type="http://schemas.openxmlformats.org/officeDocument/2006/relationships/image" Target="../media/image188.png"/><Relationship Id="rId323" Type="http://schemas.openxmlformats.org/officeDocument/2006/relationships/customXml" Target="../ink/ink185.xml"/><Relationship Id="rId344" Type="http://schemas.openxmlformats.org/officeDocument/2006/relationships/image" Target="../media/image209.png"/><Relationship Id="rId20" Type="http://schemas.openxmlformats.org/officeDocument/2006/relationships/image" Target="../media/image47.png"/><Relationship Id="rId41" Type="http://schemas.openxmlformats.org/officeDocument/2006/relationships/customXml" Target="../ink/ink44.xml"/><Relationship Id="rId62" Type="http://schemas.openxmlformats.org/officeDocument/2006/relationships/image" Target="../media/image68.png"/><Relationship Id="rId83" Type="http://schemas.openxmlformats.org/officeDocument/2006/relationships/customXml" Target="../ink/ink65.xml"/><Relationship Id="rId179" Type="http://schemas.openxmlformats.org/officeDocument/2006/relationships/customXml" Target="../ink/ink113.xml"/><Relationship Id="rId365" Type="http://schemas.openxmlformats.org/officeDocument/2006/relationships/customXml" Target="../ink/ink206.xml"/><Relationship Id="rId386" Type="http://schemas.openxmlformats.org/officeDocument/2006/relationships/image" Target="../media/image230.png"/><Relationship Id="rId190" Type="http://schemas.openxmlformats.org/officeDocument/2006/relationships/image" Target="../media/image132.png"/><Relationship Id="rId204" Type="http://schemas.openxmlformats.org/officeDocument/2006/relationships/image" Target="../media/image139.png"/><Relationship Id="rId225" Type="http://schemas.openxmlformats.org/officeDocument/2006/relationships/customXml" Target="../ink/ink136.xml"/><Relationship Id="rId246" Type="http://schemas.openxmlformats.org/officeDocument/2006/relationships/image" Target="../media/image160.png"/><Relationship Id="rId267" Type="http://schemas.openxmlformats.org/officeDocument/2006/relationships/customXml" Target="../ink/ink157.xml"/><Relationship Id="rId288" Type="http://schemas.openxmlformats.org/officeDocument/2006/relationships/image" Target="../media/image181.png"/><Relationship Id="rId411" Type="http://schemas.openxmlformats.org/officeDocument/2006/relationships/customXml" Target="../ink/ink229.xml"/><Relationship Id="rId432" Type="http://schemas.openxmlformats.org/officeDocument/2006/relationships/image" Target="../media/image253.png"/><Relationship Id="rId106" Type="http://schemas.openxmlformats.org/officeDocument/2006/relationships/image" Target="../media/image90.png"/><Relationship Id="rId127" Type="http://schemas.openxmlformats.org/officeDocument/2006/relationships/customXml" Target="../ink/ink87.xml"/><Relationship Id="rId313" Type="http://schemas.openxmlformats.org/officeDocument/2006/relationships/customXml" Target="../ink/ink180.xml"/><Relationship Id="rId10" Type="http://schemas.openxmlformats.org/officeDocument/2006/relationships/image" Target="../media/image42.png"/><Relationship Id="rId31" Type="http://schemas.openxmlformats.org/officeDocument/2006/relationships/customXml" Target="../ink/ink39.xml"/><Relationship Id="rId52" Type="http://schemas.openxmlformats.org/officeDocument/2006/relationships/image" Target="../media/image63.png"/><Relationship Id="rId73" Type="http://schemas.openxmlformats.org/officeDocument/2006/relationships/customXml" Target="../ink/ink60.xml"/><Relationship Id="rId94" Type="http://schemas.openxmlformats.org/officeDocument/2006/relationships/image" Target="../media/image84.png"/><Relationship Id="rId148" Type="http://schemas.openxmlformats.org/officeDocument/2006/relationships/image" Target="../media/image111.png"/><Relationship Id="rId169" Type="http://schemas.openxmlformats.org/officeDocument/2006/relationships/customXml" Target="../ink/ink108.xml"/><Relationship Id="rId334" Type="http://schemas.openxmlformats.org/officeDocument/2006/relationships/image" Target="../media/image204.png"/><Relationship Id="rId355" Type="http://schemas.openxmlformats.org/officeDocument/2006/relationships/customXml" Target="../ink/ink201.xml"/><Relationship Id="rId376" Type="http://schemas.openxmlformats.org/officeDocument/2006/relationships/image" Target="../media/image225.png"/><Relationship Id="rId397" Type="http://schemas.openxmlformats.org/officeDocument/2006/relationships/customXml" Target="../ink/ink222.xml"/><Relationship Id="rId4" Type="http://schemas.openxmlformats.org/officeDocument/2006/relationships/image" Target="../media/image38.png"/><Relationship Id="rId180" Type="http://schemas.openxmlformats.org/officeDocument/2006/relationships/image" Target="../media/image127.png"/><Relationship Id="rId215" Type="http://schemas.openxmlformats.org/officeDocument/2006/relationships/customXml" Target="../ink/ink131.xml"/><Relationship Id="rId236" Type="http://schemas.openxmlformats.org/officeDocument/2006/relationships/image" Target="../media/image155.png"/><Relationship Id="rId257" Type="http://schemas.openxmlformats.org/officeDocument/2006/relationships/customXml" Target="../ink/ink152.xml"/><Relationship Id="rId278" Type="http://schemas.openxmlformats.org/officeDocument/2006/relationships/image" Target="../media/image176.png"/><Relationship Id="rId401" Type="http://schemas.openxmlformats.org/officeDocument/2006/relationships/customXml" Target="../ink/ink224.xml"/><Relationship Id="rId422" Type="http://schemas.openxmlformats.org/officeDocument/2006/relationships/image" Target="../media/image248.png"/><Relationship Id="rId443" Type="http://schemas.openxmlformats.org/officeDocument/2006/relationships/customXml" Target="../ink/ink245.xml"/><Relationship Id="rId303" Type="http://schemas.openxmlformats.org/officeDocument/2006/relationships/customXml" Target="../ink/ink175.xml"/><Relationship Id="rId42" Type="http://schemas.openxmlformats.org/officeDocument/2006/relationships/image" Target="../media/image58.png"/><Relationship Id="rId84" Type="http://schemas.openxmlformats.org/officeDocument/2006/relationships/image" Target="../media/image79.png"/><Relationship Id="rId138" Type="http://schemas.openxmlformats.org/officeDocument/2006/relationships/image" Target="../media/image106.png"/><Relationship Id="rId345" Type="http://schemas.openxmlformats.org/officeDocument/2006/relationships/customXml" Target="../ink/ink196.xml"/><Relationship Id="rId387" Type="http://schemas.openxmlformats.org/officeDocument/2006/relationships/customXml" Target="../ink/ink217.xml"/><Relationship Id="rId191" Type="http://schemas.openxmlformats.org/officeDocument/2006/relationships/customXml" Target="../ink/ink119.xml"/><Relationship Id="rId205" Type="http://schemas.openxmlformats.org/officeDocument/2006/relationships/customXml" Target="../ink/ink126.xml"/><Relationship Id="rId247" Type="http://schemas.openxmlformats.org/officeDocument/2006/relationships/customXml" Target="../ink/ink147.xml"/><Relationship Id="rId412" Type="http://schemas.openxmlformats.org/officeDocument/2006/relationships/image" Target="../media/image243.png"/><Relationship Id="rId107" Type="http://schemas.openxmlformats.org/officeDocument/2006/relationships/customXml" Target="../ink/ink77.xml"/><Relationship Id="rId289" Type="http://schemas.openxmlformats.org/officeDocument/2006/relationships/customXml" Target="../ink/ink168.xml"/><Relationship Id="rId11" Type="http://schemas.openxmlformats.org/officeDocument/2006/relationships/customXml" Target="../ink/ink29.xml"/><Relationship Id="rId53" Type="http://schemas.openxmlformats.org/officeDocument/2006/relationships/customXml" Target="../ink/ink50.xml"/><Relationship Id="rId149" Type="http://schemas.openxmlformats.org/officeDocument/2006/relationships/customXml" Target="../ink/ink98.xml"/><Relationship Id="rId314" Type="http://schemas.openxmlformats.org/officeDocument/2006/relationships/image" Target="../media/image194.png"/><Relationship Id="rId356" Type="http://schemas.openxmlformats.org/officeDocument/2006/relationships/image" Target="../media/image215.png"/><Relationship Id="rId398" Type="http://schemas.openxmlformats.org/officeDocument/2006/relationships/image" Target="../media/image236.png"/><Relationship Id="rId95" Type="http://schemas.openxmlformats.org/officeDocument/2006/relationships/customXml" Target="../ink/ink71.xml"/><Relationship Id="rId160" Type="http://schemas.openxmlformats.org/officeDocument/2006/relationships/image" Target="../media/image117.png"/><Relationship Id="rId216" Type="http://schemas.openxmlformats.org/officeDocument/2006/relationships/image" Target="../media/image145.png"/><Relationship Id="rId423" Type="http://schemas.openxmlformats.org/officeDocument/2006/relationships/customXml" Target="../ink/ink235.xml"/><Relationship Id="rId258" Type="http://schemas.openxmlformats.org/officeDocument/2006/relationships/image" Target="../media/image166.png"/><Relationship Id="rId22" Type="http://schemas.openxmlformats.org/officeDocument/2006/relationships/image" Target="../media/image48.png"/><Relationship Id="rId64" Type="http://schemas.openxmlformats.org/officeDocument/2006/relationships/image" Target="../media/image69.png"/><Relationship Id="rId118" Type="http://schemas.openxmlformats.org/officeDocument/2006/relationships/image" Target="../media/image96.png"/><Relationship Id="rId325" Type="http://schemas.openxmlformats.org/officeDocument/2006/relationships/customXml" Target="../ink/ink186.xml"/><Relationship Id="rId367" Type="http://schemas.openxmlformats.org/officeDocument/2006/relationships/customXml" Target="../ink/ink207.xml"/><Relationship Id="rId171" Type="http://schemas.openxmlformats.org/officeDocument/2006/relationships/customXml" Target="../ink/ink109.xml"/><Relationship Id="rId227" Type="http://schemas.openxmlformats.org/officeDocument/2006/relationships/customXml" Target="../ink/ink137.xml"/><Relationship Id="rId269" Type="http://schemas.openxmlformats.org/officeDocument/2006/relationships/customXml" Target="../ink/ink158.xml"/><Relationship Id="rId434" Type="http://schemas.openxmlformats.org/officeDocument/2006/relationships/image" Target="../media/image254.png"/><Relationship Id="rId33" Type="http://schemas.openxmlformats.org/officeDocument/2006/relationships/customXml" Target="../ink/ink40.xml"/><Relationship Id="rId129" Type="http://schemas.openxmlformats.org/officeDocument/2006/relationships/customXml" Target="../ink/ink88.xml"/><Relationship Id="rId280" Type="http://schemas.openxmlformats.org/officeDocument/2006/relationships/image" Target="../media/image177.png"/><Relationship Id="rId336" Type="http://schemas.openxmlformats.org/officeDocument/2006/relationships/image" Target="../media/image205.png"/><Relationship Id="rId75" Type="http://schemas.openxmlformats.org/officeDocument/2006/relationships/customXml" Target="../ink/ink61.xml"/><Relationship Id="rId140" Type="http://schemas.openxmlformats.org/officeDocument/2006/relationships/image" Target="../media/image107.png"/><Relationship Id="rId182" Type="http://schemas.openxmlformats.org/officeDocument/2006/relationships/image" Target="../media/image128.png"/><Relationship Id="rId378" Type="http://schemas.openxmlformats.org/officeDocument/2006/relationships/image" Target="../media/image226.png"/><Relationship Id="rId403" Type="http://schemas.openxmlformats.org/officeDocument/2006/relationships/customXml" Target="../ink/ink225.xml"/><Relationship Id="rId6" Type="http://schemas.openxmlformats.org/officeDocument/2006/relationships/image" Target="../media/image40.png"/><Relationship Id="rId238" Type="http://schemas.openxmlformats.org/officeDocument/2006/relationships/image" Target="../media/image156.png"/><Relationship Id="rId445" Type="http://schemas.openxmlformats.org/officeDocument/2006/relationships/customXml" Target="../ink/ink246.xml"/><Relationship Id="rId291" Type="http://schemas.openxmlformats.org/officeDocument/2006/relationships/customXml" Target="../ink/ink169.xml"/><Relationship Id="rId305" Type="http://schemas.openxmlformats.org/officeDocument/2006/relationships/customXml" Target="../ink/ink176.xml"/><Relationship Id="rId347" Type="http://schemas.openxmlformats.org/officeDocument/2006/relationships/customXml" Target="../ink/ink197.xml"/><Relationship Id="rId44" Type="http://schemas.openxmlformats.org/officeDocument/2006/relationships/image" Target="../media/image59.png"/><Relationship Id="rId86" Type="http://schemas.openxmlformats.org/officeDocument/2006/relationships/image" Target="../media/image80.png"/><Relationship Id="rId151" Type="http://schemas.openxmlformats.org/officeDocument/2006/relationships/customXml" Target="../ink/ink99.xml"/><Relationship Id="rId389" Type="http://schemas.openxmlformats.org/officeDocument/2006/relationships/customXml" Target="../ink/ink218.xml"/><Relationship Id="rId193" Type="http://schemas.openxmlformats.org/officeDocument/2006/relationships/customXml" Target="../ink/ink120.xml"/><Relationship Id="rId207" Type="http://schemas.openxmlformats.org/officeDocument/2006/relationships/customXml" Target="../ink/ink127.xml"/><Relationship Id="rId249" Type="http://schemas.openxmlformats.org/officeDocument/2006/relationships/customXml" Target="../ink/ink148.xml"/><Relationship Id="rId414" Type="http://schemas.openxmlformats.org/officeDocument/2006/relationships/image" Target="../media/image244.png"/><Relationship Id="rId13" Type="http://schemas.openxmlformats.org/officeDocument/2006/relationships/customXml" Target="../ink/ink30.xml"/><Relationship Id="rId109" Type="http://schemas.openxmlformats.org/officeDocument/2006/relationships/customXml" Target="../ink/ink78.xml"/><Relationship Id="rId260" Type="http://schemas.openxmlformats.org/officeDocument/2006/relationships/image" Target="../media/image167.png"/><Relationship Id="rId316" Type="http://schemas.openxmlformats.org/officeDocument/2006/relationships/image" Target="../media/image195.png"/><Relationship Id="rId55" Type="http://schemas.openxmlformats.org/officeDocument/2006/relationships/customXml" Target="../ink/ink51.xml"/><Relationship Id="rId97" Type="http://schemas.openxmlformats.org/officeDocument/2006/relationships/customXml" Target="../ink/ink72.xml"/><Relationship Id="rId120" Type="http://schemas.openxmlformats.org/officeDocument/2006/relationships/image" Target="../media/image97.png"/><Relationship Id="rId358" Type="http://schemas.openxmlformats.org/officeDocument/2006/relationships/image" Target="../media/image216.png"/><Relationship Id="rId162" Type="http://schemas.openxmlformats.org/officeDocument/2006/relationships/image" Target="../media/image118.png"/><Relationship Id="rId218" Type="http://schemas.openxmlformats.org/officeDocument/2006/relationships/image" Target="../media/image146.png"/><Relationship Id="rId425" Type="http://schemas.openxmlformats.org/officeDocument/2006/relationships/customXml" Target="../ink/ink236.xml"/><Relationship Id="rId271" Type="http://schemas.openxmlformats.org/officeDocument/2006/relationships/customXml" Target="../ink/ink159.xml"/><Relationship Id="rId24" Type="http://schemas.openxmlformats.org/officeDocument/2006/relationships/image" Target="../media/image49.png"/><Relationship Id="rId66" Type="http://schemas.openxmlformats.org/officeDocument/2006/relationships/image" Target="../media/image70.png"/><Relationship Id="rId131" Type="http://schemas.openxmlformats.org/officeDocument/2006/relationships/customXml" Target="../ink/ink89.xml"/><Relationship Id="rId327" Type="http://schemas.openxmlformats.org/officeDocument/2006/relationships/customXml" Target="../ink/ink187.xml"/><Relationship Id="rId369" Type="http://schemas.openxmlformats.org/officeDocument/2006/relationships/customXml" Target="../ink/ink208.xml"/><Relationship Id="rId173" Type="http://schemas.openxmlformats.org/officeDocument/2006/relationships/customXml" Target="../ink/ink110.xml"/><Relationship Id="rId229" Type="http://schemas.openxmlformats.org/officeDocument/2006/relationships/customXml" Target="../ink/ink138.xml"/><Relationship Id="rId380" Type="http://schemas.openxmlformats.org/officeDocument/2006/relationships/image" Target="../media/image227.png"/><Relationship Id="rId436" Type="http://schemas.openxmlformats.org/officeDocument/2006/relationships/image" Target="../media/image255.png"/><Relationship Id="rId240" Type="http://schemas.openxmlformats.org/officeDocument/2006/relationships/image" Target="../media/image157.png"/><Relationship Id="rId35" Type="http://schemas.openxmlformats.org/officeDocument/2006/relationships/customXml" Target="../ink/ink41.xml"/><Relationship Id="rId77" Type="http://schemas.openxmlformats.org/officeDocument/2006/relationships/customXml" Target="../ink/ink62.xml"/><Relationship Id="rId100" Type="http://schemas.openxmlformats.org/officeDocument/2006/relationships/image" Target="../media/image87.png"/><Relationship Id="rId282" Type="http://schemas.openxmlformats.org/officeDocument/2006/relationships/image" Target="../media/image178.png"/><Relationship Id="rId338" Type="http://schemas.openxmlformats.org/officeDocument/2006/relationships/image" Target="../media/image206.png"/><Relationship Id="rId8" Type="http://schemas.openxmlformats.org/officeDocument/2006/relationships/image" Target="../media/image41.png"/><Relationship Id="rId142" Type="http://schemas.openxmlformats.org/officeDocument/2006/relationships/image" Target="../media/image108.png"/><Relationship Id="rId184" Type="http://schemas.openxmlformats.org/officeDocument/2006/relationships/image" Target="../media/image129.png"/><Relationship Id="rId391" Type="http://schemas.openxmlformats.org/officeDocument/2006/relationships/customXml" Target="../ink/ink219.xml"/><Relationship Id="rId405" Type="http://schemas.openxmlformats.org/officeDocument/2006/relationships/customXml" Target="../ink/ink226.xml"/><Relationship Id="rId251" Type="http://schemas.openxmlformats.org/officeDocument/2006/relationships/customXml" Target="../ink/ink149.xml"/><Relationship Id="rId46" Type="http://schemas.openxmlformats.org/officeDocument/2006/relationships/image" Target="../media/image60.png"/><Relationship Id="rId293" Type="http://schemas.openxmlformats.org/officeDocument/2006/relationships/customXml" Target="../ink/ink170.xml"/><Relationship Id="rId307" Type="http://schemas.openxmlformats.org/officeDocument/2006/relationships/customXml" Target="../ink/ink177.xml"/><Relationship Id="rId349" Type="http://schemas.openxmlformats.org/officeDocument/2006/relationships/customXml" Target="../ink/ink198.xml"/><Relationship Id="rId88" Type="http://schemas.openxmlformats.org/officeDocument/2006/relationships/image" Target="../media/image81.png"/><Relationship Id="rId111" Type="http://schemas.openxmlformats.org/officeDocument/2006/relationships/customXml" Target="../ink/ink79.xml"/><Relationship Id="rId153" Type="http://schemas.openxmlformats.org/officeDocument/2006/relationships/customXml" Target="../ink/ink100.xml"/><Relationship Id="rId195" Type="http://schemas.openxmlformats.org/officeDocument/2006/relationships/customXml" Target="../ink/ink121.xml"/><Relationship Id="rId209" Type="http://schemas.openxmlformats.org/officeDocument/2006/relationships/customXml" Target="../ink/ink128.xml"/><Relationship Id="rId360" Type="http://schemas.openxmlformats.org/officeDocument/2006/relationships/image" Target="../media/image217.png"/><Relationship Id="rId416" Type="http://schemas.openxmlformats.org/officeDocument/2006/relationships/image" Target="../media/image245.png"/><Relationship Id="rId220" Type="http://schemas.openxmlformats.org/officeDocument/2006/relationships/image" Target="../media/image147.png"/><Relationship Id="rId15" Type="http://schemas.openxmlformats.org/officeDocument/2006/relationships/customXml" Target="../ink/ink31.xml"/><Relationship Id="rId57" Type="http://schemas.openxmlformats.org/officeDocument/2006/relationships/customXml" Target="../ink/ink52.xml"/><Relationship Id="rId262" Type="http://schemas.openxmlformats.org/officeDocument/2006/relationships/image" Target="../media/image168.png"/><Relationship Id="rId318" Type="http://schemas.openxmlformats.org/officeDocument/2006/relationships/image" Target="../media/image196.png"/><Relationship Id="rId99" Type="http://schemas.openxmlformats.org/officeDocument/2006/relationships/customXml" Target="../ink/ink73.xml"/><Relationship Id="rId122" Type="http://schemas.openxmlformats.org/officeDocument/2006/relationships/image" Target="../media/image98.png"/><Relationship Id="rId164" Type="http://schemas.openxmlformats.org/officeDocument/2006/relationships/image" Target="../media/image119.png"/><Relationship Id="rId371" Type="http://schemas.openxmlformats.org/officeDocument/2006/relationships/customXml" Target="../ink/ink209.xml"/><Relationship Id="rId427" Type="http://schemas.openxmlformats.org/officeDocument/2006/relationships/customXml" Target="../ink/ink237.xml"/><Relationship Id="rId26" Type="http://schemas.openxmlformats.org/officeDocument/2006/relationships/image" Target="../media/image50.png"/><Relationship Id="rId231" Type="http://schemas.openxmlformats.org/officeDocument/2006/relationships/customXml" Target="../ink/ink139.xml"/><Relationship Id="rId273" Type="http://schemas.openxmlformats.org/officeDocument/2006/relationships/customXml" Target="../ink/ink160.xml"/><Relationship Id="rId329" Type="http://schemas.openxmlformats.org/officeDocument/2006/relationships/customXml" Target="../ink/ink188.xml"/><Relationship Id="rId68" Type="http://schemas.openxmlformats.org/officeDocument/2006/relationships/image" Target="../media/image71.png"/><Relationship Id="rId133" Type="http://schemas.openxmlformats.org/officeDocument/2006/relationships/customXml" Target="../ink/ink90.xml"/><Relationship Id="rId175" Type="http://schemas.openxmlformats.org/officeDocument/2006/relationships/customXml" Target="../ink/ink111.xml"/><Relationship Id="rId340" Type="http://schemas.openxmlformats.org/officeDocument/2006/relationships/image" Target="../media/image207.png"/><Relationship Id="rId200" Type="http://schemas.openxmlformats.org/officeDocument/2006/relationships/image" Target="../media/image137.png"/><Relationship Id="rId382" Type="http://schemas.openxmlformats.org/officeDocument/2006/relationships/image" Target="../media/image228.png"/><Relationship Id="rId438" Type="http://schemas.openxmlformats.org/officeDocument/2006/relationships/image" Target="../media/image256.png"/><Relationship Id="rId242" Type="http://schemas.openxmlformats.org/officeDocument/2006/relationships/image" Target="../media/image158.png"/><Relationship Id="rId284" Type="http://schemas.openxmlformats.org/officeDocument/2006/relationships/image" Target="../media/image179.png"/><Relationship Id="rId37" Type="http://schemas.openxmlformats.org/officeDocument/2006/relationships/customXml" Target="../ink/ink42.xml"/><Relationship Id="rId79" Type="http://schemas.openxmlformats.org/officeDocument/2006/relationships/customXml" Target="../ink/ink63.xml"/><Relationship Id="rId102" Type="http://schemas.openxmlformats.org/officeDocument/2006/relationships/image" Target="../media/image88.png"/><Relationship Id="rId144" Type="http://schemas.openxmlformats.org/officeDocument/2006/relationships/image" Target="../media/image109.png"/><Relationship Id="rId90" Type="http://schemas.openxmlformats.org/officeDocument/2006/relationships/image" Target="../media/image82.png"/><Relationship Id="rId186" Type="http://schemas.openxmlformats.org/officeDocument/2006/relationships/image" Target="../media/image130.png"/><Relationship Id="rId351" Type="http://schemas.openxmlformats.org/officeDocument/2006/relationships/customXml" Target="../ink/ink199.xml"/><Relationship Id="rId393" Type="http://schemas.openxmlformats.org/officeDocument/2006/relationships/customXml" Target="../ink/ink220.xml"/><Relationship Id="rId407" Type="http://schemas.openxmlformats.org/officeDocument/2006/relationships/customXml" Target="../ink/ink227.xml"/><Relationship Id="rId211" Type="http://schemas.openxmlformats.org/officeDocument/2006/relationships/customXml" Target="../ink/ink129.xml"/><Relationship Id="rId253" Type="http://schemas.openxmlformats.org/officeDocument/2006/relationships/customXml" Target="../ink/ink150.xml"/><Relationship Id="rId295" Type="http://schemas.openxmlformats.org/officeDocument/2006/relationships/customXml" Target="../ink/ink171.xml"/><Relationship Id="rId309" Type="http://schemas.openxmlformats.org/officeDocument/2006/relationships/customXml" Target="../ink/ink178.xml"/><Relationship Id="rId48" Type="http://schemas.openxmlformats.org/officeDocument/2006/relationships/image" Target="../media/image61.png"/><Relationship Id="rId113" Type="http://schemas.openxmlformats.org/officeDocument/2006/relationships/customXml" Target="../ink/ink80.xml"/><Relationship Id="rId320" Type="http://schemas.openxmlformats.org/officeDocument/2006/relationships/image" Target="../media/image197.png"/><Relationship Id="rId155" Type="http://schemas.openxmlformats.org/officeDocument/2006/relationships/customXml" Target="../ink/ink101.xml"/><Relationship Id="rId197" Type="http://schemas.openxmlformats.org/officeDocument/2006/relationships/customXml" Target="../ink/ink122.xml"/><Relationship Id="rId362" Type="http://schemas.openxmlformats.org/officeDocument/2006/relationships/image" Target="../media/image218.png"/><Relationship Id="rId418" Type="http://schemas.openxmlformats.org/officeDocument/2006/relationships/image" Target="../media/image246.png"/><Relationship Id="rId222" Type="http://schemas.openxmlformats.org/officeDocument/2006/relationships/image" Target="../media/image148.png"/><Relationship Id="rId264" Type="http://schemas.openxmlformats.org/officeDocument/2006/relationships/image" Target="../media/image169.png"/><Relationship Id="rId17" Type="http://schemas.openxmlformats.org/officeDocument/2006/relationships/customXml" Target="../ink/ink32.xml"/><Relationship Id="rId59" Type="http://schemas.openxmlformats.org/officeDocument/2006/relationships/customXml" Target="../ink/ink53.xml"/><Relationship Id="rId124" Type="http://schemas.openxmlformats.org/officeDocument/2006/relationships/image" Target="../media/image99.png"/><Relationship Id="rId70" Type="http://schemas.openxmlformats.org/officeDocument/2006/relationships/image" Target="../media/image72.png"/><Relationship Id="rId166" Type="http://schemas.openxmlformats.org/officeDocument/2006/relationships/image" Target="../media/image120.png"/><Relationship Id="rId331" Type="http://schemas.openxmlformats.org/officeDocument/2006/relationships/customXml" Target="../ink/ink189.xml"/><Relationship Id="rId373" Type="http://schemas.openxmlformats.org/officeDocument/2006/relationships/customXml" Target="../ink/ink210.xml"/><Relationship Id="rId429" Type="http://schemas.openxmlformats.org/officeDocument/2006/relationships/customXml" Target="../ink/ink238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40.xml"/><Relationship Id="rId440" Type="http://schemas.openxmlformats.org/officeDocument/2006/relationships/image" Target="../media/image257.png"/><Relationship Id="rId28" Type="http://schemas.openxmlformats.org/officeDocument/2006/relationships/image" Target="../media/image51.png"/><Relationship Id="rId275" Type="http://schemas.openxmlformats.org/officeDocument/2006/relationships/customXml" Target="../ink/ink161.xml"/><Relationship Id="rId300" Type="http://schemas.openxmlformats.org/officeDocument/2006/relationships/image" Target="../media/image187.png"/><Relationship Id="rId81" Type="http://schemas.openxmlformats.org/officeDocument/2006/relationships/customXml" Target="../ink/ink64.xml"/><Relationship Id="rId135" Type="http://schemas.openxmlformats.org/officeDocument/2006/relationships/customXml" Target="../ink/ink91.xml"/><Relationship Id="rId177" Type="http://schemas.openxmlformats.org/officeDocument/2006/relationships/customXml" Target="../ink/ink112.xml"/><Relationship Id="rId342" Type="http://schemas.openxmlformats.org/officeDocument/2006/relationships/image" Target="../media/image208.png"/><Relationship Id="rId384" Type="http://schemas.openxmlformats.org/officeDocument/2006/relationships/image" Target="../media/image229.png"/><Relationship Id="rId202" Type="http://schemas.openxmlformats.org/officeDocument/2006/relationships/image" Target="../media/image138.png"/><Relationship Id="rId244" Type="http://schemas.openxmlformats.org/officeDocument/2006/relationships/image" Target="../media/image1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190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Wrong </a:t>
            </a:r>
            <a:br>
              <a:rPr lang="en-US" dirty="0"/>
            </a:br>
            <a:r>
              <a:rPr lang="en-US" dirty="0"/>
              <a:t>With Nearest Neighbors?</a:t>
            </a: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67544" y="415820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Are Parametric</a:t>
            </a:r>
            <a:r>
              <a:rPr kumimoji="0" lang="en-US" sz="4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Models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aseline="0" dirty="0">
                <a:latin typeface="+mj-lt"/>
                <a:ea typeface="+mj-ea"/>
                <a:cs typeface="+mj-cs"/>
              </a:rPr>
              <a:t>Good</a:t>
            </a:r>
            <a:r>
              <a:rPr lang="en-US" sz="4400" dirty="0">
                <a:latin typeface="+mj-lt"/>
                <a:ea typeface="+mj-ea"/>
                <a:cs typeface="+mj-cs"/>
              </a:rPr>
              <a:t> or Bad?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Ans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</a:t>
            </a:r>
            <a:r>
              <a:rPr kumimoji="0" lang="en-US" sz="4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yes!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252536" y="3356992"/>
            <a:ext cx="97930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4162512"/>
            <a:ext cx="2790020" cy="634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Categorical Distribution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14876" y="1882982"/>
            <a:ext cx="435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 can think of data as unit-vector with all elements zero except k</a:t>
            </a:r>
            <a:r>
              <a:rPr lang="en-GB" baseline="30000" dirty="0"/>
              <a:t>th</a:t>
            </a:r>
            <a:r>
              <a:rPr lang="en-GB" dirty="0"/>
              <a:t> e.g. </a:t>
            </a:r>
            <a:r>
              <a:rPr lang="en-GB" b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GB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GB" dirty="0"/>
              <a:t> = [0,0,0,1,0]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86314" y="3857628"/>
            <a:ext cx="196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short we write: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4282" y="4869160"/>
            <a:ext cx="8786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Categorical distribution describes situation with K possible outcomes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y=1… y=k</a:t>
            </a:r>
            <a:r>
              <a:rPr lang="en-GB" sz="2400" dirty="0"/>
              <a:t>.</a:t>
            </a:r>
          </a:p>
          <a:p>
            <a:r>
              <a:rPr lang="en-GB" sz="2400" dirty="0"/>
              <a:t>Takes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sz="2400" dirty="0"/>
              <a:t> parameters                          where</a:t>
            </a:r>
            <a:endParaRPr lang="en-US" sz="2400" dirty="0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488" y="5628768"/>
            <a:ext cx="1618286" cy="45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1614" y="1556792"/>
            <a:ext cx="4484402" cy="2774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1044" y="1214422"/>
            <a:ext cx="2777340" cy="68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48064" y="2571744"/>
            <a:ext cx="3312368" cy="922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57818" y="5640158"/>
            <a:ext cx="162117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ounded Rectangle 13"/>
          <p:cNvSpPr/>
          <p:nvPr/>
        </p:nvSpPr>
        <p:spPr>
          <a:xfrm>
            <a:off x="5286380" y="4170676"/>
            <a:ext cx="3000396" cy="64294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4929190" y="3429000"/>
            <a:ext cx="392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(so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dirty="0"/>
              <a:t> is the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baseline="30000" dirty="0" err="1"/>
              <a:t>th</a:t>
            </a:r>
            <a:r>
              <a:rPr lang="en-US" dirty="0"/>
              <a:t> element of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/>
              <a:t>, i.e. a 0 or 1)</a:t>
            </a:r>
            <a:endParaRPr lang="en-GB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44824"/>
            <a:ext cx="6033894" cy="1133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861048"/>
            <a:ext cx="7979123" cy="2617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en-GB" dirty="0" err="1"/>
              <a:t>Dirichlet</a:t>
            </a:r>
            <a:r>
              <a:rPr lang="en-GB" dirty="0"/>
              <a:t> Distribution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4282" y="1285860"/>
            <a:ext cx="8786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Defined over K values                          where</a:t>
            </a:r>
            <a:endParaRPr lang="en-US" sz="2400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9592" y="1343650"/>
            <a:ext cx="1382110" cy="38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57158" y="3140968"/>
            <a:ext cx="1343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 for short: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rot="10800000">
            <a:off x="6364457" y="2520842"/>
            <a:ext cx="764313" cy="54195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286644" y="3071810"/>
            <a:ext cx="181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Has 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GB" dirty="0"/>
              <a:t> </a:t>
            </a:r>
          </a:p>
          <a:p>
            <a:r>
              <a:rPr lang="en-GB" dirty="0"/>
              <a:t>parameters </a:t>
            </a:r>
            <a:r>
              <a:rPr lang="en-GB" dirty="0" err="1">
                <a:latin typeface="Symbol" pitchFamily="18" charset="2"/>
              </a:rPr>
              <a:t>a</a:t>
            </a:r>
            <a:r>
              <a:rPr lang="en-GB" baseline="-25000" dirty="0" err="1"/>
              <a:t>k</a:t>
            </a:r>
            <a:r>
              <a:rPr lang="en-GB" dirty="0"/>
              <a:t>&gt;0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2120" y="1268760"/>
            <a:ext cx="1726868" cy="460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17676" y="3094338"/>
            <a:ext cx="4870548" cy="478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ounded Rectangle 16"/>
          <p:cNvSpPr/>
          <p:nvPr/>
        </p:nvSpPr>
        <p:spPr>
          <a:xfrm>
            <a:off x="1680788" y="3039289"/>
            <a:ext cx="4962914" cy="64294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560" name="组合 23559">
            <a:extLst>
              <a:ext uri="{FF2B5EF4-FFF2-40B4-BE49-F238E27FC236}">
                <a16:creationId xmlns:a16="http://schemas.microsoft.com/office/drawing/2014/main" id="{9EEC942E-7EAA-ADF2-3B74-0BF3AD45D3C3}"/>
              </a:ext>
            </a:extLst>
          </p:cNvPr>
          <p:cNvGrpSpPr/>
          <p:nvPr/>
        </p:nvGrpSpPr>
        <p:grpSpPr>
          <a:xfrm>
            <a:off x="4893775" y="-254815"/>
            <a:ext cx="4472640" cy="810720"/>
            <a:chOff x="4893775" y="-254815"/>
            <a:chExt cx="4472640" cy="81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158D617E-E81E-CAB8-4F57-A5ED1E8DE3CC}"/>
                    </a:ext>
                  </a:extLst>
                </p14:cNvPr>
                <p14:cNvContentPartPr/>
                <p14:nvPr/>
              </p14:nvContentPartPr>
              <p14:xfrm>
                <a:off x="5021575" y="70985"/>
                <a:ext cx="107280" cy="1004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158D617E-E81E-CAB8-4F57-A5ED1E8DE3C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12935" y="62345"/>
                  <a:ext cx="124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AB25B2A-CBBC-4656-7AE8-1BBBEBFCBF20}"/>
                    </a:ext>
                  </a:extLst>
                </p14:cNvPr>
                <p14:cNvContentPartPr/>
                <p14:nvPr/>
              </p14:nvContentPartPr>
              <p14:xfrm>
                <a:off x="5002855" y="205265"/>
                <a:ext cx="38160" cy="1206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AB25B2A-CBBC-4656-7AE8-1BBBEBFCBF2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94215" y="196265"/>
                  <a:ext cx="558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6E1A871-1253-5446-6AC3-60F08F1ECC3E}"/>
                    </a:ext>
                  </a:extLst>
                </p14:cNvPr>
                <p14:cNvContentPartPr/>
                <p14:nvPr/>
              </p14:nvContentPartPr>
              <p14:xfrm>
                <a:off x="5007535" y="157745"/>
                <a:ext cx="186480" cy="1879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6E1A871-1253-5446-6AC3-60F08F1ECC3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98895" y="148745"/>
                  <a:ext cx="2041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CBDD554-EFC2-700D-3C52-C387BC860503}"/>
                    </a:ext>
                  </a:extLst>
                </p14:cNvPr>
                <p14:cNvContentPartPr/>
                <p14:nvPr/>
              </p14:nvContentPartPr>
              <p14:xfrm>
                <a:off x="5042095" y="221465"/>
                <a:ext cx="72360" cy="640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CBDD554-EFC2-700D-3C52-C387BC86050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33455" y="212465"/>
                  <a:ext cx="90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FCD5616-D8E6-887E-B943-9065CF894002}"/>
                    </a:ext>
                  </a:extLst>
                </p14:cNvPr>
                <p14:cNvContentPartPr/>
                <p14:nvPr/>
              </p14:nvContentPartPr>
              <p14:xfrm>
                <a:off x="5093935" y="225065"/>
                <a:ext cx="10080" cy="702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FCD5616-D8E6-887E-B943-9065CF89400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85295" y="216065"/>
                  <a:ext cx="277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E50BCCA-9458-B2F0-F62C-E234E5D1A57B}"/>
                    </a:ext>
                  </a:extLst>
                </p14:cNvPr>
                <p14:cNvContentPartPr/>
                <p14:nvPr/>
              </p14:nvContentPartPr>
              <p14:xfrm>
                <a:off x="4893775" y="200945"/>
                <a:ext cx="360000" cy="1706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E50BCCA-9458-B2F0-F62C-E234E5D1A5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85135" y="192305"/>
                  <a:ext cx="377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3E4E413-D0D7-F7CB-2024-FEDCE6F69517}"/>
                    </a:ext>
                  </a:extLst>
                </p14:cNvPr>
                <p14:cNvContentPartPr/>
                <p14:nvPr/>
              </p14:nvContentPartPr>
              <p14:xfrm>
                <a:off x="5318215" y="85385"/>
                <a:ext cx="3960" cy="352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3E4E413-D0D7-F7CB-2024-FEDCE6F6951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309215" y="76745"/>
                  <a:ext cx="216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68AA8B7-C5F7-EBC4-237D-353B527E472F}"/>
                    </a:ext>
                  </a:extLst>
                </p14:cNvPr>
                <p14:cNvContentPartPr/>
                <p14:nvPr/>
              </p14:nvContentPartPr>
              <p14:xfrm>
                <a:off x="5256295" y="195185"/>
                <a:ext cx="26640" cy="219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68AA8B7-C5F7-EBC4-237D-353B527E472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247655" y="186545"/>
                  <a:ext cx="44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2AB4712-1633-7DDE-411C-95D3D625527D}"/>
                    </a:ext>
                  </a:extLst>
                </p14:cNvPr>
                <p14:cNvContentPartPr/>
                <p14:nvPr/>
              </p14:nvContentPartPr>
              <p14:xfrm>
                <a:off x="5300575" y="117425"/>
                <a:ext cx="132840" cy="410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2AB4712-1633-7DDE-411C-95D3D625527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291935" y="108425"/>
                  <a:ext cx="1504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DADA416-E83B-CEEA-6CDA-370CA46F5B49}"/>
                    </a:ext>
                  </a:extLst>
                </p14:cNvPr>
                <p14:cNvContentPartPr/>
                <p14:nvPr/>
              </p14:nvContentPartPr>
              <p14:xfrm>
                <a:off x="5320375" y="172505"/>
                <a:ext cx="72720" cy="536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DADA416-E83B-CEEA-6CDA-370CA46F5B4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11735" y="163505"/>
                  <a:ext cx="903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053299E-D9F6-C9B6-19C0-E9F6114EC141}"/>
                    </a:ext>
                  </a:extLst>
                </p14:cNvPr>
                <p14:cNvContentPartPr/>
                <p14:nvPr/>
              </p14:nvContentPartPr>
              <p14:xfrm>
                <a:off x="5301655" y="216065"/>
                <a:ext cx="123120" cy="489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053299E-D9F6-C9B6-19C0-E9F6114EC14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293015" y="207425"/>
                  <a:ext cx="1407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FFD681D-1D99-0AF4-81E2-1BD2A4E52561}"/>
                    </a:ext>
                  </a:extLst>
                </p14:cNvPr>
                <p14:cNvContentPartPr/>
                <p14:nvPr/>
              </p14:nvContentPartPr>
              <p14:xfrm>
                <a:off x="5365015" y="230105"/>
                <a:ext cx="52200" cy="2059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FFD681D-1D99-0AF4-81E2-1BD2A4E5256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56015" y="221465"/>
                  <a:ext cx="698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DF1DF143-0C48-D079-CAD0-388745917C3B}"/>
                    </a:ext>
                  </a:extLst>
                </p14:cNvPr>
                <p14:cNvContentPartPr/>
                <p14:nvPr/>
              </p14:nvContentPartPr>
              <p14:xfrm>
                <a:off x="5565535" y="140465"/>
                <a:ext cx="14400" cy="1875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DF1DF143-0C48-D079-CAD0-388745917C3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556895" y="131465"/>
                  <a:ext cx="320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0F9770A3-204B-E099-65EB-C4E9B9955F21}"/>
                    </a:ext>
                  </a:extLst>
                </p14:cNvPr>
                <p14:cNvContentPartPr/>
                <p14:nvPr/>
              </p14:nvContentPartPr>
              <p14:xfrm>
                <a:off x="5551495" y="63785"/>
                <a:ext cx="213840" cy="2746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0F9770A3-204B-E099-65EB-C4E9B9955F2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42855" y="55145"/>
                  <a:ext cx="2314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36A12F8-3B7F-5E2F-7E40-D90CEEF1D572}"/>
                    </a:ext>
                  </a:extLst>
                </p14:cNvPr>
                <p14:cNvContentPartPr/>
                <p14:nvPr/>
              </p14:nvContentPartPr>
              <p14:xfrm>
                <a:off x="5594695" y="140465"/>
                <a:ext cx="123120" cy="4154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36A12F8-3B7F-5E2F-7E40-D90CEEF1D57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585695" y="131465"/>
                  <a:ext cx="14076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9F06F7A0-B7CC-090A-E8AF-E0285DDD0AB3}"/>
                    </a:ext>
                  </a:extLst>
                </p14:cNvPr>
                <p14:cNvContentPartPr/>
                <p14:nvPr/>
              </p14:nvContentPartPr>
              <p14:xfrm>
                <a:off x="5887735" y="5465"/>
                <a:ext cx="112320" cy="597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9F06F7A0-B7CC-090A-E8AF-E0285DDD0AB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79095" y="-3175"/>
                  <a:ext cx="1299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1F850769-6905-D3D5-14D6-2E3A828F785A}"/>
                    </a:ext>
                  </a:extLst>
                </p14:cNvPr>
                <p14:cNvContentPartPr/>
                <p14:nvPr/>
              </p14:nvContentPartPr>
              <p14:xfrm>
                <a:off x="5770015" y="104825"/>
                <a:ext cx="270000" cy="1065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1F850769-6905-D3D5-14D6-2E3A828F785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761015" y="95825"/>
                  <a:ext cx="287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A097293-0118-D575-66AB-E08A9F055EF4}"/>
                    </a:ext>
                  </a:extLst>
                </p14:cNvPr>
                <p14:cNvContentPartPr/>
                <p14:nvPr/>
              </p14:nvContentPartPr>
              <p14:xfrm>
                <a:off x="5889175" y="69905"/>
                <a:ext cx="104760" cy="2581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A097293-0118-D575-66AB-E08A9F055EF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80175" y="60905"/>
                  <a:ext cx="1224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EF5672FF-240E-A77C-8A41-CC958728509D}"/>
                    </a:ext>
                  </a:extLst>
                </p14:cNvPr>
                <p14:cNvContentPartPr/>
                <p14:nvPr/>
              </p14:nvContentPartPr>
              <p14:xfrm>
                <a:off x="6118855" y="-41695"/>
                <a:ext cx="146160" cy="633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EF5672FF-240E-A77C-8A41-CC958728509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110215" y="-50335"/>
                  <a:ext cx="1638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E8BC0329-A32F-808C-0884-62F590A5C374}"/>
                    </a:ext>
                  </a:extLst>
                </p14:cNvPr>
                <p14:cNvContentPartPr/>
                <p14:nvPr/>
              </p14:nvContentPartPr>
              <p14:xfrm>
                <a:off x="6178615" y="-39895"/>
                <a:ext cx="30960" cy="1206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E8BC0329-A32F-808C-0884-62F590A5C37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169615" y="-48895"/>
                  <a:ext cx="48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594090B-1985-50B7-7619-9C450D3285E5}"/>
                    </a:ext>
                  </a:extLst>
                </p14:cNvPr>
                <p14:cNvContentPartPr/>
                <p14:nvPr/>
              </p14:nvContentPartPr>
              <p14:xfrm>
                <a:off x="6106255" y="28505"/>
                <a:ext cx="241920" cy="1972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594090B-1985-50B7-7619-9C450D3285E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097255" y="19865"/>
                  <a:ext cx="2595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ADD5710-EE4C-F5BE-4038-355408C2751E}"/>
                    </a:ext>
                  </a:extLst>
                </p14:cNvPr>
                <p14:cNvContentPartPr/>
                <p14:nvPr/>
              </p14:nvContentPartPr>
              <p14:xfrm>
                <a:off x="6244855" y="123905"/>
                <a:ext cx="50400" cy="489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ADD5710-EE4C-F5BE-4038-355408C2751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236215" y="115265"/>
                  <a:ext cx="680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9694FCE-29E8-17E4-D4D9-8F500601922B}"/>
                    </a:ext>
                  </a:extLst>
                </p14:cNvPr>
                <p14:cNvContentPartPr/>
                <p14:nvPr/>
              </p14:nvContentPartPr>
              <p14:xfrm>
                <a:off x="6347455" y="-47095"/>
                <a:ext cx="204480" cy="2451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9694FCE-29E8-17E4-D4D9-8F500601922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38815" y="-55735"/>
                  <a:ext cx="2221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531C9B1-71FB-BB72-544D-CC3E287811D6}"/>
                    </a:ext>
                  </a:extLst>
                </p14:cNvPr>
                <p14:cNvContentPartPr/>
                <p14:nvPr/>
              </p14:nvContentPartPr>
              <p14:xfrm>
                <a:off x="6578575" y="-61135"/>
                <a:ext cx="180360" cy="2703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531C9B1-71FB-BB72-544D-CC3E287811D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569575" y="-69775"/>
                  <a:ext cx="1980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3DC412B-7557-8DFD-64B9-772E57DC58D0}"/>
                    </a:ext>
                  </a:extLst>
                </p14:cNvPr>
                <p14:cNvContentPartPr/>
                <p14:nvPr/>
              </p14:nvContentPartPr>
              <p14:xfrm>
                <a:off x="6814015" y="-79495"/>
                <a:ext cx="221400" cy="2422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3DC412B-7557-8DFD-64B9-772E57DC58D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805375" y="-88495"/>
                  <a:ext cx="2390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F0E41628-86BC-AAF0-902F-662F886BB86E}"/>
                    </a:ext>
                  </a:extLst>
                </p14:cNvPr>
                <p14:cNvContentPartPr/>
                <p14:nvPr/>
              </p14:nvContentPartPr>
              <p14:xfrm>
                <a:off x="6916975" y="-3895"/>
                <a:ext cx="171000" cy="1674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F0E41628-86BC-AAF0-902F-662F886BB86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907975" y="-12535"/>
                  <a:ext cx="188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E00318A6-E0F5-84C9-9AFB-CB7ED148AD8F}"/>
                    </a:ext>
                  </a:extLst>
                </p14:cNvPr>
                <p14:cNvContentPartPr/>
                <p14:nvPr/>
              </p14:nvContentPartPr>
              <p14:xfrm>
                <a:off x="7088695" y="-73375"/>
                <a:ext cx="173160" cy="2408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E00318A6-E0F5-84C9-9AFB-CB7ED148AD8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079695" y="-82015"/>
                  <a:ext cx="190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5DC20474-E536-7516-673C-6A99B3145D42}"/>
                    </a:ext>
                  </a:extLst>
                </p14:cNvPr>
                <p14:cNvContentPartPr/>
                <p14:nvPr/>
              </p14:nvContentPartPr>
              <p14:xfrm>
                <a:off x="7296775" y="-81655"/>
                <a:ext cx="178560" cy="543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5DC20474-E536-7516-673C-6A99B3145D4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288135" y="-90295"/>
                  <a:ext cx="1962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B1585BD7-5F71-BF67-C630-957DA58CAF56}"/>
                    </a:ext>
                  </a:extLst>
                </p14:cNvPr>
                <p14:cNvContentPartPr/>
                <p14:nvPr/>
              </p14:nvContentPartPr>
              <p14:xfrm>
                <a:off x="7336015" y="-99655"/>
                <a:ext cx="180360" cy="19944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B1585BD7-5F71-BF67-C630-957DA58CAF5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327015" y="-108295"/>
                  <a:ext cx="198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93F127A8-D868-73DC-088F-C1071A02D429}"/>
                    </a:ext>
                  </a:extLst>
                </p14:cNvPr>
                <p14:cNvContentPartPr/>
                <p14:nvPr/>
              </p14:nvContentPartPr>
              <p14:xfrm>
                <a:off x="7420975" y="-16135"/>
                <a:ext cx="17280" cy="2498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93F127A8-D868-73DC-088F-C1071A02D42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411975" y="-24775"/>
                  <a:ext cx="349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7C0A5C5E-059D-3240-9279-A5800E7138F5}"/>
                    </a:ext>
                  </a:extLst>
                </p14:cNvPr>
                <p14:cNvContentPartPr/>
                <p14:nvPr/>
              </p14:nvContentPartPr>
              <p14:xfrm>
                <a:off x="7574695" y="-119455"/>
                <a:ext cx="225000" cy="2332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7C0A5C5E-059D-3240-9279-A5800E7138F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565695" y="-128095"/>
                  <a:ext cx="2426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6CEE1B8-A3F7-BBC3-B164-D5FE0952C912}"/>
                    </a:ext>
                  </a:extLst>
                </p14:cNvPr>
                <p14:cNvContentPartPr/>
                <p14:nvPr/>
              </p14:nvContentPartPr>
              <p14:xfrm>
                <a:off x="7935415" y="-208735"/>
                <a:ext cx="124920" cy="1209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6CEE1B8-A3F7-BBC3-B164-D5FE0952C91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926775" y="-217375"/>
                  <a:ext cx="1425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0160EC9-D722-EFF5-86BC-000C780436F7}"/>
                    </a:ext>
                  </a:extLst>
                </p14:cNvPr>
                <p14:cNvContentPartPr/>
                <p14:nvPr/>
              </p14:nvContentPartPr>
              <p14:xfrm>
                <a:off x="7913095" y="-158335"/>
                <a:ext cx="216360" cy="2469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0160EC9-D722-EFF5-86BC-000C780436F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04095" y="-167335"/>
                  <a:ext cx="234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A9AB45A7-E80E-A913-8BEE-D673EA44FDAF}"/>
                    </a:ext>
                  </a:extLst>
                </p14:cNvPr>
                <p14:cNvContentPartPr/>
                <p14:nvPr/>
              </p14:nvContentPartPr>
              <p14:xfrm>
                <a:off x="8141335" y="-211615"/>
                <a:ext cx="172440" cy="889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A9AB45A7-E80E-A913-8BEE-D673EA44FDA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32695" y="-220255"/>
                  <a:ext cx="1900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8D25905C-1076-F2C7-7B53-9DEDDAA76D22}"/>
                    </a:ext>
                  </a:extLst>
                </p14:cNvPr>
                <p14:cNvContentPartPr/>
                <p14:nvPr/>
              </p14:nvContentPartPr>
              <p14:xfrm>
                <a:off x="8262655" y="-254815"/>
                <a:ext cx="9720" cy="1490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8D25905C-1076-F2C7-7B53-9DEDDAA76D2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254015" y="-263455"/>
                  <a:ext cx="27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E6591396-212A-E6A4-793F-824ACDF5312E}"/>
                    </a:ext>
                  </a:extLst>
                </p14:cNvPr>
                <p14:cNvContentPartPr/>
                <p14:nvPr/>
              </p14:nvContentPartPr>
              <p14:xfrm>
                <a:off x="8191015" y="-242356"/>
                <a:ext cx="126720" cy="2797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E6591396-212A-E6A4-793F-824ACDF5312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182015" y="-250996"/>
                  <a:ext cx="1443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0C7F7020-6A0C-71A2-2785-DB44407599CA}"/>
                    </a:ext>
                  </a:extLst>
                </p14:cNvPr>
                <p14:cNvContentPartPr/>
                <p14:nvPr/>
              </p14:nvContentPartPr>
              <p14:xfrm>
                <a:off x="8302615" y="-203836"/>
                <a:ext cx="250200" cy="2232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0C7F7020-6A0C-71A2-2785-DB44407599C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93615" y="-212476"/>
                  <a:ext cx="2678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6E10514F-40FC-9239-0DCE-62BB26656503}"/>
                    </a:ext>
                  </a:extLst>
                </p14:cNvPr>
                <p14:cNvContentPartPr/>
                <p14:nvPr/>
              </p14:nvContentPartPr>
              <p14:xfrm>
                <a:off x="7966375" y="215564"/>
                <a:ext cx="75240" cy="2019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6E10514F-40FC-9239-0DCE-62BB2665650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957375" y="206564"/>
                  <a:ext cx="928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9E82C33-D90C-3D59-F3A0-EA8D65081EA4}"/>
                    </a:ext>
                  </a:extLst>
                </p14:cNvPr>
                <p14:cNvContentPartPr/>
                <p14:nvPr/>
              </p14:nvContentPartPr>
              <p14:xfrm>
                <a:off x="8098135" y="170564"/>
                <a:ext cx="42120" cy="1155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9E82C33-D90C-3D59-F3A0-EA8D65081EA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089135" y="161564"/>
                  <a:ext cx="597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A1E6B254-E952-7392-67B8-7AB72AE8C788}"/>
                    </a:ext>
                  </a:extLst>
                </p14:cNvPr>
                <p14:cNvContentPartPr/>
                <p14:nvPr/>
              </p14:nvContentPartPr>
              <p14:xfrm>
                <a:off x="8155375" y="192164"/>
                <a:ext cx="79200" cy="97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A1E6B254-E952-7392-67B8-7AB72AE8C78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146375" y="183164"/>
                  <a:ext cx="968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F70DD5B-99D6-2059-BF8D-A01B837B4352}"/>
                    </a:ext>
                  </a:extLst>
                </p14:cNvPr>
                <p14:cNvContentPartPr/>
                <p14:nvPr/>
              </p14:nvContentPartPr>
              <p14:xfrm>
                <a:off x="8098855" y="156884"/>
                <a:ext cx="208080" cy="16272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F70DD5B-99D6-2059-BF8D-A01B837B435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090215" y="148244"/>
                  <a:ext cx="2257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82A1F1DF-4F75-28EC-9D3B-8DEA756DD750}"/>
                    </a:ext>
                  </a:extLst>
                </p14:cNvPr>
                <p14:cNvContentPartPr/>
                <p14:nvPr/>
              </p14:nvContentPartPr>
              <p14:xfrm>
                <a:off x="8105695" y="290804"/>
                <a:ext cx="273240" cy="1508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82A1F1DF-4F75-28EC-9D3B-8DEA756DD75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097055" y="281804"/>
                  <a:ext cx="290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0AECB18-A6C3-96CB-E4A7-99A523D15BFD}"/>
                    </a:ext>
                  </a:extLst>
                </p14:cNvPr>
                <p14:cNvContentPartPr/>
                <p14:nvPr/>
              </p14:nvContentPartPr>
              <p14:xfrm>
                <a:off x="8362735" y="150044"/>
                <a:ext cx="118800" cy="2350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0AECB18-A6C3-96CB-E4A7-99A523D15BF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353735" y="141044"/>
                  <a:ext cx="1364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1F0A365F-9467-1768-36E9-78E21E24077E}"/>
                    </a:ext>
                  </a:extLst>
                </p14:cNvPr>
                <p14:cNvContentPartPr/>
                <p14:nvPr/>
              </p14:nvContentPartPr>
              <p14:xfrm>
                <a:off x="8474695" y="119804"/>
                <a:ext cx="66960" cy="1206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1F0A365F-9467-1768-36E9-78E21E24077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465695" y="110804"/>
                  <a:ext cx="84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831AFD65-72EB-C4AA-8E25-FC14F8E0E2CF}"/>
                    </a:ext>
                  </a:extLst>
                </p14:cNvPr>
                <p14:cNvContentPartPr/>
                <p14:nvPr/>
              </p14:nvContentPartPr>
              <p14:xfrm>
                <a:off x="8499535" y="154724"/>
                <a:ext cx="176040" cy="1864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831AFD65-72EB-C4AA-8E25-FC14F8E0E2C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490895" y="145724"/>
                  <a:ext cx="193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AC1D22D6-4BC4-7651-A6B1-B8458DF7C7E9}"/>
                    </a:ext>
                  </a:extLst>
                </p14:cNvPr>
                <p14:cNvContentPartPr/>
                <p14:nvPr/>
              </p14:nvContentPartPr>
              <p14:xfrm>
                <a:off x="8722735" y="59684"/>
                <a:ext cx="96480" cy="1411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AC1D22D6-4BC4-7651-A6B1-B8458DF7C7E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713735" y="50684"/>
                  <a:ext cx="114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15B13D7E-80B3-416C-D30C-61EC3D24955A}"/>
                    </a:ext>
                  </a:extLst>
                </p14:cNvPr>
                <p14:cNvContentPartPr/>
                <p14:nvPr/>
              </p14:nvContentPartPr>
              <p14:xfrm>
                <a:off x="8761615" y="106124"/>
                <a:ext cx="137880" cy="1936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15B13D7E-80B3-416C-D30C-61EC3D24955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752975" y="97484"/>
                  <a:ext cx="1555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3552" name="墨迹 23551">
                  <a:extLst>
                    <a:ext uri="{FF2B5EF4-FFF2-40B4-BE49-F238E27FC236}">
                      <a16:creationId xmlns:a16="http://schemas.microsoft.com/office/drawing/2014/main" id="{D61FC4A4-C676-9BD2-F402-A3E2DD32D89E}"/>
                    </a:ext>
                  </a:extLst>
                </p14:cNvPr>
                <p14:cNvContentPartPr/>
                <p14:nvPr/>
              </p14:nvContentPartPr>
              <p14:xfrm>
                <a:off x="8722735" y="79124"/>
                <a:ext cx="380880" cy="276840"/>
              </p14:xfrm>
            </p:contentPart>
          </mc:Choice>
          <mc:Fallback xmlns="">
            <p:pic>
              <p:nvPicPr>
                <p:cNvPr id="23552" name="墨迹 23551">
                  <a:extLst>
                    <a:ext uri="{FF2B5EF4-FFF2-40B4-BE49-F238E27FC236}">
                      <a16:creationId xmlns:a16="http://schemas.microsoft.com/office/drawing/2014/main" id="{D61FC4A4-C676-9BD2-F402-A3E2DD32D89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713735" y="70124"/>
                  <a:ext cx="3985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3553" name="墨迹 23552">
                  <a:extLst>
                    <a:ext uri="{FF2B5EF4-FFF2-40B4-BE49-F238E27FC236}">
                      <a16:creationId xmlns:a16="http://schemas.microsoft.com/office/drawing/2014/main" id="{7784E864-1C19-76D3-65AF-13BB23593FF5}"/>
                    </a:ext>
                  </a:extLst>
                </p14:cNvPr>
                <p14:cNvContentPartPr/>
                <p14:nvPr/>
              </p14:nvContentPartPr>
              <p14:xfrm>
                <a:off x="8941975" y="85244"/>
                <a:ext cx="154080" cy="207000"/>
              </p14:xfrm>
            </p:contentPart>
          </mc:Choice>
          <mc:Fallback xmlns="">
            <p:pic>
              <p:nvPicPr>
                <p:cNvPr id="23553" name="墨迹 23552">
                  <a:extLst>
                    <a:ext uri="{FF2B5EF4-FFF2-40B4-BE49-F238E27FC236}">
                      <a16:creationId xmlns:a16="http://schemas.microsoft.com/office/drawing/2014/main" id="{7784E864-1C19-76D3-65AF-13BB23593FF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933335" y="76604"/>
                  <a:ext cx="171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3558" name="墨迹 23557">
                  <a:extLst>
                    <a:ext uri="{FF2B5EF4-FFF2-40B4-BE49-F238E27FC236}">
                      <a16:creationId xmlns:a16="http://schemas.microsoft.com/office/drawing/2014/main" id="{B1436E39-BA73-216D-CB49-EB90B2D30D53}"/>
                    </a:ext>
                  </a:extLst>
                </p14:cNvPr>
                <p14:cNvContentPartPr/>
                <p14:nvPr/>
              </p14:nvContentPartPr>
              <p14:xfrm>
                <a:off x="9011095" y="175604"/>
                <a:ext cx="34200" cy="271800"/>
              </p14:xfrm>
            </p:contentPart>
          </mc:Choice>
          <mc:Fallback xmlns="">
            <p:pic>
              <p:nvPicPr>
                <p:cNvPr id="23558" name="墨迹 23557">
                  <a:extLst>
                    <a:ext uri="{FF2B5EF4-FFF2-40B4-BE49-F238E27FC236}">
                      <a16:creationId xmlns:a16="http://schemas.microsoft.com/office/drawing/2014/main" id="{B1436E39-BA73-216D-CB49-EB90B2D30D5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002095" y="166964"/>
                  <a:ext cx="518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3559" name="墨迹 23558">
                  <a:extLst>
                    <a:ext uri="{FF2B5EF4-FFF2-40B4-BE49-F238E27FC236}">
                      <a16:creationId xmlns:a16="http://schemas.microsoft.com/office/drawing/2014/main" id="{B48828FF-215D-6716-17B9-255F8F83F2DA}"/>
                    </a:ext>
                  </a:extLst>
                </p14:cNvPr>
                <p14:cNvContentPartPr/>
                <p14:nvPr/>
              </p14:nvContentPartPr>
              <p14:xfrm>
                <a:off x="9244015" y="-10516"/>
                <a:ext cx="122400" cy="420120"/>
              </p14:xfrm>
            </p:contentPart>
          </mc:Choice>
          <mc:Fallback xmlns="">
            <p:pic>
              <p:nvPicPr>
                <p:cNvPr id="23559" name="墨迹 23558">
                  <a:extLst>
                    <a:ext uri="{FF2B5EF4-FFF2-40B4-BE49-F238E27FC236}">
                      <a16:creationId xmlns:a16="http://schemas.microsoft.com/office/drawing/2014/main" id="{B48828FF-215D-6716-17B9-255F8F83F2D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235015" y="-19156"/>
                  <a:ext cx="140040" cy="43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3561" name="墨迹 23560">
                <a:extLst>
                  <a:ext uri="{FF2B5EF4-FFF2-40B4-BE49-F238E27FC236}">
                    <a16:creationId xmlns:a16="http://schemas.microsoft.com/office/drawing/2014/main" id="{B21D1DAB-641F-DECF-56B3-F5EB59359170}"/>
                  </a:ext>
                </a:extLst>
              </p14:cNvPr>
              <p14:cNvContentPartPr/>
              <p14:nvPr/>
            </p14:nvContentPartPr>
            <p14:xfrm>
              <a:off x="67615" y="3664004"/>
              <a:ext cx="8803080" cy="2994840"/>
            </p14:xfrm>
          </p:contentPart>
        </mc:Choice>
        <mc:Fallback xmlns="">
          <p:pic>
            <p:nvPicPr>
              <p:cNvPr id="23561" name="墨迹 23560">
                <a:extLst>
                  <a:ext uri="{FF2B5EF4-FFF2-40B4-BE49-F238E27FC236}">
                    <a16:creationId xmlns:a16="http://schemas.microsoft.com/office/drawing/2014/main" id="{B21D1DAB-641F-DECF-56B3-F5EB59359170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8975" y="3655364"/>
                <a:ext cx="8820720" cy="301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81" name="组合 23580">
            <a:extLst>
              <a:ext uri="{FF2B5EF4-FFF2-40B4-BE49-F238E27FC236}">
                <a16:creationId xmlns:a16="http://schemas.microsoft.com/office/drawing/2014/main" id="{EA991FE3-9069-3ADE-1636-B9AF09D7B2D5}"/>
              </a:ext>
            </a:extLst>
          </p:cNvPr>
          <p:cNvGrpSpPr/>
          <p:nvPr/>
        </p:nvGrpSpPr>
        <p:grpSpPr>
          <a:xfrm>
            <a:off x="5082775" y="1595084"/>
            <a:ext cx="4977720" cy="2627640"/>
            <a:chOff x="5082775" y="1595084"/>
            <a:chExt cx="4977720" cy="262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3562" name="墨迹 23561">
                  <a:extLst>
                    <a:ext uri="{FF2B5EF4-FFF2-40B4-BE49-F238E27FC236}">
                      <a16:creationId xmlns:a16="http://schemas.microsoft.com/office/drawing/2014/main" id="{5C5FEB23-9890-DFA6-7137-7C76D0A04DD7}"/>
                    </a:ext>
                  </a:extLst>
                </p14:cNvPr>
                <p14:cNvContentPartPr/>
                <p14:nvPr/>
              </p14:nvContentPartPr>
              <p14:xfrm>
                <a:off x="5082775" y="1898564"/>
                <a:ext cx="3617280" cy="2324160"/>
              </p14:xfrm>
            </p:contentPart>
          </mc:Choice>
          <mc:Fallback xmlns="">
            <p:pic>
              <p:nvPicPr>
                <p:cNvPr id="23562" name="墨迹 23561">
                  <a:extLst>
                    <a:ext uri="{FF2B5EF4-FFF2-40B4-BE49-F238E27FC236}">
                      <a16:creationId xmlns:a16="http://schemas.microsoft.com/office/drawing/2014/main" id="{5C5FEB23-9890-DFA6-7137-7C76D0A04DD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074135" y="1889564"/>
                  <a:ext cx="3634920" cy="23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3563" name="墨迹 23562">
                  <a:extLst>
                    <a:ext uri="{FF2B5EF4-FFF2-40B4-BE49-F238E27FC236}">
                      <a16:creationId xmlns:a16="http://schemas.microsoft.com/office/drawing/2014/main" id="{75F6CF4F-7C89-84FC-89D4-B99A0EB60ACB}"/>
                    </a:ext>
                  </a:extLst>
                </p14:cNvPr>
                <p14:cNvContentPartPr/>
                <p14:nvPr/>
              </p14:nvContentPartPr>
              <p14:xfrm>
                <a:off x="8318815" y="1608044"/>
                <a:ext cx="192960" cy="218880"/>
              </p14:xfrm>
            </p:contentPart>
          </mc:Choice>
          <mc:Fallback xmlns="">
            <p:pic>
              <p:nvPicPr>
                <p:cNvPr id="23563" name="墨迹 23562">
                  <a:extLst>
                    <a:ext uri="{FF2B5EF4-FFF2-40B4-BE49-F238E27FC236}">
                      <a16:creationId xmlns:a16="http://schemas.microsoft.com/office/drawing/2014/main" id="{75F6CF4F-7C89-84FC-89D4-B99A0EB60AC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310175" y="1599044"/>
                  <a:ext cx="2106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3564" name="墨迹 23563">
                  <a:extLst>
                    <a:ext uri="{FF2B5EF4-FFF2-40B4-BE49-F238E27FC236}">
                      <a16:creationId xmlns:a16="http://schemas.microsoft.com/office/drawing/2014/main" id="{BDAE0265-8CCF-6692-953A-EE340C71CCC1}"/>
                    </a:ext>
                  </a:extLst>
                </p14:cNvPr>
                <p14:cNvContentPartPr/>
                <p14:nvPr/>
              </p14:nvContentPartPr>
              <p14:xfrm>
                <a:off x="8562895" y="1655924"/>
                <a:ext cx="22680" cy="163800"/>
              </p14:xfrm>
            </p:contentPart>
          </mc:Choice>
          <mc:Fallback xmlns="">
            <p:pic>
              <p:nvPicPr>
                <p:cNvPr id="23564" name="墨迹 23563">
                  <a:extLst>
                    <a:ext uri="{FF2B5EF4-FFF2-40B4-BE49-F238E27FC236}">
                      <a16:creationId xmlns:a16="http://schemas.microsoft.com/office/drawing/2014/main" id="{BDAE0265-8CCF-6692-953A-EE340C71CCC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553895" y="1646924"/>
                  <a:ext cx="403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3565" name="墨迹 23564">
                  <a:extLst>
                    <a:ext uri="{FF2B5EF4-FFF2-40B4-BE49-F238E27FC236}">
                      <a16:creationId xmlns:a16="http://schemas.microsoft.com/office/drawing/2014/main" id="{FFE911D1-0B54-88AC-5BE0-E41DE7E762E9}"/>
                    </a:ext>
                  </a:extLst>
                </p14:cNvPr>
                <p14:cNvContentPartPr/>
                <p14:nvPr/>
              </p14:nvContentPartPr>
              <p14:xfrm>
                <a:off x="8582695" y="1732244"/>
                <a:ext cx="60480" cy="81720"/>
              </p14:xfrm>
            </p:contentPart>
          </mc:Choice>
          <mc:Fallback xmlns="">
            <p:pic>
              <p:nvPicPr>
                <p:cNvPr id="23565" name="墨迹 23564">
                  <a:extLst>
                    <a:ext uri="{FF2B5EF4-FFF2-40B4-BE49-F238E27FC236}">
                      <a16:creationId xmlns:a16="http://schemas.microsoft.com/office/drawing/2014/main" id="{FFE911D1-0B54-88AC-5BE0-E41DE7E762E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573695" y="1723604"/>
                  <a:ext cx="781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3566" name="墨迹 23565">
                  <a:extLst>
                    <a:ext uri="{FF2B5EF4-FFF2-40B4-BE49-F238E27FC236}">
                      <a16:creationId xmlns:a16="http://schemas.microsoft.com/office/drawing/2014/main" id="{D56C2965-A9A9-4135-BF5C-C2306C7C0A4C}"/>
                    </a:ext>
                  </a:extLst>
                </p14:cNvPr>
                <p14:cNvContentPartPr/>
                <p14:nvPr/>
              </p14:nvContentPartPr>
              <p14:xfrm>
                <a:off x="8743615" y="1648364"/>
                <a:ext cx="124200" cy="83520"/>
              </p14:xfrm>
            </p:contentPart>
          </mc:Choice>
          <mc:Fallback xmlns="">
            <p:pic>
              <p:nvPicPr>
                <p:cNvPr id="23566" name="墨迹 23565">
                  <a:extLst>
                    <a:ext uri="{FF2B5EF4-FFF2-40B4-BE49-F238E27FC236}">
                      <a16:creationId xmlns:a16="http://schemas.microsoft.com/office/drawing/2014/main" id="{D56C2965-A9A9-4135-BF5C-C2306C7C0A4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734975" y="1639724"/>
                  <a:ext cx="1418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3567" name="墨迹 23566">
                  <a:extLst>
                    <a:ext uri="{FF2B5EF4-FFF2-40B4-BE49-F238E27FC236}">
                      <a16:creationId xmlns:a16="http://schemas.microsoft.com/office/drawing/2014/main" id="{C2C2759D-5CE4-D73B-C6A5-4B8F33AC1468}"/>
                    </a:ext>
                  </a:extLst>
                </p14:cNvPr>
                <p14:cNvContentPartPr/>
                <p14:nvPr/>
              </p14:nvContentPartPr>
              <p14:xfrm>
                <a:off x="8934055" y="1599404"/>
                <a:ext cx="9720" cy="232560"/>
              </p14:xfrm>
            </p:contentPart>
          </mc:Choice>
          <mc:Fallback xmlns="">
            <p:pic>
              <p:nvPicPr>
                <p:cNvPr id="23567" name="墨迹 23566">
                  <a:extLst>
                    <a:ext uri="{FF2B5EF4-FFF2-40B4-BE49-F238E27FC236}">
                      <a16:creationId xmlns:a16="http://schemas.microsoft.com/office/drawing/2014/main" id="{C2C2759D-5CE4-D73B-C6A5-4B8F33AC146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925055" y="1590404"/>
                  <a:ext cx="273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3569" name="墨迹 23568">
                  <a:extLst>
                    <a:ext uri="{FF2B5EF4-FFF2-40B4-BE49-F238E27FC236}">
                      <a16:creationId xmlns:a16="http://schemas.microsoft.com/office/drawing/2014/main" id="{FDECA9D5-D93B-3995-B3D3-EF0A38A6515A}"/>
                    </a:ext>
                  </a:extLst>
                </p14:cNvPr>
                <p14:cNvContentPartPr/>
                <p14:nvPr/>
              </p14:nvContentPartPr>
              <p14:xfrm>
                <a:off x="9139975" y="1742324"/>
                <a:ext cx="33480" cy="2520"/>
              </p14:xfrm>
            </p:contentPart>
          </mc:Choice>
          <mc:Fallback xmlns="">
            <p:pic>
              <p:nvPicPr>
                <p:cNvPr id="23569" name="墨迹 23568">
                  <a:extLst>
                    <a:ext uri="{FF2B5EF4-FFF2-40B4-BE49-F238E27FC236}">
                      <a16:creationId xmlns:a16="http://schemas.microsoft.com/office/drawing/2014/main" id="{FDECA9D5-D93B-3995-B3D3-EF0A38A6515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131335" y="1733324"/>
                  <a:ext cx="511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3570" name="墨迹 23569">
                  <a:extLst>
                    <a:ext uri="{FF2B5EF4-FFF2-40B4-BE49-F238E27FC236}">
                      <a16:creationId xmlns:a16="http://schemas.microsoft.com/office/drawing/2014/main" id="{FB15EDBC-D6C3-9AC6-7C6B-9074713847C9}"/>
                    </a:ext>
                  </a:extLst>
                </p14:cNvPr>
                <p14:cNvContentPartPr/>
                <p14:nvPr/>
              </p14:nvContentPartPr>
              <p14:xfrm>
                <a:off x="9085615" y="1782644"/>
                <a:ext cx="107640" cy="22320"/>
              </p14:xfrm>
            </p:contentPart>
          </mc:Choice>
          <mc:Fallback xmlns="">
            <p:pic>
              <p:nvPicPr>
                <p:cNvPr id="23570" name="墨迹 23569">
                  <a:extLst>
                    <a:ext uri="{FF2B5EF4-FFF2-40B4-BE49-F238E27FC236}">
                      <a16:creationId xmlns:a16="http://schemas.microsoft.com/office/drawing/2014/main" id="{FB15EDBC-D6C3-9AC6-7C6B-9074713847C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076975" y="1773644"/>
                  <a:ext cx="125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3571" name="墨迹 23570">
                  <a:extLst>
                    <a:ext uri="{FF2B5EF4-FFF2-40B4-BE49-F238E27FC236}">
                      <a16:creationId xmlns:a16="http://schemas.microsoft.com/office/drawing/2014/main" id="{7F46EE91-4E91-A1AA-4EF1-0BF2B390591F}"/>
                    </a:ext>
                  </a:extLst>
                </p14:cNvPr>
                <p14:cNvContentPartPr/>
                <p14:nvPr/>
              </p14:nvContentPartPr>
              <p14:xfrm>
                <a:off x="9190015" y="1659524"/>
                <a:ext cx="144720" cy="189000"/>
              </p14:xfrm>
            </p:contentPart>
          </mc:Choice>
          <mc:Fallback xmlns="">
            <p:pic>
              <p:nvPicPr>
                <p:cNvPr id="23571" name="墨迹 23570">
                  <a:extLst>
                    <a:ext uri="{FF2B5EF4-FFF2-40B4-BE49-F238E27FC236}">
                      <a16:creationId xmlns:a16="http://schemas.microsoft.com/office/drawing/2014/main" id="{7F46EE91-4E91-A1AA-4EF1-0BF2B390591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181015" y="1650524"/>
                  <a:ext cx="1623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3572" name="墨迹 23571">
                  <a:extLst>
                    <a:ext uri="{FF2B5EF4-FFF2-40B4-BE49-F238E27FC236}">
                      <a16:creationId xmlns:a16="http://schemas.microsoft.com/office/drawing/2014/main" id="{3BD5AD07-A3D8-D4DF-4E70-9927D0149040}"/>
                    </a:ext>
                  </a:extLst>
                </p14:cNvPr>
                <p14:cNvContentPartPr/>
                <p14:nvPr/>
              </p14:nvContentPartPr>
              <p14:xfrm>
                <a:off x="9283615" y="1743404"/>
                <a:ext cx="38160" cy="118440"/>
              </p14:xfrm>
            </p:contentPart>
          </mc:Choice>
          <mc:Fallback xmlns="">
            <p:pic>
              <p:nvPicPr>
                <p:cNvPr id="23572" name="墨迹 23571">
                  <a:extLst>
                    <a:ext uri="{FF2B5EF4-FFF2-40B4-BE49-F238E27FC236}">
                      <a16:creationId xmlns:a16="http://schemas.microsoft.com/office/drawing/2014/main" id="{3BD5AD07-A3D8-D4DF-4E70-9927D014904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274975" y="1734764"/>
                  <a:ext cx="55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3573" name="墨迹 23572">
                  <a:extLst>
                    <a:ext uri="{FF2B5EF4-FFF2-40B4-BE49-F238E27FC236}">
                      <a16:creationId xmlns:a16="http://schemas.microsoft.com/office/drawing/2014/main" id="{060D868A-7DFB-C931-654E-5A5381D49462}"/>
                    </a:ext>
                  </a:extLst>
                </p14:cNvPr>
                <p14:cNvContentPartPr/>
                <p14:nvPr/>
              </p14:nvContentPartPr>
              <p14:xfrm>
                <a:off x="9354175" y="1623164"/>
                <a:ext cx="126360" cy="225360"/>
              </p14:xfrm>
            </p:contentPart>
          </mc:Choice>
          <mc:Fallback xmlns="">
            <p:pic>
              <p:nvPicPr>
                <p:cNvPr id="23573" name="墨迹 23572">
                  <a:extLst>
                    <a:ext uri="{FF2B5EF4-FFF2-40B4-BE49-F238E27FC236}">
                      <a16:creationId xmlns:a16="http://schemas.microsoft.com/office/drawing/2014/main" id="{060D868A-7DFB-C931-654E-5A5381D4946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345535" y="1614524"/>
                  <a:ext cx="144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3574" name="墨迹 23573">
                  <a:extLst>
                    <a:ext uri="{FF2B5EF4-FFF2-40B4-BE49-F238E27FC236}">
                      <a16:creationId xmlns:a16="http://schemas.microsoft.com/office/drawing/2014/main" id="{6FDE5D94-F7B5-8763-3BB4-292BFE8D6935}"/>
                    </a:ext>
                  </a:extLst>
                </p14:cNvPr>
                <p14:cNvContentPartPr/>
                <p14:nvPr/>
              </p14:nvContentPartPr>
              <p14:xfrm>
                <a:off x="9381535" y="1712444"/>
                <a:ext cx="50400" cy="117000"/>
              </p14:xfrm>
            </p:contentPart>
          </mc:Choice>
          <mc:Fallback xmlns="">
            <p:pic>
              <p:nvPicPr>
                <p:cNvPr id="23574" name="墨迹 23573">
                  <a:extLst>
                    <a:ext uri="{FF2B5EF4-FFF2-40B4-BE49-F238E27FC236}">
                      <a16:creationId xmlns:a16="http://schemas.microsoft.com/office/drawing/2014/main" id="{6FDE5D94-F7B5-8763-3BB4-292BFE8D693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372895" y="1703804"/>
                  <a:ext cx="680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3575" name="墨迹 23574">
                  <a:extLst>
                    <a:ext uri="{FF2B5EF4-FFF2-40B4-BE49-F238E27FC236}">
                      <a16:creationId xmlns:a16="http://schemas.microsoft.com/office/drawing/2014/main" id="{DAA37AF5-7F25-1021-408A-1B85C0AC49BD}"/>
                    </a:ext>
                  </a:extLst>
                </p14:cNvPr>
                <p14:cNvContentPartPr/>
                <p14:nvPr/>
              </p14:nvContentPartPr>
              <p14:xfrm>
                <a:off x="9512215" y="1596164"/>
                <a:ext cx="160200" cy="236160"/>
              </p14:xfrm>
            </p:contentPart>
          </mc:Choice>
          <mc:Fallback xmlns="">
            <p:pic>
              <p:nvPicPr>
                <p:cNvPr id="23575" name="墨迹 23574">
                  <a:extLst>
                    <a:ext uri="{FF2B5EF4-FFF2-40B4-BE49-F238E27FC236}">
                      <a16:creationId xmlns:a16="http://schemas.microsoft.com/office/drawing/2014/main" id="{DAA37AF5-7F25-1021-408A-1B85C0AC49B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503575" y="1587524"/>
                  <a:ext cx="1778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3576" name="墨迹 23575">
                  <a:extLst>
                    <a:ext uri="{FF2B5EF4-FFF2-40B4-BE49-F238E27FC236}">
                      <a16:creationId xmlns:a16="http://schemas.microsoft.com/office/drawing/2014/main" id="{65BF6B28-5DE8-29CB-B045-BEF36A127766}"/>
                    </a:ext>
                  </a:extLst>
                </p14:cNvPr>
                <p14:cNvContentPartPr/>
                <p14:nvPr/>
              </p14:nvContentPartPr>
              <p14:xfrm>
                <a:off x="9542095" y="1704884"/>
                <a:ext cx="63720" cy="129240"/>
              </p14:xfrm>
            </p:contentPart>
          </mc:Choice>
          <mc:Fallback xmlns="">
            <p:pic>
              <p:nvPicPr>
                <p:cNvPr id="23576" name="墨迹 23575">
                  <a:extLst>
                    <a:ext uri="{FF2B5EF4-FFF2-40B4-BE49-F238E27FC236}">
                      <a16:creationId xmlns:a16="http://schemas.microsoft.com/office/drawing/2014/main" id="{65BF6B28-5DE8-29CB-B045-BEF36A12776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533455" y="1696244"/>
                  <a:ext cx="813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3577" name="墨迹 23576">
                  <a:extLst>
                    <a:ext uri="{FF2B5EF4-FFF2-40B4-BE49-F238E27FC236}">
                      <a16:creationId xmlns:a16="http://schemas.microsoft.com/office/drawing/2014/main" id="{265AD305-FFD6-2A40-0BCF-38DDB6AF005E}"/>
                    </a:ext>
                  </a:extLst>
                </p14:cNvPr>
                <p14:cNvContentPartPr/>
                <p14:nvPr/>
              </p14:nvContentPartPr>
              <p14:xfrm>
                <a:off x="9708415" y="1622444"/>
                <a:ext cx="160560" cy="205200"/>
              </p14:xfrm>
            </p:contentPart>
          </mc:Choice>
          <mc:Fallback xmlns="">
            <p:pic>
              <p:nvPicPr>
                <p:cNvPr id="23577" name="墨迹 23576">
                  <a:extLst>
                    <a:ext uri="{FF2B5EF4-FFF2-40B4-BE49-F238E27FC236}">
                      <a16:creationId xmlns:a16="http://schemas.microsoft.com/office/drawing/2014/main" id="{265AD305-FFD6-2A40-0BCF-38DDB6AF005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699775" y="1613804"/>
                  <a:ext cx="178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3578" name="墨迹 23577">
                  <a:extLst>
                    <a:ext uri="{FF2B5EF4-FFF2-40B4-BE49-F238E27FC236}">
                      <a16:creationId xmlns:a16="http://schemas.microsoft.com/office/drawing/2014/main" id="{A1AA5E6B-50F7-776E-103D-E78176A043C3}"/>
                    </a:ext>
                  </a:extLst>
                </p14:cNvPr>
                <p14:cNvContentPartPr/>
                <p14:nvPr/>
              </p14:nvContentPartPr>
              <p14:xfrm>
                <a:off x="9734335" y="1735124"/>
                <a:ext cx="61560" cy="104400"/>
              </p14:xfrm>
            </p:contentPart>
          </mc:Choice>
          <mc:Fallback xmlns="">
            <p:pic>
              <p:nvPicPr>
                <p:cNvPr id="23578" name="墨迹 23577">
                  <a:extLst>
                    <a:ext uri="{FF2B5EF4-FFF2-40B4-BE49-F238E27FC236}">
                      <a16:creationId xmlns:a16="http://schemas.microsoft.com/office/drawing/2014/main" id="{A1AA5E6B-50F7-776E-103D-E78176A043C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725695" y="1726484"/>
                  <a:ext cx="792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3579" name="墨迹 23578">
                  <a:extLst>
                    <a:ext uri="{FF2B5EF4-FFF2-40B4-BE49-F238E27FC236}">
                      <a16:creationId xmlns:a16="http://schemas.microsoft.com/office/drawing/2014/main" id="{7B5F6EF6-5C3C-1B8C-6335-9ECAE67DF9D4}"/>
                    </a:ext>
                  </a:extLst>
                </p14:cNvPr>
                <p14:cNvContentPartPr/>
                <p14:nvPr/>
              </p14:nvContentPartPr>
              <p14:xfrm>
                <a:off x="9924415" y="1616324"/>
                <a:ext cx="102600" cy="10440"/>
              </p14:xfrm>
            </p:contentPart>
          </mc:Choice>
          <mc:Fallback xmlns="">
            <p:pic>
              <p:nvPicPr>
                <p:cNvPr id="23579" name="墨迹 23578">
                  <a:extLst>
                    <a:ext uri="{FF2B5EF4-FFF2-40B4-BE49-F238E27FC236}">
                      <a16:creationId xmlns:a16="http://schemas.microsoft.com/office/drawing/2014/main" id="{7B5F6EF6-5C3C-1B8C-6335-9ECAE67DF9D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915775" y="1607324"/>
                  <a:ext cx="120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3580" name="墨迹 23579">
                  <a:extLst>
                    <a:ext uri="{FF2B5EF4-FFF2-40B4-BE49-F238E27FC236}">
                      <a16:creationId xmlns:a16="http://schemas.microsoft.com/office/drawing/2014/main" id="{540F7479-4BD1-5C22-15A3-B8E602D44355}"/>
                    </a:ext>
                  </a:extLst>
                </p14:cNvPr>
                <p14:cNvContentPartPr/>
                <p14:nvPr/>
              </p14:nvContentPartPr>
              <p14:xfrm>
                <a:off x="9928375" y="1595084"/>
                <a:ext cx="132120" cy="357120"/>
              </p14:xfrm>
            </p:contentPart>
          </mc:Choice>
          <mc:Fallback xmlns="">
            <p:pic>
              <p:nvPicPr>
                <p:cNvPr id="23580" name="墨迹 23579">
                  <a:extLst>
                    <a:ext uri="{FF2B5EF4-FFF2-40B4-BE49-F238E27FC236}">
                      <a16:creationId xmlns:a16="http://schemas.microsoft.com/office/drawing/2014/main" id="{540F7479-4BD1-5C22-15A3-B8E602D4435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919735" y="1586444"/>
                  <a:ext cx="149760" cy="37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3582" name="墨迹 23581">
                <a:extLst>
                  <a:ext uri="{FF2B5EF4-FFF2-40B4-BE49-F238E27FC236}">
                    <a16:creationId xmlns:a16="http://schemas.microsoft.com/office/drawing/2014/main" id="{09EE5BF4-F7FC-81EE-6E86-9AF4BAFDF536}"/>
                  </a:ext>
                </a:extLst>
              </p14:cNvPr>
              <p14:cNvContentPartPr/>
              <p14:nvPr/>
            </p14:nvContentPartPr>
            <p14:xfrm>
              <a:off x="3094135" y="5088884"/>
              <a:ext cx="5673240" cy="1408320"/>
            </p14:xfrm>
          </p:contentPart>
        </mc:Choice>
        <mc:Fallback xmlns="">
          <p:pic>
            <p:nvPicPr>
              <p:cNvPr id="23582" name="墨迹 23581">
                <a:extLst>
                  <a:ext uri="{FF2B5EF4-FFF2-40B4-BE49-F238E27FC236}">
                    <a16:creationId xmlns:a16="http://schemas.microsoft.com/office/drawing/2014/main" id="{09EE5BF4-F7FC-81EE-6E86-9AF4BAFDF536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085135" y="5080244"/>
                <a:ext cx="5690880" cy="14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3583" name="墨迹 23582">
                <a:extLst>
                  <a:ext uri="{FF2B5EF4-FFF2-40B4-BE49-F238E27FC236}">
                    <a16:creationId xmlns:a16="http://schemas.microsoft.com/office/drawing/2014/main" id="{51BC2243-2D0A-C2FC-90C5-CFBB71A00387}"/>
                  </a:ext>
                </a:extLst>
              </p14:cNvPr>
              <p14:cNvContentPartPr/>
              <p14:nvPr/>
            </p14:nvContentPartPr>
            <p14:xfrm>
              <a:off x="8324935" y="5182124"/>
              <a:ext cx="761400" cy="452160"/>
            </p14:xfrm>
          </p:contentPart>
        </mc:Choice>
        <mc:Fallback xmlns="">
          <p:pic>
            <p:nvPicPr>
              <p:cNvPr id="23583" name="墨迹 23582">
                <a:extLst>
                  <a:ext uri="{FF2B5EF4-FFF2-40B4-BE49-F238E27FC236}">
                    <a16:creationId xmlns:a16="http://schemas.microsoft.com/office/drawing/2014/main" id="{51BC2243-2D0A-C2FC-90C5-CFBB71A00387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8316295" y="5173484"/>
                <a:ext cx="77904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3584" name="墨迹 23583">
                <a:extLst>
                  <a:ext uri="{FF2B5EF4-FFF2-40B4-BE49-F238E27FC236}">
                    <a16:creationId xmlns:a16="http://schemas.microsoft.com/office/drawing/2014/main" id="{E699C287-3CC4-F532-03C8-6553FEC76BC4}"/>
                  </a:ext>
                </a:extLst>
              </p14:cNvPr>
              <p14:cNvContentPartPr/>
              <p14:nvPr/>
            </p14:nvContentPartPr>
            <p14:xfrm>
              <a:off x="9083455" y="5140364"/>
              <a:ext cx="75960" cy="122040"/>
            </p14:xfrm>
          </p:contentPart>
        </mc:Choice>
        <mc:Fallback xmlns="">
          <p:pic>
            <p:nvPicPr>
              <p:cNvPr id="23584" name="墨迹 23583">
                <a:extLst>
                  <a:ext uri="{FF2B5EF4-FFF2-40B4-BE49-F238E27FC236}">
                    <a16:creationId xmlns:a16="http://schemas.microsoft.com/office/drawing/2014/main" id="{E699C287-3CC4-F532-03C8-6553FEC76BC4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9074455" y="5131364"/>
                <a:ext cx="936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3585" name="墨迹 23584">
                <a:extLst>
                  <a:ext uri="{FF2B5EF4-FFF2-40B4-BE49-F238E27FC236}">
                    <a16:creationId xmlns:a16="http://schemas.microsoft.com/office/drawing/2014/main" id="{C2625233-FC15-2292-D689-A67D997F57A4}"/>
                  </a:ext>
                </a:extLst>
              </p14:cNvPr>
              <p14:cNvContentPartPr/>
              <p14:nvPr/>
            </p14:nvContentPartPr>
            <p14:xfrm>
              <a:off x="9201175" y="4931204"/>
              <a:ext cx="118440" cy="55800"/>
            </p14:xfrm>
          </p:contentPart>
        </mc:Choice>
        <mc:Fallback xmlns="">
          <p:pic>
            <p:nvPicPr>
              <p:cNvPr id="23585" name="墨迹 23584">
                <a:extLst>
                  <a:ext uri="{FF2B5EF4-FFF2-40B4-BE49-F238E27FC236}">
                    <a16:creationId xmlns:a16="http://schemas.microsoft.com/office/drawing/2014/main" id="{C2625233-FC15-2292-D689-A67D997F57A4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9192175" y="4922564"/>
                <a:ext cx="1360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3586" name="墨迹 23585">
                <a:extLst>
                  <a:ext uri="{FF2B5EF4-FFF2-40B4-BE49-F238E27FC236}">
                    <a16:creationId xmlns:a16="http://schemas.microsoft.com/office/drawing/2014/main" id="{9595C25A-4C98-C8D3-00C6-F49C44C1953D}"/>
                  </a:ext>
                </a:extLst>
              </p14:cNvPr>
              <p14:cNvContentPartPr/>
              <p14:nvPr/>
            </p14:nvContentPartPr>
            <p14:xfrm>
              <a:off x="9258055" y="4926524"/>
              <a:ext cx="16560" cy="87840"/>
            </p14:xfrm>
          </p:contentPart>
        </mc:Choice>
        <mc:Fallback xmlns="">
          <p:pic>
            <p:nvPicPr>
              <p:cNvPr id="23586" name="墨迹 23585">
                <a:extLst>
                  <a:ext uri="{FF2B5EF4-FFF2-40B4-BE49-F238E27FC236}">
                    <a16:creationId xmlns:a16="http://schemas.microsoft.com/office/drawing/2014/main" id="{9595C25A-4C98-C8D3-00C6-F49C44C1953D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9249055" y="4917884"/>
                <a:ext cx="3420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3587" name="墨迹 23586">
                <a:extLst>
                  <a:ext uri="{FF2B5EF4-FFF2-40B4-BE49-F238E27FC236}">
                    <a16:creationId xmlns:a16="http://schemas.microsoft.com/office/drawing/2014/main" id="{57834D5D-6283-218D-B618-7437FB4AE9B7}"/>
                  </a:ext>
                </a:extLst>
              </p14:cNvPr>
              <p14:cNvContentPartPr/>
              <p14:nvPr/>
            </p14:nvContentPartPr>
            <p14:xfrm>
              <a:off x="9210175" y="5010764"/>
              <a:ext cx="143280" cy="86760"/>
            </p14:xfrm>
          </p:contentPart>
        </mc:Choice>
        <mc:Fallback xmlns="">
          <p:pic>
            <p:nvPicPr>
              <p:cNvPr id="23587" name="墨迹 23586">
                <a:extLst>
                  <a:ext uri="{FF2B5EF4-FFF2-40B4-BE49-F238E27FC236}">
                    <a16:creationId xmlns:a16="http://schemas.microsoft.com/office/drawing/2014/main" id="{57834D5D-6283-218D-B618-7437FB4AE9B7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9201175" y="5001764"/>
                <a:ext cx="1609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3588" name="墨迹 23587">
                <a:extLst>
                  <a:ext uri="{FF2B5EF4-FFF2-40B4-BE49-F238E27FC236}">
                    <a16:creationId xmlns:a16="http://schemas.microsoft.com/office/drawing/2014/main" id="{871F1F02-5FAA-76F6-5BB3-8FC1A0DD6965}"/>
                  </a:ext>
                </a:extLst>
              </p14:cNvPr>
              <p14:cNvContentPartPr/>
              <p14:nvPr/>
            </p14:nvContentPartPr>
            <p14:xfrm>
              <a:off x="9139975" y="5053244"/>
              <a:ext cx="239040" cy="144000"/>
            </p14:xfrm>
          </p:contentPart>
        </mc:Choice>
        <mc:Fallback xmlns="">
          <p:pic>
            <p:nvPicPr>
              <p:cNvPr id="23588" name="墨迹 23587">
                <a:extLst>
                  <a:ext uri="{FF2B5EF4-FFF2-40B4-BE49-F238E27FC236}">
                    <a16:creationId xmlns:a16="http://schemas.microsoft.com/office/drawing/2014/main" id="{871F1F02-5FAA-76F6-5BB3-8FC1A0DD696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130975" y="5044244"/>
                <a:ext cx="2566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3589" name="墨迹 23588">
                <a:extLst>
                  <a:ext uri="{FF2B5EF4-FFF2-40B4-BE49-F238E27FC236}">
                    <a16:creationId xmlns:a16="http://schemas.microsoft.com/office/drawing/2014/main" id="{85DD66AA-4899-51B1-C2F5-F7759BEB069C}"/>
                  </a:ext>
                </a:extLst>
              </p14:cNvPr>
              <p14:cNvContentPartPr/>
              <p14:nvPr/>
            </p14:nvContentPartPr>
            <p14:xfrm>
              <a:off x="9282895" y="4952804"/>
              <a:ext cx="87840" cy="267840"/>
            </p14:xfrm>
          </p:contentPart>
        </mc:Choice>
        <mc:Fallback xmlns="">
          <p:pic>
            <p:nvPicPr>
              <p:cNvPr id="23589" name="墨迹 23588">
                <a:extLst>
                  <a:ext uri="{FF2B5EF4-FFF2-40B4-BE49-F238E27FC236}">
                    <a16:creationId xmlns:a16="http://schemas.microsoft.com/office/drawing/2014/main" id="{85DD66AA-4899-51B1-C2F5-F7759BEB069C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9274255" y="4944164"/>
                <a:ext cx="1054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3590" name="墨迹 23589">
                <a:extLst>
                  <a:ext uri="{FF2B5EF4-FFF2-40B4-BE49-F238E27FC236}">
                    <a16:creationId xmlns:a16="http://schemas.microsoft.com/office/drawing/2014/main" id="{6AC79D2F-3636-9A23-E482-1C99D631879C}"/>
                  </a:ext>
                </a:extLst>
              </p14:cNvPr>
              <p14:cNvContentPartPr/>
              <p14:nvPr/>
            </p14:nvContentPartPr>
            <p14:xfrm>
              <a:off x="9326095" y="4884764"/>
              <a:ext cx="196920" cy="358560"/>
            </p14:xfrm>
          </p:contentPart>
        </mc:Choice>
        <mc:Fallback xmlns="">
          <p:pic>
            <p:nvPicPr>
              <p:cNvPr id="23590" name="墨迹 23589">
                <a:extLst>
                  <a:ext uri="{FF2B5EF4-FFF2-40B4-BE49-F238E27FC236}">
                    <a16:creationId xmlns:a16="http://schemas.microsoft.com/office/drawing/2014/main" id="{6AC79D2F-3636-9A23-E482-1C99D631879C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9317455" y="4876124"/>
                <a:ext cx="21456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3591" name="墨迹 23590">
                <a:extLst>
                  <a:ext uri="{FF2B5EF4-FFF2-40B4-BE49-F238E27FC236}">
                    <a16:creationId xmlns:a16="http://schemas.microsoft.com/office/drawing/2014/main" id="{CDB2A598-F0BE-57A9-F5C8-0C46193C4F91}"/>
                  </a:ext>
                </a:extLst>
              </p14:cNvPr>
              <p14:cNvContentPartPr/>
              <p14:nvPr/>
            </p14:nvContentPartPr>
            <p14:xfrm>
              <a:off x="9532375" y="4904924"/>
              <a:ext cx="371880" cy="301680"/>
            </p14:xfrm>
          </p:contentPart>
        </mc:Choice>
        <mc:Fallback xmlns="">
          <p:pic>
            <p:nvPicPr>
              <p:cNvPr id="23591" name="墨迹 23590">
                <a:extLst>
                  <a:ext uri="{FF2B5EF4-FFF2-40B4-BE49-F238E27FC236}">
                    <a16:creationId xmlns:a16="http://schemas.microsoft.com/office/drawing/2014/main" id="{CDB2A598-F0BE-57A9-F5C8-0C46193C4F91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9523375" y="4895924"/>
                <a:ext cx="38952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3593" name="墨迹 23592">
                <a:extLst>
                  <a:ext uri="{FF2B5EF4-FFF2-40B4-BE49-F238E27FC236}">
                    <a16:creationId xmlns:a16="http://schemas.microsoft.com/office/drawing/2014/main" id="{CC61D223-F34A-D0CD-D5DD-73FA4E3E85D4}"/>
                  </a:ext>
                </a:extLst>
              </p14:cNvPr>
              <p14:cNvContentPartPr/>
              <p14:nvPr/>
            </p14:nvContentPartPr>
            <p14:xfrm>
              <a:off x="9849895" y="5087804"/>
              <a:ext cx="77760" cy="88920"/>
            </p14:xfrm>
          </p:contentPart>
        </mc:Choice>
        <mc:Fallback xmlns="">
          <p:pic>
            <p:nvPicPr>
              <p:cNvPr id="23593" name="墨迹 23592">
                <a:extLst>
                  <a:ext uri="{FF2B5EF4-FFF2-40B4-BE49-F238E27FC236}">
                    <a16:creationId xmlns:a16="http://schemas.microsoft.com/office/drawing/2014/main" id="{CC61D223-F34A-D0CD-D5DD-73FA4E3E85D4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9840895" y="5079164"/>
                <a:ext cx="954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3594" name="墨迹 23593">
                <a:extLst>
                  <a:ext uri="{FF2B5EF4-FFF2-40B4-BE49-F238E27FC236}">
                    <a16:creationId xmlns:a16="http://schemas.microsoft.com/office/drawing/2014/main" id="{DC6AB5AB-6DF0-A800-4AA9-FDAEC109EFE5}"/>
                  </a:ext>
                </a:extLst>
              </p14:cNvPr>
              <p14:cNvContentPartPr/>
              <p14:nvPr/>
            </p14:nvContentPartPr>
            <p14:xfrm>
              <a:off x="9946015" y="5014724"/>
              <a:ext cx="14400" cy="20160"/>
            </p14:xfrm>
          </p:contentPart>
        </mc:Choice>
        <mc:Fallback xmlns="">
          <p:pic>
            <p:nvPicPr>
              <p:cNvPr id="23594" name="墨迹 23593">
                <a:extLst>
                  <a:ext uri="{FF2B5EF4-FFF2-40B4-BE49-F238E27FC236}">
                    <a16:creationId xmlns:a16="http://schemas.microsoft.com/office/drawing/2014/main" id="{DC6AB5AB-6DF0-A800-4AA9-FDAEC109EFE5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9937375" y="5006084"/>
                <a:ext cx="320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3595" name="墨迹 23594">
                <a:extLst>
                  <a:ext uri="{FF2B5EF4-FFF2-40B4-BE49-F238E27FC236}">
                    <a16:creationId xmlns:a16="http://schemas.microsoft.com/office/drawing/2014/main" id="{AE4347DD-727B-6C60-EA73-A883916CF367}"/>
                  </a:ext>
                </a:extLst>
              </p14:cNvPr>
              <p14:cNvContentPartPr/>
              <p14:nvPr/>
            </p14:nvContentPartPr>
            <p14:xfrm>
              <a:off x="10005055" y="4948844"/>
              <a:ext cx="146520" cy="232560"/>
            </p14:xfrm>
          </p:contentPart>
        </mc:Choice>
        <mc:Fallback xmlns="">
          <p:pic>
            <p:nvPicPr>
              <p:cNvPr id="23595" name="墨迹 23594">
                <a:extLst>
                  <a:ext uri="{FF2B5EF4-FFF2-40B4-BE49-F238E27FC236}">
                    <a16:creationId xmlns:a16="http://schemas.microsoft.com/office/drawing/2014/main" id="{AE4347DD-727B-6C60-EA73-A883916CF367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9996055" y="4939844"/>
                <a:ext cx="16416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3596" name="墨迹 23595">
                <a:extLst>
                  <a:ext uri="{FF2B5EF4-FFF2-40B4-BE49-F238E27FC236}">
                    <a16:creationId xmlns:a16="http://schemas.microsoft.com/office/drawing/2014/main" id="{A71FB45F-1C61-C23E-C623-67AD505DDB29}"/>
                  </a:ext>
                </a:extLst>
              </p14:cNvPr>
              <p14:cNvContentPartPr/>
              <p14:nvPr/>
            </p14:nvContentPartPr>
            <p14:xfrm>
              <a:off x="10098295" y="5101844"/>
              <a:ext cx="109800" cy="47160"/>
            </p14:xfrm>
          </p:contentPart>
        </mc:Choice>
        <mc:Fallback xmlns="">
          <p:pic>
            <p:nvPicPr>
              <p:cNvPr id="23596" name="墨迹 23595">
                <a:extLst>
                  <a:ext uri="{FF2B5EF4-FFF2-40B4-BE49-F238E27FC236}">
                    <a16:creationId xmlns:a16="http://schemas.microsoft.com/office/drawing/2014/main" id="{A71FB45F-1C61-C23E-C623-67AD505DDB29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0089655" y="5092844"/>
                <a:ext cx="1274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3597" name="墨迹 23596">
                <a:extLst>
                  <a:ext uri="{FF2B5EF4-FFF2-40B4-BE49-F238E27FC236}">
                    <a16:creationId xmlns:a16="http://schemas.microsoft.com/office/drawing/2014/main" id="{400A1B3B-EBCD-09AD-83FE-3B8D7ACCF712}"/>
                  </a:ext>
                </a:extLst>
              </p14:cNvPr>
              <p14:cNvContentPartPr/>
              <p14:nvPr/>
            </p14:nvContentPartPr>
            <p14:xfrm>
              <a:off x="10237255" y="4912124"/>
              <a:ext cx="180360" cy="307440"/>
            </p14:xfrm>
          </p:contentPart>
        </mc:Choice>
        <mc:Fallback xmlns="">
          <p:pic>
            <p:nvPicPr>
              <p:cNvPr id="23597" name="墨迹 23596">
                <a:extLst>
                  <a:ext uri="{FF2B5EF4-FFF2-40B4-BE49-F238E27FC236}">
                    <a16:creationId xmlns:a16="http://schemas.microsoft.com/office/drawing/2014/main" id="{400A1B3B-EBCD-09AD-83FE-3B8D7ACCF712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0228255" y="4903124"/>
                <a:ext cx="19800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3599" name="墨迹 23598">
                <a:extLst>
                  <a:ext uri="{FF2B5EF4-FFF2-40B4-BE49-F238E27FC236}">
                    <a16:creationId xmlns:a16="http://schemas.microsoft.com/office/drawing/2014/main" id="{BB9BD9A2-E206-53DE-00A0-CAA62A1C3B67}"/>
                  </a:ext>
                </a:extLst>
              </p14:cNvPr>
              <p14:cNvContentPartPr/>
              <p14:nvPr/>
            </p14:nvContentPartPr>
            <p14:xfrm>
              <a:off x="10456855" y="4923644"/>
              <a:ext cx="132120" cy="256320"/>
            </p14:xfrm>
          </p:contentPart>
        </mc:Choice>
        <mc:Fallback xmlns="">
          <p:pic>
            <p:nvPicPr>
              <p:cNvPr id="23599" name="墨迹 23598">
                <a:extLst>
                  <a:ext uri="{FF2B5EF4-FFF2-40B4-BE49-F238E27FC236}">
                    <a16:creationId xmlns:a16="http://schemas.microsoft.com/office/drawing/2014/main" id="{BB9BD9A2-E206-53DE-00A0-CAA62A1C3B67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0447855" y="4915004"/>
                <a:ext cx="1497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23600" name="墨迹 23599">
                <a:extLst>
                  <a:ext uri="{FF2B5EF4-FFF2-40B4-BE49-F238E27FC236}">
                    <a16:creationId xmlns:a16="http://schemas.microsoft.com/office/drawing/2014/main" id="{03FE0751-2C08-091D-7427-BA7765F48398}"/>
                  </a:ext>
                </a:extLst>
              </p14:cNvPr>
              <p14:cNvContentPartPr/>
              <p14:nvPr/>
            </p14:nvContentPartPr>
            <p14:xfrm>
              <a:off x="10441735" y="4931924"/>
              <a:ext cx="234720" cy="245520"/>
            </p14:xfrm>
          </p:contentPart>
        </mc:Choice>
        <mc:Fallback xmlns="">
          <p:pic>
            <p:nvPicPr>
              <p:cNvPr id="23600" name="墨迹 23599">
                <a:extLst>
                  <a:ext uri="{FF2B5EF4-FFF2-40B4-BE49-F238E27FC236}">
                    <a16:creationId xmlns:a16="http://schemas.microsoft.com/office/drawing/2014/main" id="{03FE0751-2C08-091D-7427-BA7765F48398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0432735" y="4922924"/>
                <a:ext cx="25236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23601" name="墨迹 23600">
                <a:extLst>
                  <a:ext uri="{FF2B5EF4-FFF2-40B4-BE49-F238E27FC236}">
                    <a16:creationId xmlns:a16="http://schemas.microsoft.com/office/drawing/2014/main" id="{E2C30EE8-6E3A-695F-7D75-78722615F54A}"/>
                  </a:ext>
                </a:extLst>
              </p14:cNvPr>
              <p14:cNvContentPartPr/>
              <p14:nvPr/>
            </p14:nvContentPartPr>
            <p14:xfrm>
              <a:off x="10799935" y="4939484"/>
              <a:ext cx="103680" cy="188280"/>
            </p14:xfrm>
          </p:contentPart>
        </mc:Choice>
        <mc:Fallback xmlns="">
          <p:pic>
            <p:nvPicPr>
              <p:cNvPr id="23601" name="墨迹 23600">
                <a:extLst>
                  <a:ext uri="{FF2B5EF4-FFF2-40B4-BE49-F238E27FC236}">
                    <a16:creationId xmlns:a16="http://schemas.microsoft.com/office/drawing/2014/main" id="{E2C30EE8-6E3A-695F-7D75-78722615F54A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0791295" y="4930844"/>
                <a:ext cx="1213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23603" name="墨迹 23602">
                <a:extLst>
                  <a:ext uri="{FF2B5EF4-FFF2-40B4-BE49-F238E27FC236}">
                    <a16:creationId xmlns:a16="http://schemas.microsoft.com/office/drawing/2014/main" id="{A6B3AF86-EC6C-78F0-C203-C31C82D1DCF7}"/>
                  </a:ext>
                </a:extLst>
              </p14:cNvPr>
              <p14:cNvContentPartPr/>
              <p14:nvPr/>
            </p14:nvContentPartPr>
            <p14:xfrm>
              <a:off x="10759255" y="4881164"/>
              <a:ext cx="72360" cy="220320"/>
            </p14:xfrm>
          </p:contentPart>
        </mc:Choice>
        <mc:Fallback xmlns="">
          <p:pic>
            <p:nvPicPr>
              <p:cNvPr id="23603" name="墨迹 23602">
                <a:extLst>
                  <a:ext uri="{FF2B5EF4-FFF2-40B4-BE49-F238E27FC236}">
                    <a16:creationId xmlns:a16="http://schemas.microsoft.com/office/drawing/2014/main" id="{A6B3AF86-EC6C-78F0-C203-C31C82D1DCF7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0750255" y="4872164"/>
                <a:ext cx="9000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23604" name="墨迹 23603">
                <a:extLst>
                  <a:ext uri="{FF2B5EF4-FFF2-40B4-BE49-F238E27FC236}">
                    <a16:creationId xmlns:a16="http://schemas.microsoft.com/office/drawing/2014/main" id="{EBAE09F4-92AE-2DD3-8903-BD4D5C50D341}"/>
                  </a:ext>
                </a:extLst>
              </p14:cNvPr>
              <p14:cNvContentPartPr/>
              <p14:nvPr/>
            </p14:nvContentPartPr>
            <p14:xfrm>
              <a:off x="10698415" y="4884764"/>
              <a:ext cx="9720" cy="23760"/>
            </p14:xfrm>
          </p:contentPart>
        </mc:Choice>
        <mc:Fallback xmlns="">
          <p:pic>
            <p:nvPicPr>
              <p:cNvPr id="23604" name="墨迹 23603">
                <a:extLst>
                  <a:ext uri="{FF2B5EF4-FFF2-40B4-BE49-F238E27FC236}">
                    <a16:creationId xmlns:a16="http://schemas.microsoft.com/office/drawing/2014/main" id="{EBAE09F4-92AE-2DD3-8903-BD4D5C50D341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0689415" y="4875764"/>
                <a:ext cx="273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23605" name="墨迹 23604">
                <a:extLst>
                  <a:ext uri="{FF2B5EF4-FFF2-40B4-BE49-F238E27FC236}">
                    <a16:creationId xmlns:a16="http://schemas.microsoft.com/office/drawing/2014/main" id="{02B8E648-9A76-437D-2CC3-6667DF3F8FBA}"/>
                  </a:ext>
                </a:extLst>
              </p14:cNvPr>
              <p14:cNvContentPartPr/>
              <p14:nvPr/>
            </p14:nvContentPartPr>
            <p14:xfrm>
              <a:off x="10689775" y="4985564"/>
              <a:ext cx="294480" cy="164880"/>
            </p14:xfrm>
          </p:contentPart>
        </mc:Choice>
        <mc:Fallback xmlns="">
          <p:pic>
            <p:nvPicPr>
              <p:cNvPr id="23605" name="墨迹 23604">
                <a:extLst>
                  <a:ext uri="{FF2B5EF4-FFF2-40B4-BE49-F238E27FC236}">
                    <a16:creationId xmlns:a16="http://schemas.microsoft.com/office/drawing/2014/main" id="{02B8E648-9A76-437D-2CC3-6667DF3F8FBA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0680775" y="4976924"/>
                <a:ext cx="312120" cy="18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21" name="组合 23620">
            <a:extLst>
              <a:ext uri="{FF2B5EF4-FFF2-40B4-BE49-F238E27FC236}">
                <a16:creationId xmlns:a16="http://schemas.microsoft.com/office/drawing/2014/main" id="{99F2D0F1-330C-3E78-D8BC-C47FDB058E23}"/>
              </a:ext>
            </a:extLst>
          </p:cNvPr>
          <p:cNvGrpSpPr/>
          <p:nvPr/>
        </p:nvGrpSpPr>
        <p:grpSpPr>
          <a:xfrm>
            <a:off x="9461815" y="5363204"/>
            <a:ext cx="1124280" cy="348840"/>
            <a:chOff x="9461815" y="5363204"/>
            <a:chExt cx="112428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3606" name="墨迹 23605">
                  <a:extLst>
                    <a:ext uri="{FF2B5EF4-FFF2-40B4-BE49-F238E27FC236}">
                      <a16:creationId xmlns:a16="http://schemas.microsoft.com/office/drawing/2014/main" id="{8A32EEB0-4A90-D7DE-78D7-E63C0B6FB7D7}"/>
                    </a:ext>
                  </a:extLst>
                </p14:cNvPr>
                <p14:cNvContentPartPr/>
                <p14:nvPr/>
              </p14:nvContentPartPr>
              <p14:xfrm>
                <a:off x="9461815" y="5363204"/>
                <a:ext cx="190440" cy="176040"/>
              </p14:xfrm>
            </p:contentPart>
          </mc:Choice>
          <mc:Fallback xmlns="">
            <p:pic>
              <p:nvPicPr>
                <p:cNvPr id="23606" name="墨迹 23605">
                  <a:extLst>
                    <a:ext uri="{FF2B5EF4-FFF2-40B4-BE49-F238E27FC236}">
                      <a16:creationId xmlns:a16="http://schemas.microsoft.com/office/drawing/2014/main" id="{8A32EEB0-4A90-D7DE-78D7-E63C0B6FB7D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453175" y="5354564"/>
                  <a:ext cx="208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3607" name="墨迹 23606">
                  <a:extLst>
                    <a:ext uri="{FF2B5EF4-FFF2-40B4-BE49-F238E27FC236}">
                      <a16:creationId xmlns:a16="http://schemas.microsoft.com/office/drawing/2014/main" id="{60AEB3EC-9D63-0379-744C-37E585D64340}"/>
                    </a:ext>
                  </a:extLst>
                </p14:cNvPr>
                <p14:cNvContentPartPr/>
                <p14:nvPr/>
              </p14:nvContentPartPr>
              <p14:xfrm>
                <a:off x="9484855" y="5559764"/>
                <a:ext cx="179280" cy="72000"/>
              </p14:xfrm>
            </p:contentPart>
          </mc:Choice>
          <mc:Fallback xmlns="">
            <p:pic>
              <p:nvPicPr>
                <p:cNvPr id="23607" name="墨迹 23606">
                  <a:extLst>
                    <a:ext uri="{FF2B5EF4-FFF2-40B4-BE49-F238E27FC236}">
                      <a16:creationId xmlns:a16="http://schemas.microsoft.com/office/drawing/2014/main" id="{60AEB3EC-9D63-0379-744C-37E585D6434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476215" y="5551124"/>
                  <a:ext cx="1969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3608" name="墨迹 23607">
                  <a:extLst>
                    <a:ext uri="{FF2B5EF4-FFF2-40B4-BE49-F238E27FC236}">
                      <a16:creationId xmlns:a16="http://schemas.microsoft.com/office/drawing/2014/main" id="{16D27056-B52A-1730-55E5-4FA74EF380F2}"/>
                    </a:ext>
                  </a:extLst>
                </p14:cNvPr>
                <p14:cNvContentPartPr/>
                <p14:nvPr/>
              </p14:nvContentPartPr>
              <p14:xfrm>
                <a:off x="9564415" y="5408204"/>
                <a:ext cx="61560" cy="198360"/>
              </p14:xfrm>
            </p:contentPart>
          </mc:Choice>
          <mc:Fallback xmlns="">
            <p:pic>
              <p:nvPicPr>
                <p:cNvPr id="23608" name="墨迹 23607">
                  <a:extLst>
                    <a:ext uri="{FF2B5EF4-FFF2-40B4-BE49-F238E27FC236}">
                      <a16:creationId xmlns:a16="http://schemas.microsoft.com/office/drawing/2014/main" id="{16D27056-B52A-1730-55E5-4FA74EF380F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555415" y="5399204"/>
                  <a:ext cx="792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3609" name="墨迹 23608">
                  <a:extLst>
                    <a:ext uri="{FF2B5EF4-FFF2-40B4-BE49-F238E27FC236}">
                      <a16:creationId xmlns:a16="http://schemas.microsoft.com/office/drawing/2014/main" id="{FA964989-E11F-A6D8-0DBF-CBE6B0584D11}"/>
                    </a:ext>
                  </a:extLst>
                </p14:cNvPr>
                <p14:cNvContentPartPr/>
                <p14:nvPr/>
              </p14:nvContentPartPr>
              <p14:xfrm>
                <a:off x="9661255" y="5442764"/>
                <a:ext cx="119520" cy="197640"/>
              </p14:xfrm>
            </p:contentPart>
          </mc:Choice>
          <mc:Fallback xmlns="">
            <p:pic>
              <p:nvPicPr>
                <p:cNvPr id="23609" name="墨迹 23608">
                  <a:extLst>
                    <a:ext uri="{FF2B5EF4-FFF2-40B4-BE49-F238E27FC236}">
                      <a16:creationId xmlns:a16="http://schemas.microsoft.com/office/drawing/2014/main" id="{FA964989-E11F-A6D8-0DBF-CBE6B0584D1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652255" y="5433764"/>
                  <a:ext cx="1371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3612" name="墨迹 23611">
                  <a:extLst>
                    <a:ext uri="{FF2B5EF4-FFF2-40B4-BE49-F238E27FC236}">
                      <a16:creationId xmlns:a16="http://schemas.microsoft.com/office/drawing/2014/main" id="{32B827CC-D0EB-2038-AEAE-041CBC475C19}"/>
                    </a:ext>
                  </a:extLst>
                </p14:cNvPr>
                <p14:cNvContentPartPr/>
                <p14:nvPr/>
              </p14:nvContentPartPr>
              <p14:xfrm>
                <a:off x="9726055" y="5393084"/>
                <a:ext cx="190800" cy="231840"/>
              </p14:xfrm>
            </p:contentPart>
          </mc:Choice>
          <mc:Fallback xmlns="">
            <p:pic>
              <p:nvPicPr>
                <p:cNvPr id="23612" name="墨迹 23611">
                  <a:extLst>
                    <a:ext uri="{FF2B5EF4-FFF2-40B4-BE49-F238E27FC236}">
                      <a16:creationId xmlns:a16="http://schemas.microsoft.com/office/drawing/2014/main" id="{32B827CC-D0EB-2038-AEAE-041CBC475C1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717055" y="5384084"/>
                  <a:ext cx="2084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3613" name="墨迹 23612">
                  <a:extLst>
                    <a:ext uri="{FF2B5EF4-FFF2-40B4-BE49-F238E27FC236}">
                      <a16:creationId xmlns:a16="http://schemas.microsoft.com/office/drawing/2014/main" id="{F690DF11-0D11-54E5-3358-6F51131787A7}"/>
                    </a:ext>
                  </a:extLst>
                </p14:cNvPr>
                <p14:cNvContentPartPr/>
                <p14:nvPr/>
              </p14:nvContentPartPr>
              <p14:xfrm>
                <a:off x="9802375" y="5467244"/>
                <a:ext cx="178920" cy="186120"/>
              </p14:xfrm>
            </p:contentPart>
          </mc:Choice>
          <mc:Fallback xmlns="">
            <p:pic>
              <p:nvPicPr>
                <p:cNvPr id="23613" name="墨迹 23612">
                  <a:extLst>
                    <a:ext uri="{FF2B5EF4-FFF2-40B4-BE49-F238E27FC236}">
                      <a16:creationId xmlns:a16="http://schemas.microsoft.com/office/drawing/2014/main" id="{F690DF11-0D11-54E5-3358-6F51131787A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793735" y="5458244"/>
                  <a:ext cx="1965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3614" name="墨迹 23613">
                  <a:extLst>
                    <a:ext uri="{FF2B5EF4-FFF2-40B4-BE49-F238E27FC236}">
                      <a16:creationId xmlns:a16="http://schemas.microsoft.com/office/drawing/2014/main" id="{125897D9-A838-6B6C-676A-2EE31764FDFE}"/>
                    </a:ext>
                  </a:extLst>
                </p14:cNvPr>
                <p14:cNvContentPartPr/>
                <p14:nvPr/>
              </p14:nvContentPartPr>
              <p14:xfrm>
                <a:off x="10005055" y="5448884"/>
                <a:ext cx="92160" cy="124560"/>
              </p14:xfrm>
            </p:contentPart>
          </mc:Choice>
          <mc:Fallback xmlns="">
            <p:pic>
              <p:nvPicPr>
                <p:cNvPr id="23614" name="墨迹 23613">
                  <a:extLst>
                    <a:ext uri="{FF2B5EF4-FFF2-40B4-BE49-F238E27FC236}">
                      <a16:creationId xmlns:a16="http://schemas.microsoft.com/office/drawing/2014/main" id="{125897D9-A838-6B6C-676A-2EE31764FDF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996055" y="5440244"/>
                  <a:ext cx="109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3615" name="墨迹 23614">
                  <a:extLst>
                    <a:ext uri="{FF2B5EF4-FFF2-40B4-BE49-F238E27FC236}">
                      <a16:creationId xmlns:a16="http://schemas.microsoft.com/office/drawing/2014/main" id="{18B75902-0128-9C80-2D5D-20FCDEFFD272}"/>
                    </a:ext>
                  </a:extLst>
                </p14:cNvPr>
                <p14:cNvContentPartPr/>
                <p14:nvPr/>
              </p14:nvContentPartPr>
              <p14:xfrm>
                <a:off x="10046455" y="5378324"/>
                <a:ext cx="14400" cy="172080"/>
              </p14:xfrm>
            </p:contentPart>
          </mc:Choice>
          <mc:Fallback xmlns="">
            <p:pic>
              <p:nvPicPr>
                <p:cNvPr id="23615" name="墨迹 23614">
                  <a:extLst>
                    <a:ext uri="{FF2B5EF4-FFF2-40B4-BE49-F238E27FC236}">
                      <a16:creationId xmlns:a16="http://schemas.microsoft.com/office/drawing/2014/main" id="{18B75902-0128-9C80-2D5D-20FCDEFFD27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037455" y="5369684"/>
                  <a:ext cx="32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3616" name="墨迹 23615">
                  <a:extLst>
                    <a:ext uri="{FF2B5EF4-FFF2-40B4-BE49-F238E27FC236}">
                      <a16:creationId xmlns:a16="http://schemas.microsoft.com/office/drawing/2014/main" id="{82672096-A210-CBBC-478C-B559427B401B}"/>
                    </a:ext>
                  </a:extLst>
                </p14:cNvPr>
                <p14:cNvContentPartPr/>
                <p14:nvPr/>
              </p14:nvContentPartPr>
              <p14:xfrm>
                <a:off x="10002175" y="5364284"/>
                <a:ext cx="204480" cy="297360"/>
              </p14:xfrm>
            </p:contentPart>
          </mc:Choice>
          <mc:Fallback xmlns="">
            <p:pic>
              <p:nvPicPr>
                <p:cNvPr id="23616" name="墨迹 23615">
                  <a:extLst>
                    <a:ext uri="{FF2B5EF4-FFF2-40B4-BE49-F238E27FC236}">
                      <a16:creationId xmlns:a16="http://schemas.microsoft.com/office/drawing/2014/main" id="{82672096-A210-CBBC-478C-B559427B401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993535" y="5355644"/>
                  <a:ext cx="2221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17" name="墨迹 23616">
                  <a:extLst>
                    <a:ext uri="{FF2B5EF4-FFF2-40B4-BE49-F238E27FC236}">
                      <a16:creationId xmlns:a16="http://schemas.microsoft.com/office/drawing/2014/main" id="{278A7040-005B-F8F1-40BF-D2372B0E9A37}"/>
                    </a:ext>
                  </a:extLst>
                </p14:cNvPr>
                <p14:cNvContentPartPr/>
                <p14:nvPr/>
              </p14:nvContentPartPr>
              <p14:xfrm>
                <a:off x="10278295" y="5382644"/>
                <a:ext cx="23760" cy="253800"/>
              </p14:xfrm>
            </p:contentPart>
          </mc:Choice>
          <mc:Fallback xmlns="">
            <p:pic>
              <p:nvPicPr>
                <p:cNvPr id="23617" name="墨迹 23616">
                  <a:extLst>
                    <a:ext uri="{FF2B5EF4-FFF2-40B4-BE49-F238E27FC236}">
                      <a16:creationId xmlns:a16="http://schemas.microsoft.com/office/drawing/2014/main" id="{278A7040-005B-F8F1-40BF-D2372B0E9A3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269295" y="5373644"/>
                  <a:ext cx="414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618" name="墨迹 23617">
                  <a:extLst>
                    <a:ext uri="{FF2B5EF4-FFF2-40B4-BE49-F238E27FC236}">
                      <a16:creationId xmlns:a16="http://schemas.microsoft.com/office/drawing/2014/main" id="{8FB6DFEB-6B79-95DD-22B6-4E3C79C68E1C}"/>
                    </a:ext>
                  </a:extLst>
                </p14:cNvPr>
                <p14:cNvContentPartPr/>
                <p14:nvPr/>
              </p14:nvContentPartPr>
              <p14:xfrm>
                <a:off x="10311775" y="5387324"/>
                <a:ext cx="96840" cy="44640"/>
              </p14:xfrm>
            </p:contentPart>
          </mc:Choice>
          <mc:Fallback xmlns="">
            <p:pic>
              <p:nvPicPr>
                <p:cNvPr id="23618" name="墨迹 23617">
                  <a:extLst>
                    <a:ext uri="{FF2B5EF4-FFF2-40B4-BE49-F238E27FC236}">
                      <a16:creationId xmlns:a16="http://schemas.microsoft.com/office/drawing/2014/main" id="{8FB6DFEB-6B79-95DD-22B6-4E3C79C68E1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302775" y="5378684"/>
                  <a:ext cx="1144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3619" name="墨迹 23618">
                  <a:extLst>
                    <a:ext uri="{FF2B5EF4-FFF2-40B4-BE49-F238E27FC236}">
                      <a16:creationId xmlns:a16="http://schemas.microsoft.com/office/drawing/2014/main" id="{2FC41198-DE30-475C-5865-8007BF93E6EA}"/>
                    </a:ext>
                  </a:extLst>
                </p14:cNvPr>
                <p14:cNvContentPartPr/>
                <p14:nvPr/>
              </p14:nvContentPartPr>
              <p14:xfrm>
                <a:off x="10304575" y="5370044"/>
                <a:ext cx="239040" cy="281880"/>
              </p14:xfrm>
            </p:contentPart>
          </mc:Choice>
          <mc:Fallback xmlns="">
            <p:pic>
              <p:nvPicPr>
                <p:cNvPr id="23619" name="墨迹 23618">
                  <a:extLst>
                    <a:ext uri="{FF2B5EF4-FFF2-40B4-BE49-F238E27FC236}">
                      <a16:creationId xmlns:a16="http://schemas.microsoft.com/office/drawing/2014/main" id="{2FC41198-DE30-475C-5865-8007BF93E6E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295575" y="5361404"/>
                  <a:ext cx="2566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3620" name="墨迹 23619">
                  <a:extLst>
                    <a:ext uri="{FF2B5EF4-FFF2-40B4-BE49-F238E27FC236}">
                      <a16:creationId xmlns:a16="http://schemas.microsoft.com/office/drawing/2014/main" id="{3A2525E7-9133-0717-EF93-465946EE0024}"/>
                    </a:ext>
                  </a:extLst>
                </p14:cNvPr>
                <p14:cNvContentPartPr/>
                <p14:nvPr/>
              </p14:nvContentPartPr>
              <p14:xfrm>
                <a:off x="10564855" y="5685404"/>
                <a:ext cx="21240" cy="26640"/>
              </p14:xfrm>
            </p:contentPart>
          </mc:Choice>
          <mc:Fallback xmlns="">
            <p:pic>
              <p:nvPicPr>
                <p:cNvPr id="23620" name="墨迹 23619">
                  <a:extLst>
                    <a:ext uri="{FF2B5EF4-FFF2-40B4-BE49-F238E27FC236}">
                      <a16:creationId xmlns:a16="http://schemas.microsoft.com/office/drawing/2014/main" id="{3A2525E7-9133-0717-EF93-465946EE002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555855" y="5676404"/>
                  <a:ext cx="3888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23622" name="墨迹 23621">
                <a:extLst>
                  <a:ext uri="{FF2B5EF4-FFF2-40B4-BE49-F238E27FC236}">
                    <a16:creationId xmlns:a16="http://schemas.microsoft.com/office/drawing/2014/main" id="{D15E3EFC-9A90-DEE3-DD17-B4753E758EDF}"/>
                  </a:ext>
                </a:extLst>
              </p14:cNvPr>
              <p14:cNvContentPartPr/>
              <p14:nvPr/>
            </p14:nvContentPartPr>
            <p14:xfrm>
              <a:off x="17215" y="3819524"/>
              <a:ext cx="351360" cy="343080"/>
            </p14:xfrm>
          </p:contentPart>
        </mc:Choice>
        <mc:Fallback xmlns="">
          <p:pic>
            <p:nvPicPr>
              <p:cNvPr id="23622" name="墨迹 23621">
                <a:extLst>
                  <a:ext uri="{FF2B5EF4-FFF2-40B4-BE49-F238E27FC236}">
                    <a16:creationId xmlns:a16="http://schemas.microsoft.com/office/drawing/2014/main" id="{D15E3EFC-9A90-DEE3-DD17-B4753E758EDF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8215" y="3810524"/>
                <a:ext cx="369000" cy="360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Univariate</a:t>
            </a:r>
            <a:r>
              <a:rPr lang="en-GB" dirty="0"/>
              <a:t> Normal Distribution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04274" y="2627620"/>
            <a:ext cx="196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short we write: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6314" y="4429132"/>
            <a:ext cx="42148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Univariate</a:t>
            </a:r>
            <a:r>
              <a:rPr lang="en-GB" sz="2400" dirty="0"/>
              <a:t> normal distribution describes single continuous variable.</a:t>
            </a:r>
          </a:p>
          <a:p>
            <a:endParaRPr lang="en-GB" sz="2400" dirty="0"/>
          </a:p>
          <a:p>
            <a:r>
              <a:rPr lang="en-GB" sz="2400" dirty="0"/>
              <a:t>Takes 2 parameters </a:t>
            </a:r>
            <a:r>
              <a:rPr lang="en-GB" sz="2400" dirty="0">
                <a:latin typeface="Symbol" pitchFamily="18" charset="2"/>
              </a:rPr>
              <a:t>m</a:t>
            </a:r>
            <a:r>
              <a:rPr lang="en-GB" sz="2400" dirty="0"/>
              <a:t> and </a:t>
            </a:r>
            <a:r>
              <a:rPr lang="en-GB" sz="2400" dirty="0">
                <a:latin typeface="Symbol" pitchFamily="18" charset="2"/>
              </a:rPr>
              <a:t>s</a:t>
            </a:r>
            <a:r>
              <a:rPr lang="en-GB" sz="2400" baseline="30000" dirty="0"/>
              <a:t>2</a:t>
            </a:r>
            <a:r>
              <a:rPr lang="en-GB" sz="2400" dirty="0"/>
              <a:t>&gt;0</a:t>
            </a:r>
            <a:endParaRPr lang="en-US" sz="2400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123" y="3861048"/>
            <a:ext cx="3763898" cy="249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1484784"/>
            <a:ext cx="6351390" cy="1097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10" y="3123798"/>
            <a:ext cx="3456382" cy="610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2643174" y="3107529"/>
            <a:ext cx="3786214" cy="64294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3313" y="3933056"/>
            <a:ext cx="7613103" cy="2618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Normal Inverse Gamma Distribution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7158" y="1428736"/>
            <a:ext cx="5357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Defined on  2 variables </a:t>
            </a:r>
            <a:r>
              <a:rPr lang="en-GB" sz="2400" dirty="0">
                <a:latin typeface="Symbol" pitchFamily="18" charset="2"/>
              </a:rPr>
              <a:t>m</a:t>
            </a:r>
            <a:r>
              <a:rPr lang="en-GB" sz="2400" dirty="0"/>
              <a:t> and </a:t>
            </a:r>
            <a:r>
              <a:rPr lang="en-GB" sz="2400" dirty="0">
                <a:latin typeface="Symbol" pitchFamily="18" charset="2"/>
              </a:rPr>
              <a:t>s</a:t>
            </a:r>
            <a:r>
              <a:rPr lang="en-GB" sz="2400" baseline="30000" dirty="0"/>
              <a:t>2</a:t>
            </a:r>
            <a:r>
              <a:rPr lang="en-GB" sz="2400" dirty="0"/>
              <a:t>&gt;0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28596" y="2857496"/>
            <a:ext cx="5357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or for short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00034" y="3571876"/>
            <a:ext cx="4448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Four parameters</a:t>
            </a:r>
            <a:r>
              <a:rPr lang="en-GB" sz="2400" dirty="0">
                <a:latin typeface="Symbol" pitchFamily="18" charset="2"/>
              </a:rPr>
              <a:t> a, b, g &gt; 0 </a:t>
            </a:r>
            <a:r>
              <a:rPr lang="en-GB" sz="2400" dirty="0"/>
              <a:t>and </a:t>
            </a:r>
            <a:r>
              <a:rPr lang="en-GB" sz="2400" dirty="0">
                <a:latin typeface="Symbol" pitchFamily="18" charset="2"/>
              </a:rPr>
              <a:t>d.</a:t>
            </a:r>
            <a:endParaRPr lang="en-US" sz="2400" dirty="0">
              <a:latin typeface="Symbol" pitchFamily="18" charset="2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916832"/>
            <a:ext cx="7376470" cy="879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2996952"/>
            <a:ext cx="5696844" cy="510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ounded Rectangle 10"/>
          <p:cNvSpPr/>
          <p:nvPr/>
        </p:nvSpPr>
        <p:spPr>
          <a:xfrm>
            <a:off x="2357422" y="2928934"/>
            <a:ext cx="5857916" cy="64294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A6A0084-1ED3-AA05-A5F0-09C6B61F4694}"/>
              </a:ext>
            </a:extLst>
          </p:cNvPr>
          <p:cNvGrpSpPr/>
          <p:nvPr/>
        </p:nvGrpSpPr>
        <p:grpSpPr>
          <a:xfrm>
            <a:off x="4055335" y="65225"/>
            <a:ext cx="2460600" cy="713160"/>
            <a:chOff x="4055335" y="65225"/>
            <a:chExt cx="2460600" cy="71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A4AEFFB-0415-5CFE-DCB9-40E3C42D1E4C}"/>
                    </a:ext>
                  </a:extLst>
                </p14:cNvPr>
                <p14:cNvContentPartPr/>
                <p14:nvPr/>
              </p14:nvContentPartPr>
              <p14:xfrm>
                <a:off x="4063975" y="340265"/>
                <a:ext cx="191520" cy="651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A4AEFFB-0415-5CFE-DCB9-40E3C42D1E4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55335" y="331625"/>
                  <a:ext cx="2091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EE301780-9D7F-7F10-84CC-BF9046931DDC}"/>
                    </a:ext>
                  </a:extLst>
                </p14:cNvPr>
                <p14:cNvContentPartPr/>
                <p14:nvPr/>
              </p14:nvContentPartPr>
              <p14:xfrm>
                <a:off x="4055335" y="302105"/>
                <a:ext cx="160920" cy="2786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EE301780-9D7F-7F10-84CC-BF9046931DD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46695" y="293105"/>
                  <a:ext cx="1785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7484976-4F9D-27F6-E8D9-A539333C1C87}"/>
                    </a:ext>
                  </a:extLst>
                </p14:cNvPr>
                <p14:cNvContentPartPr/>
                <p14:nvPr/>
              </p14:nvContentPartPr>
              <p14:xfrm>
                <a:off x="4170535" y="273305"/>
                <a:ext cx="166320" cy="1274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7484976-4F9D-27F6-E8D9-A539333C1C8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61895" y="264665"/>
                  <a:ext cx="183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68FBF0F-767C-DF11-6967-F4FE3F650CCF}"/>
                    </a:ext>
                  </a:extLst>
                </p14:cNvPr>
                <p14:cNvContentPartPr/>
                <p14:nvPr/>
              </p14:nvContentPartPr>
              <p14:xfrm>
                <a:off x="4227775" y="308585"/>
                <a:ext cx="67320" cy="979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68FBF0F-767C-DF11-6967-F4FE3F650C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19135" y="299585"/>
                  <a:ext cx="84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F038404-B71D-A653-E571-0F0C5B78200F}"/>
                    </a:ext>
                  </a:extLst>
                </p14:cNvPr>
                <p14:cNvContentPartPr/>
                <p14:nvPr/>
              </p14:nvContentPartPr>
              <p14:xfrm>
                <a:off x="4203295" y="383105"/>
                <a:ext cx="177840" cy="1674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F038404-B71D-A653-E571-0F0C5B78200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94655" y="374465"/>
                  <a:ext cx="1954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731D87C-D485-6691-F48D-ACCEC32721B7}"/>
                    </a:ext>
                  </a:extLst>
                </p14:cNvPr>
                <p14:cNvContentPartPr/>
                <p14:nvPr/>
              </p14:nvContentPartPr>
              <p14:xfrm>
                <a:off x="4258735" y="455825"/>
                <a:ext cx="74520" cy="248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731D87C-D485-6691-F48D-ACCEC32721B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50095" y="446825"/>
                  <a:ext cx="92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F478DE8-9E7E-33EB-E5E5-DD7C69D7ECC9}"/>
                    </a:ext>
                  </a:extLst>
                </p14:cNvPr>
                <p14:cNvContentPartPr/>
                <p14:nvPr/>
              </p14:nvContentPartPr>
              <p14:xfrm>
                <a:off x="4263055" y="442145"/>
                <a:ext cx="102960" cy="1400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F478DE8-9E7E-33EB-E5E5-DD7C69D7ECC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54055" y="433505"/>
                  <a:ext cx="120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478D443-8D7E-E22A-1448-EB352EA89059}"/>
                    </a:ext>
                  </a:extLst>
                </p14:cNvPr>
                <p14:cNvContentPartPr/>
                <p14:nvPr/>
              </p14:nvContentPartPr>
              <p14:xfrm>
                <a:off x="4472575" y="229745"/>
                <a:ext cx="162360" cy="2088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478D443-8D7E-E22A-1448-EB352EA8905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63575" y="220745"/>
                  <a:ext cx="1800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898A323-C939-5518-F57A-3D6F6AB92794}"/>
                    </a:ext>
                  </a:extLst>
                </p14:cNvPr>
                <p14:cNvContentPartPr/>
                <p14:nvPr/>
              </p14:nvContentPartPr>
              <p14:xfrm>
                <a:off x="4489135" y="223265"/>
                <a:ext cx="240480" cy="2023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898A323-C939-5518-F57A-3D6F6AB9279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80495" y="214265"/>
                  <a:ext cx="2581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CA580A5-71EF-6BCB-98FA-05483F6FF342}"/>
                    </a:ext>
                  </a:extLst>
                </p14:cNvPr>
                <p14:cNvContentPartPr/>
                <p14:nvPr/>
              </p14:nvContentPartPr>
              <p14:xfrm>
                <a:off x="4425055" y="336665"/>
                <a:ext cx="359280" cy="1414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CA580A5-71EF-6BCB-98FA-05483F6FF34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416415" y="327665"/>
                  <a:ext cx="376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20A500A-AAFD-1193-1A68-E2620C2EF25A}"/>
                    </a:ext>
                  </a:extLst>
                </p14:cNvPr>
                <p14:cNvContentPartPr/>
                <p14:nvPr/>
              </p14:nvContentPartPr>
              <p14:xfrm>
                <a:off x="4887295" y="189065"/>
                <a:ext cx="157320" cy="345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20A500A-AAFD-1193-1A68-E2620C2EF25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878655" y="180065"/>
                  <a:ext cx="174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E96BF68-04A0-B379-E608-B09C56485D63}"/>
                    </a:ext>
                  </a:extLst>
                </p14:cNvPr>
                <p14:cNvContentPartPr/>
                <p14:nvPr/>
              </p14:nvContentPartPr>
              <p14:xfrm>
                <a:off x="5008615" y="237305"/>
                <a:ext cx="58320" cy="1414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E96BF68-04A0-B379-E608-B09C56485D6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999975" y="228305"/>
                  <a:ext cx="759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5C3B7A5-4643-5E8C-1F5D-729D57BAEA3E}"/>
                    </a:ext>
                  </a:extLst>
                </p14:cNvPr>
                <p14:cNvContentPartPr/>
                <p14:nvPr/>
              </p14:nvContentPartPr>
              <p14:xfrm>
                <a:off x="4857775" y="302825"/>
                <a:ext cx="379800" cy="1404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5C3B7A5-4643-5E8C-1F5D-729D57BAEA3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48775" y="293825"/>
                  <a:ext cx="397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0578960-DF60-FF36-1301-66E67A79615F}"/>
                    </a:ext>
                  </a:extLst>
                </p14:cNvPr>
                <p14:cNvContentPartPr/>
                <p14:nvPr/>
              </p14:nvContentPartPr>
              <p14:xfrm>
                <a:off x="5231095" y="137225"/>
                <a:ext cx="110160" cy="331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0578960-DF60-FF36-1301-66E67A79615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22455" y="128585"/>
                  <a:ext cx="1278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441169D-A6AA-0FE3-A46D-0F9712B7E757}"/>
                    </a:ext>
                  </a:extLst>
                </p14:cNvPr>
                <p14:cNvContentPartPr/>
                <p14:nvPr/>
              </p14:nvContentPartPr>
              <p14:xfrm>
                <a:off x="5203735" y="105905"/>
                <a:ext cx="101880" cy="2084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441169D-A6AA-0FE3-A46D-0F9712B7E75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194735" y="97265"/>
                  <a:ext cx="1195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24E5ECFB-43B3-AB48-5B3F-FFAF580775B0}"/>
                    </a:ext>
                  </a:extLst>
                </p14:cNvPr>
                <p14:cNvContentPartPr/>
                <p14:nvPr/>
              </p14:nvContentPartPr>
              <p14:xfrm>
                <a:off x="5300215" y="213905"/>
                <a:ext cx="56160" cy="435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24E5ECFB-43B3-AB48-5B3F-FFAF580775B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291215" y="205265"/>
                  <a:ext cx="73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D93A8D31-3F3B-83F3-0255-9C727F0CDE04}"/>
                    </a:ext>
                  </a:extLst>
                </p14:cNvPr>
                <p14:cNvContentPartPr/>
                <p14:nvPr/>
              </p14:nvContentPartPr>
              <p14:xfrm>
                <a:off x="5211295" y="321545"/>
                <a:ext cx="235440" cy="453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D93A8D31-3F3B-83F3-0255-9C727F0CDE0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202655" y="312545"/>
                  <a:ext cx="2530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E9C7F26-AD31-8547-6BFC-D4519A267F2C}"/>
                    </a:ext>
                  </a:extLst>
                </p14:cNvPr>
                <p14:cNvContentPartPr/>
                <p14:nvPr/>
              </p14:nvContentPartPr>
              <p14:xfrm>
                <a:off x="5499655" y="137945"/>
                <a:ext cx="202320" cy="1947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E9C7F26-AD31-8547-6BFC-D4519A267F2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491015" y="129305"/>
                  <a:ext cx="2199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08C5F40-DDF5-7A0A-585D-65893BE597F1}"/>
                    </a:ext>
                  </a:extLst>
                </p14:cNvPr>
                <p14:cNvContentPartPr/>
                <p14:nvPr/>
              </p14:nvContentPartPr>
              <p14:xfrm>
                <a:off x="5508295" y="179345"/>
                <a:ext cx="512280" cy="5990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08C5F40-DDF5-7A0A-585D-65893BE597F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499655" y="170345"/>
                  <a:ext cx="52992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6508FDC7-A775-643E-EAD5-D7B7472E5A81}"/>
                    </a:ext>
                  </a:extLst>
                </p14:cNvPr>
                <p14:cNvContentPartPr/>
                <p14:nvPr/>
              </p14:nvContentPartPr>
              <p14:xfrm>
                <a:off x="6135415" y="319025"/>
                <a:ext cx="9720" cy="198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6508FDC7-A775-643E-EAD5-D7B7472E5A8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126415" y="310025"/>
                  <a:ext cx="27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E4BC466-FB1F-4469-BAF5-C2A7997AF3A3}"/>
                    </a:ext>
                  </a:extLst>
                </p14:cNvPr>
                <p14:cNvContentPartPr/>
                <p14:nvPr/>
              </p14:nvContentPartPr>
              <p14:xfrm>
                <a:off x="6329815" y="65225"/>
                <a:ext cx="186120" cy="2127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E4BC466-FB1F-4469-BAF5-C2A7997AF3A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321175" y="56225"/>
                  <a:ext cx="20376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00EFFD4-A463-7BC6-9898-628038656653}"/>
              </a:ext>
            </a:extLst>
          </p:cNvPr>
          <p:cNvGrpSpPr/>
          <p:nvPr/>
        </p:nvGrpSpPr>
        <p:grpSpPr>
          <a:xfrm>
            <a:off x="6443575" y="2741825"/>
            <a:ext cx="572760" cy="352080"/>
            <a:chOff x="6443575" y="2741825"/>
            <a:chExt cx="57276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D6A19D8-A8B2-1213-9884-AB887FA9E207}"/>
                    </a:ext>
                  </a:extLst>
                </p14:cNvPr>
                <p14:cNvContentPartPr/>
                <p14:nvPr/>
              </p14:nvContentPartPr>
              <p14:xfrm>
                <a:off x="6552655" y="2791505"/>
                <a:ext cx="88560" cy="327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D6A19D8-A8B2-1213-9884-AB887FA9E20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43655" y="2782505"/>
                  <a:ext cx="1062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79A57932-CC7B-CD17-411D-F117F601DC06}"/>
                    </a:ext>
                  </a:extLst>
                </p14:cNvPr>
                <p14:cNvContentPartPr/>
                <p14:nvPr/>
              </p14:nvContentPartPr>
              <p14:xfrm>
                <a:off x="6443575" y="2817785"/>
                <a:ext cx="245880" cy="1573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79A57932-CC7B-CD17-411D-F117F601DC0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434575" y="2809145"/>
                  <a:ext cx="2635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7CAE23E3-7A97-D516-88B0-2A6F70602459}"/>
                    </a:ext>
                  </a:extLst>
                </p14:cNvPr>
                <p14:cNvContentPartPr/>
                <p14:nvPr/>
              </p14:nvContentPartPr>
              <p14:xfrm>
                <a:off x="6546175" y="2822825"/>
                <a:ext cx="36720" cy="1458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7CAE23E3-7A97-D516-88B0-2A6F7060245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537535" y="2814185"/>
                  <a:ext cx="54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764010A-339F-1CAE-3ED8-F334CECEFBB9}"/>
                    </a:ext>
                  </a:extLst>
                </p14:cNvPr>
                <p14:cNvContentPartPr/>
                <p14:nvPr/>
              </p14:nvContentPartPr>
              <p14:xfrm>
                <a:off x="6628975" y="2791145"/>
                <a:ext cx="23040" cy="1522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764010A-339F-1CAE-3ED8-F334CECEFBB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620335" y="2782145"/>
                  <a:ext cx="40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7AF6CCC2-F59E-DFEE-FE8B-B09C6841A9C6}"/>
                    </a:ext>
                  </a:extLst>
                </p14:cNvPr>
                <p14:cNvContentPartPr/>
                <p14:nvPr/>
              </p14:nvContentPartPr>
              <p14:xfrm>
                <a:off x="6582895" y="2741825"/>
                <a:ext cx="141120" cy="3405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7AF6CCC2-F59E-DFEE-FE8B-B09C6841A9C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74255" y="2732825"/>
                  <a:ext cx="1587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C1A57927-2C5C-41F8-FA88-C99BC0EF4150}"/>
                    </a:ext>
                  </a:extLst>
                </p14:cNvPr>
                <p14:cNvContentPartPr/>
                <p14:nvPr/>
              </p14:nvContentPartPr>
              <p14:xfrm>
                <a:off x="6816535" y="2771345"/>
                <a:ext cx="26640" cy="1789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C1A57927-2C5C-41F8-FA88-C99BC0EF415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807535" y="2762705"/>
                  <a:ext cx="44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782D647C-5490-3EAC-F630-9763EDEE8576}"/>
                    </a:ext>
                  </a:extLst>
                </p14:cNvPr>
                <p14:cNvContentPartPr/>
                <p14:nvPr/>
              </p14:nvContentPartPr>
              <p14:xfrm>
                <a:off x="6772975" y="2771345"/>
                <a:ext cx="180360" cy="1882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782D647C-5490-3EAC-F630-9763EDEE857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763975" y="2762705"/>
                  <a:ext cx="1980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9446A9DE-DA40-2396-E7A7-AC602F73D77A}"/>
                    </a:ext>
                  </a:extLst>
                </p14:cNvPr>
                <p14:cNvContentPartPr/>
                <p14:nvPr/>
              </p14:nvContentPartPr>
              <p14:xfrm>
                <a:off x="6916255" y="2821025"/>
                <a:ext cx="76320" cy="716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9446A9DE-DA40-2396-E7A7-AC602F73D77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907255" y="2812385"/>
                  <a:ext cx="93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03459FA4-702F-D6D4-5D20-6585D6A426FF}"/>
                    </a:ext>
                  </a:extLst>
                </p14:cNvPr>
                <p14:cNvContentPartPr/>
                <p14:nvPr/>
              </p14:nvContentPartPr>
              <p14:xfrm>
                <a:off x="6996175" y="2755145"/>
                <a:ext cx="20160" cy="597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03459FA4-702F-D6D4-5D20-6585D6A426F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987535" y="2746505"/>
                  <a:ext cx="37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3765F79F-89C9-4BD2-C37E-9FBA33E2CB54}"/>
                    </a:ext>
                  </a:extLst>
                </p14:cNvPr>
                <p14:cNvContentPartPr/>
                <p14:nvPr/>
              </p14:nvContentPartPr>
              <p14:xfrm>
                <a:off x="6860815" y="3056825"/>
                <a:ext cx="3240" cy="370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3765F79F-89C9-4BD2-C37E-9FBA33E2CB5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851815" y="3048185"/>
                  <a:ext cx="2088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303E98D-CB55-44E4-C85F-703A4B2C5CCF}"/>
              </a:ext>
            </a:extLst>
          </p:cNvPr>
          <p:cNvGrpSpPr/>
          <p:nvPr/>
        </p:nvGrpSpPr>
        <p:grpSpPr>
          <a:xfrm>
            <a:off x="7194175" y="2706185"/>
            <a:ext cx="355680" cy="327600"/>
            <a:chOff x="7194175" y="2706185"/>
            <a:chExt cx="35568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A412EB8-3F99-0066-06F0-C3547676F490}"/>
                    </a:ext>
                  </a:extLst>
                </p14:cNvPr>
                <p14:cNvContentPartPr/>
                <p14:nvPr/>
              </p14:nvContentPartPr>
              <p14:xfrm>
                <a:off x="7354015" y="2995625"/>
                <a:ext cx="6840" cy="381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A412EB8-3F99-0066-06F0-C3547676F49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345015" y="2986985"/>
                  <a:ext cx="244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FEFFB0C-9459-148B-C412-3CE2CF9C7F42}"/>
                    </a:ext>
                  </a:extLst>
                </p14:cNvPr>
                <p14:cNvContentPartPr/>
                <p14:nvPr/>
              </p14:nvContentPartPr>
              <p14:xfrm>
                <a:off x="7288495" y="2766305"/>
                <a:ext cx="65520" cy="7668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FEFFB0C-9459-148B-C412-3CE2CF9C7F4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279855" y="2757305"/>
                  <a:ext cx="83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DCD97F98-970F-6420-CB09-45424535EDAD}"/>
                    </a:ext>
                  </a:extLst>
                </p14:cNvPr>
                <p14:cNvContentPartPr/>
                <p14:nvPr/>
              </p14:nvContentPartPr>
              <p14:xfrm>
                <a:off x="7194175" y="2792585"/>
                <a:ext cx="74880" cy="1731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DCD97F98-970F-6420-CB09-45424535EDA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185535" y="2783585"/>
                  <a:ext cx="92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9ED6423F-3B63-1923-F97A-1877ACA4F4B2}"/>
                    </a:ext>
                  </a:extLst>
                </p14:cNvPr>
                <p14:cNvContentPartPr/>
                <p14:nvPr/>
              </p14:nvContentPartPr>
              <p14:xfrm>
                <a:off x="7239535" y="2888705"/>
                <a:ext cx="140400" cy="216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9ED6423F-3B63-1923-F97A-1877ACA4F4B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230895" y="2880065"/>
                  <a:ext cx="1580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B11329BA-FD51-9C3F-18DD-99BE6B8C1581}"/>
                    </a:ext>
                  </a:extLst>
                </p14:cNvPr>
                <p14:cNvContentPartPr/>
                <p14:nvPr/>
              </p14:nvContentPartPr>
              <p14:xfrm>
                <a:off x="7457335" y="2706185"/>
                <a:ext cx="58320" cy="165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B11329BA-FD51-9C3F-18DD-99BE6B8C158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448335" y="2697185"/>
                  <a:ext cx="75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36B80F9-6743-651D-51DF-9CDF8714F748}"/>
                    </a:ext>
                  </a:extLst>
                </p14:cNvPr>
                <p14:cNvContentPartPr/>
                <p14:nvPr/>
              </p14:nvContentPartPr>
              <p14:xfrm>
                <a:off x="7370575" y="2764505"/>
                <a:ext cx="130680" cy="1605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36B80F9-6743-651D-51DF-9CDF8714F74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61935" y="2755505"/>
                  <a:ext cx="148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3B922E06-64D3-2C1A-8070-035E1D1B3D3E}"/>
                    </a:ext>
                  </a:extLst>
                </p14:cNvPr>
                <p14:cNvContentPartPr/>
                <p14:nvPr/>
              </p14:nvContentPartPr>
              <p14:xfrm>
                <a:off x="7383895" y="2765225"/>
                <a:ext cx="135720" cy="1580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3B922E06-64D3-2C1A-8070-035E1D1B3D3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374895" y="2756225"/>
                  <a:ext cx="1533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5B7A4CE0-7E90-6D97-9CC0-6E04F753B932}"/>
                    </a:ext>
                  </a:extLst>
                </p14:cNvPr>
                <p14:cNvContentPartPr/>
                <p14:nvPr/>
              </p14:nvContentPartPr>
              <p14:xfrm>
                <a:off x="7417015" y="2856305"/>
                <a:ext cx="132840" cy="532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5B7A4CE0-7E90-6D97-9CC0-6E04F753B93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408375" y="2847305"/>
                  <a:ext cx="15048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14" name="组合 25613">
            <a:extLst>
              <a:ext uri="{FF2B5EF4-FFF2-40B4-BE49-F238E27FC236}">
                <a16:creationId xmlns:a16="http://schemas.microsoft.com/office/drawing/2014/main" id="{8AB434B6-86FD-95B8-FBBF-A22ADEBDBA65}"/>
              </a:ext>
            </a:extLst>
          </p:cNvPr>
          <p:cNvGrpSpPr/>
          <p:nvPr/>
        </p:nvGrpSpPr>
        <p:grpSpPr>
          <a:xfrm>
            <a:off x="7686655" y="2417825"/>
            <a:ext cx="2340000" cy="688320"/>
            <a:chOff x="7686655" y="2417825"/>
            <a:chExt cx="2340000" cy="68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0F285720-CC42-2C9F-98D8-917F26866B55}"/>
                    </a:ext>
                  </a:extLst>
                </p14:cNvPr>
                <p14:cNvContentPartPr/>
                <p14:nvPr/>
              </p14:nvContentPartPr>
              <p14:xfrm>
                <a:off x="7686655" y="2810585"/>
                <a:ext cx="292320" cy="2955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0F285720-CC42-2C9F-98D8-917F26866B5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678015" y="2801945"/>
                  <a:ext cx="3099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36B0CF5A-7A86-DF88-895D-0839E28F554F}"/>
                    </a:ext>
                  </a:extLst>
                </p14:cNvPr>
                <p14:cNvContentPartPr/>
                <p14:nvPr/>
              </p14:nvContentPartPr>
              <p14:xfrm>
                <a:off x="8089855" y="2580545"/>
                <a:ext cx="131760" cy="2343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36B0CF5A-7A86-DF88-895D-0839E28F554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081215" y="2571905"/>
                  <a:ext cx="1494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CA7C57C-55C0-2908-BA04-CD1C122A1A8E}"/>
                    </a:ext>
                  </a:extLst>
                </p14:cNvPr>
                <p14:cNvContentPartPr/>
                <p14:nvPr/>
              </p14:nvContentPartPr>
              <p14:xfrm>
                <a:off x="8008855" y="2715545"/>
                <a:ext cx="130680" cy="1188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CA7C57C-55C0-2908-BA04-CD1C122A1A8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000215" y="2706545"/>
                  <a:ext cx="1483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310CF5D-0597-D9DB-39B8-62437F2FCDD2}"/>
                    </a:ext>
                  </a:extLst>
                </p14:cNvPr>
                <p14:cNvContentPartPr/>
                <p14:nvPr/>
              </p14:nvContentPartPr>
              <p14:xfrm>
                <a:off x="8245015" y="2547425"/>
                <a:ext cx="152280" cy="1566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310CF5D-0597-D9DB-39B8-62437F2FCDD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236015" y="2538785"/>
                  <a:ext cx="169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E4667BB3-D457-ADAE-1FCF-169A1146AC4A}"/>
                    </a:ext>
                  </a:extLst>
                </p14:cNvPr>
                <p14:cNvContentPartPr/>
                <p14:nvPr/>
              </p14:nvContentPartPr>
              <p14:xfrm>
                <a:off x="8251855" y="2633105"/>
                <a:ext cx="183240" cy="1414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E4667BB3-D457-ADAE-1FCF-169A1146AC4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243215" y="2624465"/>
                  <a:ext cx="2008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B5FCC0D-0849-C231-5419-F9BD3A8D56D4}"/>
                    </a:ext>
                  </a:extLst>
                </p14:cNvPr>
                <p14:cNvContentPartPr/>
                <p14:nvPr/>
              </p14:nvContentPartPr>
              <p14:xfrm>
                <a:off x="8447335" y="2604665"/>
                <a:ext cx="147960" cy="950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B5FCC0D-0849-C231-5419-F9BD3A8D56D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438695" y="2595665"/>
                  <a:ext cx="165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610F4592-9184-2ABB-443D-2E549BE37DE1}"/>
                    </a:ext>
                  </a:extLst>
                </p14:cNvPr>
                <p14:cNvContentPartPr/>
                <p14:nvPr/>
              </p14:nvContentPartPr>
              <p14:xfrm>
                <a:off x="8660095" y="2561825"/>
                <a:ext cx="15840" cy="15372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610F4592-9184-2ABB-443D-2E549BE37DE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651455" y="2553185"/>
                  <a:ext cx="334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44ECAE2C-FCD9-597F-A575-3867539C6DAC}"/>
                    </a:ext>
                  </a:extLst>
                </p14:cNvPr>
                <p14:cNvContentPartPr/>
                <p14:nvPr/>
              </p14:nvContentPartPr>
              <p14:xfrm>
                <a:off x="8673055" y="2523305"/>
                <a:ext cx="109080" cy="2271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44ECAE2C-FCD9-597F-A575-3867539C6DA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664055" y="2514665"/>
                  <a:ext cx="1267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D3A9F824-F202-0931-972B-BDAD301C2197}"/>
                    </a:ext>
                  </a:extLst>
                </p14:cNvPr>
                <p14:cNvContentPartPr/>
                <p14:nvPr/>
              </p14:nvContentPartPr>
              <p14:xfrm>
                <a:off x="8854495" y="2554985"/>
                <a:ext cx="87840" cy="126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D3A9F824-F202-0931-972B-BDAD301C219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845855" y="2546345"/>
                  <a:ext cx="1054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428B1597-209E-1F68-48EE-D9B84C51A44B}"/>
                    </a:ext>
                  </a:extLst>
                </p14:cNvPr>
                <p14:cNvContentPartPr/>
                <p14:nvPr/>
              </p14:nvContentPartPr>
              <p14:xfrm>
                <a:off x="8898415" y="2508185"/>
                <a:ext cx="7920" cy="972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428B1597-209E-1F68-48EE-D9B84C51A44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889415" y="2499545"/>
                  <a:ext cx="25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B723F83-6854-0CB2-D891-E287B5613DD0}"/>
                    </a:ext>
                  </a:extLst>
                </p14:cNvPr>
                <p14:cNvContentPartPr/>
                <p14:nvPr/>
              </p14:nvContentPartPr>
              <p14:xfrm>
                <a:off x="8800855" y="2525825"/>
                <a:ext cx="318240" cy="19620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B723F83-6854-0CB2-D891-E287B5613DD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791855" y="2516825"/>
                  <a:ext cx="335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653D68B9-E524-ECEE-BFC4-3A76C4088827}"/>
                    </a:ext>
                  </a:extLst>
                </p14:cNvPr>
                <p14:cNvContentPartPr/>
                <p14:nvPr/>
              </p14:nvContentPartPr>
              <p14:xfrm>
                <a:off x="9102535" y="2538785"/>
                <a:ext cx="136440" cy="1767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653D68B9-E524-ECEE-BFC4-3A76C408882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093895" y="2529785"/>
                  <a:ext cx="1540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5600" name="墨迹 25599">
                  <a:extLst>
                    <a:ext uri="{FF2B5EF4-FFF2-40B4-BE49-F238E27FC236}">
                      <a16:creationId xmlns:a16="http://schemas.microsoft.com/office/drawing/2014/main" id="{F09F94AA-6FE4-7855-CC74-1106D78884D7}"/>
                    </a:ext>
                  </a:extLst>
                </p14:cNvPr>
                <p14:cNvContentPartPr/>
                <p14:nvPr/>
              </p14:nvContentPartPr>
              <p14:xfrm>
                <a:off x="9219895" y="2508185"/>
                <a:ext cx="75240" cy="26640"/>
              </p14:xfrm>
            </p:contentPart>
          </mc:Choice>
          <mc:Fallback xmlns="">
            <p:pic>
              <p:nvPicPr>
                <p:cNvPr id="25600" name="墨迹 25599">
                  <a:extLst>
                    <a:ext uri="{FF2B5EF4-FFF2-40B4-BE49-F238E27FC236}">
                      <a16:creationId xmlns:a16="http://schemas.microsoft.com/office/drawing/2014/main" id="{F09F94AA-6FE4-7855-CC74-1106D78884D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211255" y="2499185"/>
                  <a:ext cx="92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5601" name="墨迹 25600">
                  <a:extLst>
                    <a:ext uri="{FF2B5EF4-FFF2-40B4-BE49-F238E27FC236}">
                      <a16:creationId xmlns:a16="http://schemas.microsoft.com/office/drawing/2014/main" id="{EA2E6E99-D72A-A342-719A-E9CCC5B24DC5}"/>
                    </a:ext>
                  </a:extLst>
                </p14:cNvPr>
                <p14:cNvContentPartPr/>
                <p14:nvPr/>
              </p14:nvContentPartPr>
              <p14:xfrm>
                <a:off x="9256975" y="2466425"/>
                <a:ext cx="22320" cy="235080"/>
              </p14:xfrm>
            </p:contentPart>
          </mc:Choice>
          <mc:Fallback xmlns="">
            <p:pic>
              <p:nvPicPr>
                <p:cNvPr id="25601" name="墨迹 25600">
                  <a:extLst>
                    <a:ext uri="{FF2B5EF4-FFF2-40B4-BE49-F238E27FC236}">
                      <a16:creationId xmlns:a16="http://schemas.microsoft.com/office/drawing/2014/main" id="{EA2E6E99-D72A-A342-719A-E9CCC5B24DC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247975" y="2457425"/>
                  <a:ext cx="399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5602" name="墨迹 25601">
                  <a:extLst>
                    <a:ext uri="{FF2B5EF4-FFF2-40B4-BE49-F238E27FC236}">
                      <a16:creationId xmlns:a16="http://schemas.microsoft.com/office/drawing/2014/main" id="{94ED0E2B-0C47-200F-AD26-D1A5F16039B2}"/>
                    </a:ext>
                  </a:extLst>
                </p14:cNvPr>
                <p14:cNvContentPartPr/>
                <p14:nvPr/>
              </p14:nvContentPartPr>
              <p14:xfrm>
                <a:off x="9179215" y="2438345"/>
                <a:ext cx="210600" cy="279000"/>
              </p14:xfrm>
            </p:contentPart>
          </mc:Choice>
          <mc:Fallback xmlns="">
            <p:pic>
              <p:nvPicPr>
                <p:cNvPr id="25602" name="墨迹 25601">
                  <a:extLst>
                    <a:ext uri="{FF2B5EF4-FFF2-40B4-BE49-F238E27FC236}">
                      <a16:creationId xmlns:a16="http://schemas.microsoft.com/office/drawing/2014/main" id="{94ED0E2B-0C47-200F-AD26-D1A5F16039B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170215" y="2429345"/>
                  <a:ext cx="2282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5606" name="墨迹 25605">
                  <a:extLst>
                    <a:ext uri="{FF2B5EF4-FFF2-40B4-BE49-F238E27FC236}">
                      <a16:creationId xmlns:a16="http://schemas.microsoft.com/office/drawing/2014/main" id="{0F1114B0-04B0-C720-3BC9-412C3A43199B}"/>
                    </a:ext>
                  </a:extLst>
                </p14:cNvPr>
                <p14:cNvContentPartPr/>
                <p14:nvPr/>
              </p14:nvContentPartPr>
              <p14:xfrm>
                <a:off x="9443455" y="2493785"/>
                <a:ext cx="51120" cy="123480"/>
              </p14:xfrm>
            </p:contentPart>
          </mc:Choice>
          <mc:Fallback xmlns="">
            <p:pic>
              <p:nvPicPr>
                <p:cNvPr id="25606" name="墨迹 25605">
                  <a:extLst>
                    <a:ext uri="{FF2B5EF4-FFF2-40B4-BE49-F238E27FC236}">
                      <a16:creationId xmlns:a16="http://schemas.microsoft.com/office/drawing/2014/main" id="{0F1114B0-04B0-C720-3BC9-412C3A43199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434815" y="2484785"/>
                  <a:ext cx="687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5607" name="墨迹 25606">
                  <a:extLst>
                    <a:ext uri="{FF2B5EF4-FFF2-40B4-BE49-F238E27FC236}">
                      <a16:creationId xmlns:a16="http://schemas.microsoft.com/office/drawing/2014/main" id="{EB0D88B8-9094-7F01-2ED8-D36F065D983B}"/>
                    </a:ext>
                  </a:extLst>
                </p14:cNvPr>
                <p14:cNvContentPartPr/>
                <p14:nvPr/>
              </p14:nvContentPartPr>
              <p14:xfrm>
                <a:off x="9478015" y="2453825"/>
                <a:ext cx="140400" cy="253080"/>
              </p14:xfrm>
            </p:contentPart>
          </mc:Choice>
          <mc:Fallback xmlns="">
            <p:pic>
              <p:nvPicPr>
                <p:cNvPr id="25607" name="墨迹 25606">
                  <a:extLst>
                    <a:ext uri="{FF2B5EF4-FFF2-40B4-BE49-F238E27FC236}">
                      <a16:creationId xmlns:a16="http://schemas.microsoft.com/office/drawing/2014/main" id="{EB0D88B8-9094-7F01-2ED8-D36F065D983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469015" y="2445185"/>
                  <a:ext cx="1580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5608" name="墨迹 25607">
                  <a:extLst>
                    <a:ext uri="{FF2B5EF4-FFF2-40B4-BE49-F238E27FC236}">
                      <a16:creationId xmlns:a16="http://schemas.microsoft.com/office/drawing/2014/main" id="{9E13BA1E-A47D-D95F-ACC6-181DB74D81B7}"/>
                    </a:ext>
                  </a:extLst>
                </p14:cNvPr>
                <p14:cNvContentPartPr/>
                <p14:nvPr/>
              </p14:nvContentPartPr>
              <p14:xfrm>
                <a:off x="9507535" y="2591705"/>
                <a:ext cx="50040" cy="43560"/>
              </p14:xfrm>
            </p:contentPart>
          </mc:Choice>
          <mc:Fallback xmlns="">
            <p:pic>
              <p:nvPicPr>
                <p:cNvPr id="25608" name="墨迹 25607">
                  <a:extLst>
                    <a:ext uri="{FF2B5EF4-FFF2-40B4-BE49-F238E27FC236}">
                      <a16:creationId xmlns:a16="http://schemas.microsoft.com/office/drawing/2014/main" id="{9E13BA1E-A47D-D95F-ACC6-181DB74D81B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498895" y="2583065"/>
                  <a:ext cx="676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5609" name="墨迹 25608">
                  <a:extLst>
                    <a:ext uri="{FF2B5EF4-FFF2-40B4-BE49-F238E27FC236}">
                      <a16:creationId xmlns:a16="http://schemas.microsoft.com/office/drawing/2014/main" id="{C8916401-AB78-A57A-BF2B-E5E111A6A4C9}"/>
                    </a:ext>
                  </a:extLst>
                </p14:cNvPr>
                <p14:cNvContentPartPr/>
                <p14:nvPr/>
              </p14:nvContentPartPr>
              <p14:xfrm>
                <a:off x="9499615" y="2459945"/>
                <a:ext cx="221400" cy="263880"/>
              </p14:xfrm>
            </p:contentPart>
          </mc:Choice>
          <mc:Fallback xmlns="">
            <p:pic>
              <p:nvPicPr>
                <p:cNvPr id="25609" name="墨迹 25608">
                  <a:extLst>
                    <a:ext uri="{FF2B5EF4-FFF2-40B4-BE49-F238E27FC236}">
                      <a16:creationId xmlns:a16="http://schemas.microsoft.com/office/drawing/2014/main" id="{C8916401-AB78-A57A-BF2B-E5E111A6A4C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490615" y="2450945"/>
                  <a:ext cx="2390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5610" name="墨迹 25609">
                  <a:extLst>
                    <a:ext uri="{FF2B5EF4-FFF2-40B4-BE49-F238E27FC236}">
                      <a16:creationId xmlns:a16="http://schemas.microsoft.com/office/drawing/2014/main" id="{E8B5359C-D9EB-8C73-312F-C076F313D372}"/>
                    </a:ext>
                  </a:extLst>
                </p14:cNvPr>
                <p14:cNvContentPartPr/>
                <p14:nvPr/>
              </p14:nvContentPartPr>
              <p14:xfrm>
                <a:off x="9632455" y="2480825"/>
                <a:ext cx="52920" cy="172440"/>
              </p14:xfrm>
            </p:contentPart>
          </mc:Choice>
          <mc:Fallback xmlns="">
            <p:pic>
              <p:nvPicPr>
                <p:cNvPr id="25610" name="墨迹 25609">
                  <a:extLst>
                    <a:ext uri="{FF2B5EF4-FFF2-40B4-BE49-F238E27FC236}">
                      <a16:creationId xmlns:a16="http://schemas.microsoft.com/office/drawing/2014/main" id="{E8B5359C-D9EB-8C73-312F-C076F313D37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623815" y="2472185"/>
                  <a:ext cx="70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5611" name="墨迹 25610">
                  <a:extLst>
                    <a:ext uri="{FF2B5EF4-FFF2-40B4-BE49-F238E27FC236}">
                      <a16:creationId xmlns:a16="http://schemas.microsoft.com/office/drawing/2014/main" id="{161644F8-FCF5-69AF-8E17-C0B773066147}"/>
                    </a:ext>
                  </a:extLst>
                </p14:cNvPr>
                <p14:cNvContentPartPr/>
                <p14:nvPr/>
              </p14:nvContentPartPr>
              <p14:xfrm>
                <a:off x="9641095" y="2495225"/>
                <a:ext cx="93600" cy="194040"/>
              </p14:xfrm>
            </p:contentPart>
          </mc:Choice>
          <mc:Fallback xmlns="">
            <p:pic>
              <p:nvPicPr>
                <p:cNvPr id="25611" name="墨迹 25610">
                  <a:extLst>
                    <a:ext uri="{FF2B5EF4-FFF2-40B4-BE49-F238E27FC236}">
                      <a16:creationId xmlns:a16="http://schemas.microsoft.com/office/drawing/2014/main" id="{161644F8-FCF5-69AF-8E17-C0B77306614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632095" y="2486225"/>
                  <a:ext cx="1112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5612" name="墨迹 25611">
                  <a:extLst>
                    <a:ext uri="{FF2B5EF4-FFF2-40B4-BE49-F238E27FC236}">
                      <a16:creationId xmlns:a16="http://schemas.microsoft.com/office/drawing/2014/main" id="{B0B14A6E-7B7C-3055-8D8F-C1E2DFE4AB8B}"/>
                    </a:ext>
                  </a:extLst>
                </p14:cNvPr>
                <p14:cNvContentPartPr/>
                <p14:nvPr/>
              </p14:nvContentPartPr>
              <p14:xfrm>
                <a:off x="9655855" y="2619065"/>
                <a:ext cx="162000" cy="83880"/>
              </p14:xfrm>
            </p:contentPart>
          </mc:Choice>
          <mc:Fallback xmlns="">
            <p:pic>
              <p:nvPicPr>
                <p:cNvPr id="25612" name="墨迹 25611">
                  <a:extLst>
                    <a:ext uri="{FF2B5EF4-FFF2-40B4-BE49-F238E27FC236}">
                      <a16:creationId xmlns:a16="http://schemas.microsoft.com/office/drawing/2014/main" id="{B0B14A6E-7B7C-3055-8D8F-C1E2DFE4AB8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647215" y="2610425"/>
                  <a:ext cx="1796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5613" name="墨迹 25612">
                  <a:extLst>
                    <a:ext uri="{FF2B5EF4-FFF2-40B4-BE49-F238E27FC236}">
                      <a16:creationId xmlns:a16="http://schemas.microsoft.com/office/drawing/2014/main" id="{35D27F4B-F711-991E-6F39-B155FD8E90D7}"/>
                    </a:ext>
                  </a:extLst>
                </p14:cNvPr>
                <p14:cNvContentPartPr/>
                <p14:nvPr/>
              </p14:nvContentPartPr>
              <p14:xfrm>
                <a:off x="9719575" y="2417825"/>
                <a:ext cx="307080" cy="435600"/>
              </p14:xfrm>
            </p:contentPart>
          </mc:Choice>
          <mc:Fallback xmlns="">
            <p:pic>
              <p:nvPicPr>
                <p:cNvPr id="25613" name="墨迹 25612">
                  <a:extLst>
                    <a:ext uri="{FF2B5EF4-FFF2-40B4-BE49-F238E27FC236}">
                      <a16:creationId xmlns:a16="http://schemas.microsoft.com/office/drawing/2014/main" id="{35D27F4B-F711-991E-6F39-B155FD8E90D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710935" y="2408825"/>
                  <a:ext cx="324720" cy="45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22" name="组合 25621">
            <a:extLst>
              <a:ext uri="{FF2B5EF4-FFF2-40B4-BE49-F238E27FC236}">
                <a16:creationId xmlns:a16="http://schemas.microsoft.com/office/drawing/2014/main" id="{150B1334-5E67-386A-FEEC-31F69CCDA1DC}"/>
              </a:ext>
            </a:extLst>
          </p:cNvPr>
          <p:cNvGrpSpPr/>
          <p:nvPr/>
        </p:nvGrpSpPr>
        <p:grpSpPr>
          <a:xfrm>
            <a:off x="8059615" y="3065105"/>
            <a:ext cx="1042560" cy="261360"/>
            <a:chOff x="8059615" y="3065105"/>
            <a:chExt cx="104256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5615" name="墨迹 25614">
                  <a:extLst>
                    <a:ext uri="{FF2B5EF4-FFF2-40B4-BE49-F238E27FC236}">
                      <a16:creationId xmlns:a16="http://schemas.microsoft.com/office/drawing/2014/main" id="{D0DFACCA-A465-DD3B-A631-E09263DE2D1F}"/>
                    </a:ext>
                  </a:extLst>
                </p14:cNvPr>
                <p14:cNvContentPartPr/>
                <p14:nvPr/>
              </p14:nvContentPartPr>
              <p14:xfrm>
                <a:off x="8059615" y="3221705"/>
                <a:ext cx="376920" cy="60120"/>
              </p14:xfrm>
            </p:contentPart>
          </mc:Choice>
          <mc:Fallback xmlns="">
            <p:pic>
              <p:nvPicPr>
                <p:cNvPr id="25615" name="墨迹 25614">
                  <a:extLst>
                    <a:ext uri="{FF2B5EF4-FFF2-40B4-BE49-F238E27FC236}">
                      <a16:creationId xmlns:a16="http://schemas.microsoft.com/office/drawing/2014/main" id="{D0DFACCA-A465-DD3B-A631-E09263DE2D1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050975" y="3212705"/>
                  <a:ext cx="394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5616" name="墨迹 25615">
                  <a:extLst>
                    <a:ext uri="{FF2B5EF4-FFF2-40B4-BE49-F238E27FC236}">
                      <a16:creationId xmlns:a16="http://schemas.microsoft.com/office/drawing/2014/main" id="{19C5E886-C983-3EFA-D951-57FAADFB58F6}"/>
                    </a:ext>
                  </a:extLst>
                </p14:cNvPr>
                <p14:cNvContentPartPr/>
                <p14:nvPr/>
              </p14:nvContentPartPr>
              <p14:xfrm>
                <a:off x="8517895" y="3114065"/>
                <a:ext cx="86040" cy="34200"/>
              </p14:xfrm>
            </p:contentPart>
          </mc:Choice>
          <mc:Fallback xmlns="">
            <p:pic>
              <p:nvPicPr>
                <p:cNvPr id="25616" name="墨迹 25615">
                  <a:extLst>
                    <a:ext uri="{FF2B5EF4-FFF2-40B4-BE49-F238E27FC236}">
                      <a16:creationId xmlns:a16="http://schemas.microsoft.com/office/drawing/2014/main" id="{19C5E886-C983-3EFA-D951-57FAADFB58F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508895" y="3105425"/>
                  <a:ext cx="1036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5617" name="墨迹 25616">
                  <a:extLst>
                    <a:ext uri="{FF2B5EF4-FFF2-40B4-BE49-F238E27FC236}">
                      <a16:creationId xmlns:a16="http://schemas.microsoft.com/office/drawing/2014/main" id="{E95FFAD5-758C-31A4-EA69-19B215956880}"/>
                    </a:ext>
                  </a:extLst>
                </p14:cNvPr>
                <p14:cNvContentPartPr/>
                <p14:nvPr/>
              </p14:nvContentPartPr>
              <p14:xfrm>
                <a:off x="8515015" y="3065105"/>
                <a:ext cx="164880" cy="261360"/>
              </p14:xfrm>
            </p:contentPart>
          </mc:Choice>
          <mc:Fallback xmlns="">
            <p:pic>
              <p:nvPicPr>
                <p:cNvPr id="25617" name="墨迹 25616">
                  <a:extLst>
                    <a:ext uri="{FF2B5EF4-FFF2-40B4-BE49-F238E27FC236}">
                      <a16:creationId xmlns:a16="http://schemas.microsoft.com/office/drawing/2014/main" id="{E95FFAD5-758C-31A4-EA69-19B21595688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506015" y="3056105"/>
                  <a:ext cx="1825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5618" name="墨迹 25617">
                  <a:extLst>
                    <a:ext uri="{FF2B5EF4-FFF2-40B4-BE49-F238E27FC236}">
                      <a16:creationId xmlns:a16="http://schemas.microsoft.com/office/drawing/2014/main" id="{D92A6051-BA4D-DCD4-C051-9F97BD96B683}"/>
                    </a:ext>
                  </a:extLst>
                </p14:cNvPr>
                <p14:cNvContentPartPr/>
                <p14:nvPr/>
              </p14:nvContentPartPr>
              <p14:xfrm>
                <a:off x="8757295" y="3096065"/>
                <a:ext cx="7920" cy="156240"/>
              </p14:xfrm>
            </p:contentPart>
          </mc:Choice>
          <mc:Fallback xmlns="">
            <p:pic>
              <p:nvPicPr>
                <p:cNvPr id="25618" name="墨迹 25617">
                  <a:extLst>
                    <a:ext uri="{FF2B5EF4-FFF2-40B4-BE49-F238E27FC236}">
                      <a16:creationId xmlns:a16="http://schemas.microsoft.com/office/drawing/2014/main" id="{D92A6051-BA4D-DCD4-C051-9F97BD96B68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748295" y="3087065"/>
                  <a:ext cx="255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5619" name="墨迹 25618">
                  <a:extLst>
                    <a:ext uri="{FF2B5EF4-FFF2-40B4-BE49-F238E27FC236}">
                      <a16:creationId xmlns:a16="http://schemas.microsoft.com/office/drawing/2014/main" id="{381EB943-08C9-0565-C884-E8B024B49AC6}"/>
                    </a:ext>
                  </a:extLst>
                </p14:cNvPr>
                <p14:cNvContentPartPr/>
                <p14:nvPr/>
              </p14:nvContentPartPr>
              <p14:xfrm>
                <a:off x="8752975" y="3071225"/>
                <a:ext cx="113400" cy="31320"/>
              </p14:xfrm>
            </p:contentPart>
          </mc:Choice>
          <mc:Fallback xmlns="">
            <p:pic>
              <p:nvPicPr>
                <p:cNvPr id="25619" name="墨迹 25618">
                  <a:extLst>
                    <a:ext uri="{FF2B5EF4-FFF2-40B4-BE49-F238E27FC236}">
                      <a16:creationId xmlns:a16="http://schemas.microsoft.com/office/drawing/2014/main" id="{381EB943-08C9-0565-C884-E8B024B49AC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744335" y="3062225"/>
                  <a:ext cx="1310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5620" name="墨迹 25619">
                  <a:extLst>
                    <a:ext uri="{FF2B5EF4-FFF2-40B4-BE49-F238E27FC236}">
                      <a16:creationId xmlns:a16="http://schemas.microsoft.com/office/drawing/2014/main" id="{0E92D2A4-9FE6-4F41-0874-3C6158F32B56}"/>
                    </a:ext>
                  </a:extLst>
                </p14:cNvPr>
                <p14:cNvContentPartPr/>
                <p14:nvPr/>
              </p14:nvContentPartPr>
              <p14:xfrm>
                <a:off x="8772415" y="3105785"/>
                <a:ext cx="120600" cy="189000"/>
              </p14:xfrm>
            </p:contentPart>
          </mc:Choice>
          <mc:Fallback xmlns="">
            <p:pic>
              <p:nvPicPr>
                <p:cNvPr id="25620" name="墨迹 25619">
                  <a:extLst>
                    <a:ext uri="{FF2B5EF4-FFF2-40B4-BE49-F238E27FC236}">
                      <a16:creationId xmlns:a16="http://schemas.microsoft.com/office/drawing/2014/main" id="{0E92D2A4-9FE6-4F41-0874-3C6158F32B5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763415" y="3097145"/>
                  <a:ext cx="1382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5621" name="墨迹 25620">
                  <a:extLst>
                    <a:ext uri="{FF2B5EF4-FFF2-40B4-BE49-F238E27FC236}">
                      <a16:creationId xmlns:a16="http://schemas.microsoft.com/office/drawing/2014/main" id="{1FE4EABB-4799-4E78-6961-37323D555419}"/>
                    </a:ext>
                  </a:extLst>
                </p14:cNvPr>
                <p14:cNvContentPartPr/>
                <p14:nvPr/>
              </p14:nvContentPartPr>
              <p14:xfrm>
                <a:off x="8705095" y="3181385"/>
                <a:ext cx="397080" cy="128880"/>
              </p14:xfrm>
            </p:contentPart>
          </mc:Choice>
          <mc:Fallback xmlns="">
            <p:pic>
              <p:nvPicPr>
                <p:cNvPr id="25621" name="墨迹 25620">
                  <a:extLst>
                    <a:ext uri="{FF2B5EF4-FFF2-40B4-BE49-F238E27FC236}">
                      <a16:creationId xmlns:a16="http://schemas.microsoft.com/office/drawing/2014/main" id="{1FE4EABB-4799-4E78-6961-37323D55541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696455" y="3172385"/>
                  <a:ext cx="41472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5624" name="墨迹 25623">
                <a:extLst>
                  <a:ext uri="{FF2B5EF4-FFF2-40B4-BE49-F238E27FC236}">
                    <a16:creationId xmlns:a16="http://schemas.microsoft.com/office/drawing/2014/main" id="{49EFB606-F92D-DE55-5111-E9B7B8445AD3}"/>
                  </a:ext>
                </a:extLst>
              </p14:cNvPr>
              <p14:cNvContentPartPr/>
              <p14:nvPr/>
            </p14:nvContentPartPr>
            <p14:xfrm>
              <a:off x="4003495" y="3933785"/>
              <a:ext cx="347400" cy="275400"/>
            </p14:xfrm>
          </p:contentPart>
        </mc:Choice>
        <mc:Fallback xmlns="">
          <p:pic>
            <p:nvPicPr>
              <p:cNvPr id="25624" name="墨迹 25623">
                <a:extLst>
                  <a:ext uri="{FF2B5EF4-FFF2-40B4-BE49-F238E27FC236}">
                    <a16:creationId xmlns:a16="http://schemas.microsoft.com/office/drawing/2014/main" id="{49EFB606-F92D-DE55-5111-E9B7B8445AD3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3994495" y="3924785"/>
                <a:ext cx="36504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5625" name="墨迹 25624">
                <a:extLst>
                  <a:ext uri="{FF2B5EF4-FFF2-40B4-BE49-F238E27FC236}">
                    <a16:creationId xmlns:a16="http://schemas.microsoft.com/office/drawing/2014/main" id="{440305C3-1DF8-9784-C3D6-B83C9A13ED80}"/>
                  </a:ext>
                </a:extLst>
              </p14:cNvPr>
              <p14:cNvContentPartPr/>
              <p14:nvPr/>
            </p14:nvContentPartPr>
            <p14:xfrm>
              <a:off x="5121655" y="3970505"/>
              <a:ext cx="267840" cy="735840"/>
            </p14:xfrm>
          </p:contentPart>
        </mc:Choice>
        <mc:Fallback xmlns="">
          <p:pic>
            <p:nvPicPr>
              <p:cNvPr id="25625" name="墨迹 25624">
                <a:extLst>
                  <a:ext uri="{FF2B5EF4-FFF2-40B4-BE49-F238E27FC236}">
                    <a16:creationId xmlns:a16="http://schemas.microsoft.com/office/drawing/2014/main" id="{440305C3-1DF8-9784-C3D6-B83C9A13ED80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5112655" y="3961505"/>
                <a:ext cx="285480" cy="75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5626" name="墨迹 25625">
                <a:extLst>
                  <a:ext uri="{FF2B5EF4-FFF2-40B4-BE49-F238E27FC236}">
                    <a16:creationId xmlns:a16="http://schemas.microsoft.com/office/drawing/2014/main" id="{532990A3-D245-4880-FCF5-30FC215E5CFA}"/>
                  </a:ext>
                </a:extLst>
              </p14:cNvPr>
              <p14:cNvContentPartPr/>
              <p14:nvPr/>
            </p14:nvContentPartPr>
            <p14:xfrm>
              <a:off x="6265375" y="4009025"/>
              <a:ext cx="254880" cy="212400"/>
            </p14:xfrm>
          </p:contentPart>
        </mc:Choice>
        <mc:Fallback xmlns="">
          <p:pic>
            <p:nvPicPr>
              <p:cNvPr id="25626" name="墨迹 25625">
                <a:extLst>
                  <a:ext uri="{FF2B5EF4-FFF2-40B4-BE49-F238E27FC236}">
                    <a16:creationId xmlns:a16="http://schemas.microsoft.com/office/drawing/2014/main" id="{532990A3-D245-4880-FCF5-30FC215E5CFA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256735" y="4000025"/>
                <a:ext cx="27252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5628" name="墨迹 25627">
                <a:extLst>
                  <a:ext uri="{FF2B5EF4-FFF2-40B4-BE49-F238E27FC236}">
                    <a16:creationId xmlns:a16="http://schemas.microsoft.com/office/drawing/2014/main" id="{505AFCF2-D828-DA4A-D282-AD37D0260AEA}"/>
                  </a:ext>
                </a:extLst>
              </p14:cNvPr>
              <p14:cNvContentPartPr/>
              <p14:nvPr/>
            </p14:nvContentPartPr>
            <p14:xfrm>
              <a:off x="7638415" y="3901025"/>
              <a:ext cx="145440" cy="354600"/>
            </p14:xfrm>
          </p:contentPart>
        </mc:Choice>
        <mc:Fallback xmlns="">
          <p:pic>
            <p:nvPicPr>
              <p:cNvPr id="25628" name="墨迹 25627">
                <a:extLst>
                  <a:ext uri="{FF2B5EF4-FFF2-40B4-BE49-F238E27FC236}">
                    <a16:creationId xmlns:a16="http://schemas.microsoft.com/office/drawing/2014/main" id="{505AFCF2-D828-DA4A-D282-AD37D0260AEA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7629415" y="3892025"/>
                <a:ext cx="16308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5629" name="墨迹 25628">
                <a:extLst>
                  <a:ext uri="{FF2B5EF4-FFF2-40B4-BE49-F238E27FC236}">
                    <a16:creationId xmlns:a16="http://schemas.microsoft.com/office/drawing/2014/main" id="{42F4838B-FAAA-4EED-7A06-E87FCD158152}"/>
                  </a:ext>
                </a:extLst>
              </p14:cNvPr>
              <p14:cNvContentPartPr/>
              <p14:nvPr/>
            </p14:nvContentPartPr>
            <p14:xfrm>
              <a:off x="6326575" y="4384865"/>
              <a:ext cx="199440" cy="12600"/>
            </p14:xfrm>
          </p:contentPart>
        </mc:Choice>
        <mc:Fallback xmlns="">
          <p:pic>
            <p:nvPicPr>
              <p:cNvPr id="25629" name="墨迹 25628">
                <a:extLst>
                  <a:ext uri="{FF2B5EF4-FFF2-40B4-BE49-F238E27FC236}">
                    <a16:creationId xmlns:a16="http://schemas.microsoft.com/office/drawing/2014/main" id="{42F4838B-FAAA-4EED-7A06-E87FCD158152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317935" y="4375865"/>
                <a:ext cx="2170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5630" name="墨迹 25629">
                <a:extLst>
                  <a:ext uri="{FF2B5EF4-FFF2-40B4-BE49-F238E27FC236}">
                    <a16:creationId xmlns:a16="http://schemas.microsoft.com/office/drawing/2014/main" id="{230E6CEE-3F5A-F0A2-B360-E8BD9CA53F0D}"/>
                  </a:ext>
                </a:extLst>
              </p14:cNvPr>
              <p14:cNvContentPartPr/>
              <p14:nvPr/>
            </p14:nvContentPartPr>
            <p14:xfrm>
              <a:off x="6376255" y="5399705"/>
              <a:ext cx="174960" cy="32040"/>
            </p14:xfrm>
          </p:contentPart>
        </mc:Choice>
        <mc:Fallback xmlns="">
          <p:pic>
            <p:nvPicPr>
              <p:cNvPr id="25630" name="墨迹 25629">
                <a:extLst>
                  <a:ext uri="{FF2B5EF4-FFF2-40B4-BE49-F238E27FC236}">
                    <a16:creationId xmlns:a16="http://schemas.microsoft.com/office/drawing/2014/main" id="{230E6CEE-3F5A-F0A2-B360-E8BD9CA53F0D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367615" y="5390705"/>
                <a:ext cx="1926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5631" name="墨迹 25630">
                <a:extLst>
                  <a:ext uri="{FF2B5EF4-FFF2-40B4-BE49-F238E27FC236}">
                    <a16:creationId xmlns:a16="http://schemas.microsoft.com/office/drawing/2014/main" id="{6A15FBD0-739C-5C10-D3BD-05A32829A743}"/>
                  </a:ext>
                </a:extLst>
              </p14:cNvPr>
              <p14:cNvContentPartPr/>
              <p14:nvPr/>
            </p14:nvContentPartPr>
            <p14:xfrm>
              <a:off x="455335" y="4898585"/>
              <a:ext cx="515520" cy="520920"/>
            </p14:xfrm>
          </p:contentPart>
        </mc:Choice>
        <mc:Fallback xmlns="">
          <p:pic>
            <p:nvPicPr>
              <p:cNvPr id="25631" name="墨迹 25630">
                <a:extLst>
                  <a:ext uri="{FF2B5EF4-FFF2-40B4-BE49-F238E27FC236}">
                    <a16:creationId xmlns:a16="http://schemas.microsoft.com/office/drawing/2014/main" id="{6A15FBD0-739C-5C10-D3BD-05A32829A743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446335" y="4889585"/>
                <a:ext cx="533160" cy="53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5632" name="墨迹 25631">
                <a:extLst>
                  <a:ext uri="{FF2B5EF4-FFF2-40B4-BE49-F238E27FC236}">
                    <a16:creationId xmlns:a16="http://schemas.microsoft.com/office/drawing/2014/main" id="{675AA0B5-7653-073A-AFE5-036CC9112390}"/>
                  </a:ext>
                </a:extLst>
              </p14:cNvPr>
              <p14:cNvContentPartPr/>
              <p14:nvPr/>
            </p14:nvContentPartPr>
            <p14:xfrm>
              <a:off x="1858255" y="5923145"/>
              <a:ext cx="494280" cy="549360"/>
            </p14:xfrm>
          </p:contentPart>
        </mc:Choice>
        <mc:Fallback xmlns="">
          <p:pic>
            <p:nvPicPr>
              <p:cNvPr id="25632" name="墨迹 25631">
                <a:extLst>
                  <a:ext uri="{FF2B5EF4-FFF2-40B4-BE49-F238E27FC236}">
                    <a16:creationId xmlns:a16="http://schemas.microsoft.com/office/drawing/2014/main" id="{675AA0B5-7653-073A-AFE5-036CC9112390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849255" y="5914505"/>
                <a:ext cx="511920" cy="567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Multivariate Normal Distribution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8596" y="2571744"/>
            <a:ext cx="196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short we write: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8596" y="3714752"/>
            <a:ext cx="8429684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Multivariate normal distribution describes multiple continuous variables.  D is the number of dimensions. Takes 2 parameters </a:t>
            </a:r>
          </a:p>
          <a:p>
            <a:endParaRPr lang="en-GB" sz="11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en-GB" sz="2400" dirty="0"/>
              <a:t>a vector containing mean position,</a:t>
            </a:r>
            <a:r>
              <a:rPr lang="en-GB" sz="2400" b="1" dirty="0">
                <a:latin typeface="Symbol" pitchFamily="18" charset="2"/>
              </a:rPr>
              <a:t> m</a:t>
            </a:r>
            <a:endParaRPr lang="en-GB" sz="24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en-GB" sz="2400" dirty="0"/>
              <a:t>a symmetric “positive definite” covariance matrix </a:t>
            </a:r>
            <a:r>
              <a:rPr lang="en-GB" sz="2400" b="1" dirty="0">
                <a:latin typeface="Symbol" pitchFamily="18" charset="2"/>
              </a:rPr>
              <a:t>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707904" y="5877272"/>
            <a:ext cx="500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Positive definite:                   is positive for any real </a:t>
            </a:r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5842256"/>
            <a:ext cx="805236" cy="35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 cstate="print"/>
          <a:srcRect l="76017" r="-20376" b="-21650"/>
          <a:stretch>
            <a:fillRect/>
          </a:stretch>
        </p:blipFill>
        <p:spPr bwMode="auto">
          <a:xfrm>
            <a:off x="8442009" y="5870072"/>
            <a:ext cx="307497" cy="367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412776"/>
            <a:ext cx="8208912" cy="933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9792" y="2935697"/>
            <a:ext cx="3888432" cy="580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ounded Rectangle 14"/>
          <p:cNvSpPr/>
          <p:nvPr/>
        </p:nvSpPr>
        <p:spPr>
          <a:xfrm>
            <a:off x="2571736" y="2901638"/>
            <a:ext cx="4071966" cy="64294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5EB719B-6752-262B-C1BA-B9EA81DACA42}"/>
                  </a:ext>
                </a:extLst>
              </p14:cNvPr>
              <p14:cNvContentPartPr/>
              <p14:nvPr/>
            </p14:nvContentPartPr>
            <p14:xfrm>
              <a:off x="5503615" y="3967625"/>
              <a:ext cx="2785680" cy="1958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5EB719B-6752-262B-C1BA-B9EA81DACA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94975" y="3958625"/>
                <a:ext cx="280332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3BBE406-A3EE-386C-BA68-7695063C43FD}"/>
                  </a:ext>
                </a:extLst>
              </p14:cNvPr>
              <p14:cNvContentPartPr/>
              <p14:nvPr/>
            </p14:nvContentPartPr>
            <p14:xfrm>
              <a:off x="245095" y="4295225"/>
              <a:ext cx="1743840" cy="2527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3BBE406-A3EE-386C-BA68-7695063C43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6095" y="4286225"/>
                <a:ext cx="1761480" cy="27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634" name="组合 26633">
            <a:extLst>
              <a:ext uri="{FF2B5EF4-FFF2-40B4-BE49-F238E27FC236}">
                <a16:creationId xmlns:a16="http://schemas.microsoft.com/office/drawing/2014/main" id="{3A8BBF84-D0D7-3F77-9D47-7A9DD7693090}"/>
              </a:ext>
            </a:extLst>
          </p:cNvPr>
          <p:cNvGrpSpPr/>
          <p:nvPr/>
        </p:nvGrpSpPr>
        <p:grpSpPr>
          <a:xfrm>
            <a:off x="6495415" y="2481185"/>
            <a:ext cx="2575080" cy="1289880"/>
            <a:chOff x="6495415" y="2481185"/>
            <a:chExt cx="2575080" cy="12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7FDA649-1D3F-0BF6-4A36-616AA9CA0301}"/>
                    </a:ext>
                  </a:extLst>
                </p14:cNvPr>
                <p14:cNvContentPartPr/>
                <p14:nvPr/>
              </p14:nvContentPartPr>
              <p14:xfrm>
                <a:off x="6982855" y="3314225"/>
                <a:ext cx="30240" cy="108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7FDA649-1D3F-0BF6-4A36-616AA9CA030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73855" y="3305585"/>
                  <a:ext cx="478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FF5D79F-C79C-8965-C7B7-6786DEBBF53E}"/>
                    </a:ext>
                  </a:extLst>
                </p14:cNvPr>
                <p14:cNvContentPartPr/>
                <p14:nvPr/>
              </p14:nvContentPartPr>
              <p14:xfrm>
                <a:off x="7206415" y="3164825"/>
                <a:ext cx="34560" cy="1382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FF5D79F-C79C-8965-C7B7-6786DEBBF53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97415" y="3156185"/>
                  <a:ext cx="52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B2EC2A7-FDBE-158F-01E4-26590A4B1623}"/>
                    </a:ext>
                  </a:extLst>
                </p14:cNvPr>
                <p14:cNvContentPartPr/>
                <p14:nvPr/>
              </p14:nvContentPartPr>
              <p14:xfrm>
                <a:off x="6495415" y="3073745"/>
                <a:ext cx="493560" cy="6973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B2EC2A7-FDBE-158F-01E4-26590A4B162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86775" y="3065105"/>
                  <a:ext cx="51120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3CE1CEBD-E8B8-9A1E-091B-5414341CF1E3}"/>
                    </a:ext>
                  </a:extLst>
                </p14:cNvPr>
                <p14:cNvContentPartPr/>
                <p14:nvPr/>
              </p14:nvContentPartPr>
              <p14:xfrm>
                <a:off x="6997255" y="2822465"/>
                <a:ext cx="158760" cy="1058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3CE1CEBD-E8B8-9A1E-091B-5414341CF1E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88615" y="2813465"/>
                  <a:ext cx="1764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8984A2C-01BD-6B93-0039-6084C157C651}"/>
                    </a:ext>
                  </a:extLst>
                </p14:cNvPr>
                <p14:cNvContentPartPr/>
                <p14:nvPr/>
              </p14:nvContentPartPr>
              <p14:xfrm>
                <a:off x="7047655" y="2859545"/>
                <a:ext cx="5040" cy="1386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8984A2C-01BD-6B93-0039-6084C157C65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038655" y="2850905"/>
                  <a:ext cx="22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05B8B59-F537-0880-1F0E-D107A9ADC9AA}"/>
                    </a:ext>
                  </a:extLst>
                </p14:cNvPr>
                <p14:cNvContentPartPr/>
                <p14:nvPr/>
              </p14:nvContentPartPr>
              <p14:xfrm>
                <a:off x="7044055" y="2825705"/>
                <a:ext cx="101160" cy="1638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05B8B59-F537-0880-1F0E-D107A9ADC9A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035415" y="2817065"/>
                  <a:ext cx="118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85A9528D-A4A7-DFDD-426E-F1C8B144CB23}"/>
                    </a:ext>
                  </a:extLst>
                </p14:cNvPr>
                <p14:cNvContentPartPr/>
                <p14:nvPr/>
              </p14:nvContentPartPr>
              <p14:xfrm>
                <a:off x="6973855" y="2965385"/>
                <a:ext cx="175320" cy="864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85A9528D-A4A7-DFDD-426E-F1C8B144CB2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965215" y="2956745"/>
                  <a:ext cx="1929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8F25EE91-F675-A62D-2977-A7B743F4C12C}"/>
                    </a:ext>
                  </a:extLst>
                </p14:cNvPr>
                <p14:cNvContentPartPr/>
                <p14:nvPr/>
              </p14:nvContentPartPr>
              <p14:xfrm>
                <a:off x="7004815" y="3023705"/>
                <a:ext cx="185400" cy="471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8F25EE91-F675-A62D-2977-A7B743F4C12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96175" y="3014705"/>
                  <a:ext cx="2030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AD6D017-19AC-A312-AB4C-20356E97FAC7}"/>
                    </a:ext>
                  </a:extLst>
                </p14:cNvPr>
                <p14:cNvContentPartPr/>
                <p14:nvPr/>
              </p14:nvContentPartPr>
              <p14:xfrm>
                <a:off x="7228015" y="2854865"/>
                <a:ext cx="21240" cy="633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AD6D017-19AC-A312-AB4C-20356E97FAC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219015" y="2846225"/>
                  <a:ext cx="388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86899182-DAAF-1474-245A-0466B42F000F}"/>
                    </a:ext>
                  </a:extLst>
                </p14:cNvPr>
                <p14:cNvContentPartPr/>
                <p14:nvPr/>
              </p14:nvContentPartPr>
              <p14:xfrm>
                <a:off x="7240255" y="2770985"/>
                <a:ext cx="96840" cy="2559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86899182-DAAF-1474-245A-0466B42F000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231255" y="2761985"/>
                  <a:ext cx="1144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77793EB8-F1ED-BF66-8373-B01DFB0D8C8E}"/>
                    </a:ext>
                  </a:extLst>
                </p14:cNvPr>
                <p14:cNvContentPartPr/>
                <p14:nvPr/>
              </p14:nvContentPartPr>
              <p14:xfrm>
                <a:off x="7416295" y="2751545"/>
                <a:ext cx="102960" cy="2278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77793EB8-F1ED-BF66-8373-B01DFB0D8C8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07655" y="2742905"/>
                  <a:ext cx="1206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90D980F-A4EB-69B2-7CB4-5F57A41262A5}"/>
                    </a:ext>
                  </a:extLst>
                </p14:cNvPr>
                <p14:cNvContentPartPr/>
                <p14:nvPr/>
              </p14:nvContentPartPr>
              <p14:xfrm>
                <a:off x="7450135" y="2806985"/>
                <a:ext cx="163800" cy="1620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90D980F-A4EB-69B2-7CB4-5F57A41262A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41495" y="2797985"/>
                  <a:ext cx="181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5E488339-9E46-F338-9680-4D096B2BEBA2}"/>
                    </a:ext>
                  </a:extLst>
                </p14:cNvPr>
                <p14:cNvContentPartPr/>
                <p14:nvPr/>
              </p14:nvContentPartPr>
              <p14:xfrm>
                <a:off x="7420615" y="2842625"/>
                <a:ext cx="106560" cy="831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5E488339-9E46-F338-9680-4D096B2BEBA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411615" y="2833985"/>
                  <a:ext cx="1242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5771843-10FE-26C5-B462-29C0F9A684E8}"/>
                    </a:ext>
                  </a:extLst>
                </p14:cNvPr>
                <p14:cNvContentPartPr/>
                <p14:nvPr/>
              </p14:nvContentPartPr>
              <p14:xfrm>
                <a:off x="7677295" y="2694305"/>
                <a:ext cx="96480" cy="820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5771843-10FE-26C5-B462-29C0F9A684E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68655" y="2685665"/>
                  <a:ext cx="114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3DAA7B0-71DF-2A9A-BAE6-B5050BAE5CF3}"/>
                    </a:ext>
                  </a:extLst>
                </p14:cNvPr>
                <p14:cNvContentPartPr/>
                <p14:nvPr/>
              </p14:nvContentPartPr>
              <p14:xfrm>
                <a:off x="7729495" y="2806985"/>
                <a:ext cx="9360" cy="1389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3DAA7B0-71DF-2A9A-BAE6-B5050BAE5CF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720855" y="2798345"/>
                  <a:ext cx="27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57C87F71-B6DF-1D03-EC34-1AB0F9911F70}"/>
                    </a:ext>
                  </a:extLst>
                </p14:cNvPr>
                <p14:cNvContentPartPr/>
                <p14:nvPr/>
              </p14:nvContentPartPr>
              <p14:xfrm>
                <a:off x="7817335" y="2673425"/>
                <a:ext cx="54720" cy="334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57C87F71-B6DF-1D03-EC34-1AB0F9911F7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808695" y="2664785"/>
                  <a:ext cx="72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92A8DEB7-07AE-8F73-356E-2A59B1E6C8C3}"/>
                    </a:ext>
                  </a:extLst>
                </p14:cNvPr>
                <p14:cNvContentPartPr/>
                <p14:nvPr/>
              </p14:nvContentPartPr>
              <p14:xfrm>
                <a:off x="7805095" y="2674505"/>
                <a:ext cx="113040" cy="997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92A8DEB7-07AE-8F73-356E-2A59B1E6C8C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796095" y="2665865"/>
                  <a:ext cx="1306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8330941-E6AF-07E1-2CB6-617D9B89C610}"/>
                    </a:ext>
                  </a:extLst>
                </p14:cNvPr>
                <p14:cNvContentPartPr/>
                <p14:nvPr/>
              </p14:nvContentPartPr>
              <p14:xfrm>
                <a:off x="7757215" y="2664065"/>
                <a:ext cx="186120" cy="2397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8330941-E6AF-07E1-2CB6-617D9B89C61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48575" y="2655425"/>
                  <a:ext cx="2037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D398D65B-6DE1-B7FE-2996-7A30C9C812CF}"/>
                    </a:ext>
                  </a:extLst>
                </p14:cNvPr>
                <p14:cNvContentPartPr/>
                <p14:nvPr/>
              </p14:nvContentPartPr>
              <p14:xfrm>
                <a:off x="7885735" y="2652545"/>
                <a:ext cx="92880" cy="1044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D398D65B-6DE1-B7FE-2996-7A30C9C812C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876735" y="2643545"/>
                  <a:ext cx="1105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66FF0F82-C6C3-57C9-3F03-45486AAA2745}"/>
                    </a:ext>
                  </a:extLst>
                </p14:cNvPr>
                <p14:cNvContentPartPr/>
                <p14:nvPr/>
              </p14:nvContentPartPr>
              <p14:xfrm>
                <a:off x="7924255" y="2619785"/>
                <a:ext cx="269280" cy="3484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66FF0F82-C6C3-57C9-3F03-45486AAA274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915255" y="2610785"/>
                  <a:ext cx="2869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0E71715-76ED-44F8-7843-907B49138082}"/>
                    </a:ext>
                  </a:extLst>
                </p14:cNvPr>
                <p14:cNvContentPartPr/>
                <p14:nvPr/>
              </p14:nvContentPartPr>
              <p14:xfrm>
                <a:off x="8191375" y="2685665"/>
                <a:ext cx="39960" cy="1026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0E71715-76ED-44F8-7843-907B4913808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82735" y="2677025"/>
                  <a:ext cx="57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9E81E32-FE74-31C8-ED1C-3B37D7A65CF7}"/>
                    </a:ext>
                  </a:extLst>
                </p14:cNvPr>
                <p14:cNvContentPartPr/>
                <p14:nvPr/>
              </p14:nvContentPartPr>
              <p14:xfrm>
                <a:off x="8112175" y="2747585"/>
                <a:ext cx="28440" cy="705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9E81E32-FE74-31C8-ED1C-3B37D7A65CF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103175" y="2738585"/>
                  <a:ext cx="46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003C61A7-3924-536D-5366-4E8711AE2F74}"/>
                    </a:ext>
                  </a:extLst>
                </p14:cNvPr>
                <p14:cNvContentPartPr/>
                <p14:nvPr/>
              </p14:nvContentPartPr>
              <p14:xfrm>
                <a:off x="8091295" y="2554625"/>
                <a:ext cx="293400" cy="2948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003C61A7-3924-536D-5366-4E8711AE2F7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082295" y="2545985"/>
                  <a:ext cx="3110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4F20A25-427C-7EA2-95E6-51C0C70A954A}"/>
                    </a:ext>
                  </a:extLst>
                </p14:cNvPr>
                <p14:cNvContentPartPr/>
                <p14:nvPr/>
              </p14:nvContentPartPr>
              <p14:xfrm>
                <a:off x="8263015" y="2524025"/>
                <a:ext cx="152280" cy="2005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4F20A25-427C-7EA2-95E6-51C0C70A954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254375" y="2515385"/>
                  <a:ext cx="1699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8F5F574-0EC0-4D36-3739-263E2600EBDE}"/>
                    </a:ext>
                  </a:extLst>
                </p14:cNvPr>
                <p14:cNvContentPartPr/>
                <p14:nvPr/>
              </p14:nvContentPartPr>
              <p14:xfrm>
                <a:off x="8253295" y="2741825"/>
                <a:ext cx="236880" cy="684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8F5F574-0EC0-4D36-3739-263E2600EBD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244655" y="2733185"/>
                  <a:ext cx="254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8E91007-1B02-0C4D-E7E7-B14F24F2495D}"/>
                    </a:ext>
                  </a:extLst>
                </p14:cNvPr>
                <p14:cNvContentPartPr/>
                <p14:nvPr/>
              </p14:nvContentPartPr>
              <p14:xfrm>
                <a:off x="8524375" y="2544545"/>
                <a:ext cx="115920" cy="1623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8E91007-1B02-0C4D-E7E7-B14F24F2495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515735" y="2535545"/>
                  <a:ext cx="1335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6E91084-B129-FCC6-A0BF-B6DB5C876E76}"/>
                    </a:ext>
                  </a:extLst>
                </p14:cNvPr>
                <p14:cNvContentPartPr/>
                <p14:nvPr/>
              </p14:nvContentPartPr>
              <p14:xfrm>
                <a:off x="8473975" y="2559665"/>
                <a:ext cx="238680" cy="2181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6E91084-B129-FCC6-A0BF-B6DB5C876E7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464975" y="2550665"/>
                  <a:ext cx="256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3212644-BBC3-40CF-5EB9-D54E29F69CF7}"/>
                    </a:ext>
                  </a:extLst>
                </p14:cNvPr>
                <p14:cNvContentPartPr/>
                <p14:nvPr/>
              </p14:nvContentPartPr>
              <p14:xfrm>
                <a:off x="8626975" y="2531585"/>
                <a:ext cx="151560" cy="16308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3212644-BBC3-40CF-5EB9-D54E29F69CF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618335" y="2522945"/>
                  <a:ext cx="1692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8A44FD49-1F7E-1088-6251-5963D176702A}"/>
                    </a:ext>
                  </a:extLst>
                </p14:cNvPr>
                <p14:cNvContentPartPr/>
                <p14:nvPr/>
              </p14:nvContentPartPr>
              <p14:xfrm>
                <a:off x="8696455" y="2616905"/>
                <a:ext cx="33120" cy="2116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8A44FD49-1F7E-1088-6251-5963D176702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687455" y="2607905"/>
                  <a:ext cx="50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6C23506-924A-5B12-BE34-D60FD4FCAC18}"/>
                    </a:ext>
                  </a:extLst>
                </p14:cNvPr>
                <p14:cNvContentPartPr/>
                <p14:nvPr/>
              </p14:nvContentPartPr>
              <p14:xfrm>
                <a:off x="8899495" y="2503145"/>
                <a:ext cx="24120" cy="1533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6C23506-924A-5B12-BE34-D60FD4FCAC1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890855" y="2494145"/>
                  <a:ext cx="41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1FDF56C1-1BD3-5D79-2EC2-D76833A141AC}"/>
                    </a:ext>
                  </a:extLst>
                </p14:cNvPr>
                <p14:cNvContentPartPr/>
                <p14:nvPr/>
              </p14:nvContentPartPr>
              <p14:xfrm>
                <a:off x="8923615" y="2481185"/>
                <a:ext cx="75960" cy="2329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1FDF56C1-1BD3-5D79-2EC2-D76833A141A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914615" y="2472545"/>
                  <a:ext cx="936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5E1B657-2677-9855-52D6-3FF9CE429AB0}"/>
                    </a:ext>
                  </a:extLst>
                </p14:cNvPr>
                <p14:cNvContentPartPr/>
                <p14:nvPr/>
              </p14:nvContentPartPr>
              <p14:xfrm>
                <a:off x="8837215" y="2586665"/>
                <a:ext cx="233280" cy="1846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5E1B657-2677-9855-52D6-3FF9CE429AB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828215" y="2577665"/>
                  <a:ext cx="250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480F89CD-63BC-3F12-374F-FF9D2793E92E}"/>
                    </a:ext>
                  </a:extLst>
                </p14:cNvPr>
                <p14:cNvContentPartPr/>
                <p14:nvPr/>
              </p14:nvContentPartPr>
              <p14:xfrm>
                <a:off x="7174015" y="3159065"/>
                <a:ext cx="35640" cy="471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480F89CD-63BC-3F12-374F-FF9D2793E92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165015" y="3150065"/>
                  <a:ext cx="532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62EFE62-00FC-6065-8A04-4A74BEDCA976}"/>
                    </a:ext>
                  </a:extLst>
                </p14:cNvPr>
                <p14:cNvContentPartPr/>
                <p14:nvPr/>
              </p14:nvContentPartPr>
              <p14:xfrm>
                <a:off x="7098415" y="3247625"/>
                <a:ext cx="251280" cy="1119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62EFE62-00FC-6065-8A04-4A74BEDCA97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089415" y="3238985"/>
                  <a:ext cx="268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D6E7B472-6EE9-2A37-B59D-5F6C1B5779FB}"/>
                    </a:ext>
                  </a:extLst>
                </p14:cNvPr>
                <p14:cNvContentPartPr/>
                <p14:nvPr/>
              </p14:nvContentPartPr>
              <p14:xfrm>
                <a:off x="7352935" y="3060425"/>
                <a:ext cx="64440" cy="2250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D6E7B472-6EE9-2A37-B59D-5F6C1B5779F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43935" y="3051425"/>
                  <a:ext cx="820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2C674916-0EDD-C17D-819C-058672D39D33}"/>
                    </a:ext>
                  </a:extLst>
                </p14:cNvPr>
                <p14:cNvContentPartPr/>
                <p14:nvPr/>
              </p14:nvContentPartPr>
              <p14:xfrm>
                <a:off x="7442575" y="3013265"/>
                <a:ext cx="235440" cy="2689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2C674916-0EDD-C17D-819C-058672D39D3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33935" y="3004625"/>
                  <a:ext cx="2530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91098F32-4D91-252E-147E-CB378F1CFFE2}"/>
                    </a:ext>
                  </a:extLst>
                </p14:cNvPr>
                <p14:cNvContentPartPr/>
                <p14:nvPr/>
              </p14:nvContentPartPr>
              <p14:xfrm>
                <a:off x="7793935" y="2990945"/>
                <a:ext cx="73800" cy="169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91098F32-4D91-252E-147E-CB378F1CFFE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785295" y="2982305"/>
                  <a:ext cx="914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1D47438D-5A78-F7BA-CBD1-EDC21B0D0E55}"/>
                    </a:ext>
                  </a:extLst>
                </p14:cNvPr>
                <p14:cNvContentPartPr/>
                <p14:nvPr/>
              </p14:nvContentPartPr>
              <p14:xfrm>
                <a:off x="7747495" y="3073025"/>
                <a:ext cx="97200" cy="849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1D47438D-5A78-F7BA-CBD1-EDC21B0D0E5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738495" y="3064025"/>
                  <a:ext cx="114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AE0B7AA4-99C6-B46B-672A-A172C37601D9}"/>
                    </a:ext>
                  </a:extLst>
                </p14:cNvPr>
                <p14:cNvContentPartPr/>
                <p14:nvPr/>
              </p14:nvContentPartPr>
              <p14:xfrm>
                <a:off x="7794295" y="3060425"/>
                <a:ext cx="77040" cy="2253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AE0B7AA4-99C6-B46B-672A-A172C37601D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785655" y="3051425"/>
                  <a:ext cx="94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24B4C20-1BDE-7BFD-DDFE-6EC4DF1E75D2}"/>
                    </a:ext>
                  </a:extLst>
                </p14:cNvPr>
                <p14:cNvContentPartPr/>
                <p14:nvPr/>
              </p14:nvContentPartPr>
              <p14:xfrm>
                <a:off x="7966015" y="3002105"/>
                <a:ext cx="84240" cy="2354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24B4C20-1BDE-7BFD-DDFE-6EC4DF1E75D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957015" y="2993465"/>
                  <a:ext cx="1018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15504A64-A206-2141-E2F1-8B48CF26E7CA}"/>
                    </a:ext>
                  </a:extLst>
                </p14:cNvPr>
                <p14:cNvContentPartPr/>
                <p14:nvPr/>
              </p14:nvContentPartPr>
              <p14:xfrm>
                <a:off x="8007055" y="3048905"/>
                <a:ext cx="111960" cy="1976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15504A64-A206-2141-E2F1-8B48CF26E7C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998415" y="3039905"/>
                  <a:ext cx="1296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4D75C15D-637D-DD52-FD12-1561F0FE4D56}"/>
                    </a:ext>
                  </a:extLst>
                </p14:cNvPr>
                <p14:cNvContentPartPr/>
                <p14:nvPr/>
              </p14:nvContentPartPr>
              <p14:xfrm>
                <a:off x="8004175" y="3076625"/>
                <a:ext cx="73800" cy="1173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4D75C15D-637D-DD52-FD12-1561F0FE4D5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995535" y="3067985"/>
                  <a:ext cx="91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A936C6A-72A4-69C8-7A9A-D6D0396DE200}"/>
                    </a:ext>
                  </a:extLst>
                </p14:cNvPr>
                <p14:cNvContentPartPr/>
                <p14:nvPr/>
              </p14:nvContentPartPr>
              <p14:xfrm>
                <a:off x="8091655" y="2990225"/>
                <a:ext cx="105120" cy="2358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A936C6A-72A4-69C8-7A9A-D6D0396DE20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082655" y="2981585"/>
                  <a:ext cx="1227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8B45807-8266-4686-0427-954116325980}"/>
                    </a:ext>
                  </a:extLst>
                </p14:cNvPr>
                <p14:cNvContentPartPr/>
                <p14:nvPr/>
              </p14:nvContentPartPr>
              <p14:xfrm>
                <a:off x="8250055" y="2931905"/>
                <a:ext cx="139320" cy="486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8B45807-8266-4686-0427-95411632598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241055" y="2923265"/>
                  <a:ext cx="1569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13724B8A-0507-EFBC-1104-E2C2089F8B55}"/>
                    </a:ext>
                  </a:extLst>
                </p14:cNvPr>
                <p14:cNvContentPartPr/>
                <p14:nvPr/>
              </p14:nvContentPartPr>
              <p14:xfrm>
                <a:off x="8193175" y="2897705"/>
                <a:ext cx="214560" cy="3049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13724B8A-0507-EFBC-1104-E2C2089F8B5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184535" y="2888705"/>
                  <a:ext cx="2322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422F37B9-B7C0-3E27-AE59-D7DE1C41E0A3}"/>
                    </a:ext>
                  </a:extLst>
                </p14:cNvPr>
                <p14:cNvContentPartPr/>
                <p14:nvPr/>
              </p14:nvContentPartPr>
              <p14:xfrm>
                <a:off x="8438335" y="2913545"/>
                <a:ext cx="140760" cy="788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422F37B9-B7C0-3E27-AE59-D7DE1C41E0A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429695" y="2904905"/>
                  <a:ext cx="1584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6624" name="墨迹 26623">
                  <a:extLst>
                    <a:ext uri="{FF2B5EF4-FFF2-40B4-BE49-F238E27FC236}">
                      <a16:creationId xmlns:a16="http://schemas.microsoft.com/office/drawing/2014/main" id="{423E8691-A379-CE1E-73B0-12472F11B358}"/>
                    </a:ext>
                  </a:extLst>
                </p14:cNvPr>
                <p14:cNvContentPartPr/>
                <p14:nvPr/>
              </p14:nvContentPartPr>
              <p14:xfrm>
                <a:off x="8488015" y="2892305"/>
                <a:ext cx="155520" cy="227520"/>
              </p14:xfrm>
            </p:contentPart>
          </mc:Choice>
          <mc:Fallback xmlns="">
            <p:pic>
              <p:nvPicPr>
                <p:cNvPr id="26624" name="墨迹 26623">
                  <a:extLst>
                    <a:ext uri="{FF2B5EF4-FFF2-40B4-BE49-F238E27FC236}">
                      <a16:creationId xmlns:a16="http://schemas.microsoft.com/office/drawing/2014/main" id="{423E8691-A379-CE1E-73B0-12472F11B35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479375" y="2883665"/>
                  <a:ext cx="1731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6625" name="墨迹 26624">
                  <a:extLst>
                    <a:ext uri="{FF2B5EF4-FFF2-40B4-BE49-F238E27FC236}">
                      <a16:creationId xmlns:a16="http://schemas.microsoft.com/office/drawing/2014/main" id="{9540F868-755F-BC1C-6EC9-9414D1EE6BC0}"/>
                    </a:ext>
                  </a:extLst>
                </p14:cNvPr>
                <p14:cNvContentPartPr/>
                <p14:nvPr/>
              </p14:nvContentPartPr>
              <p14:xfrm>
                <a:off x="7757215" y="3429425"/>
                <a:ext cx="115920" cy="66600"/>
              </p14:xfrm>
            </p:contentPart>
          </mc:Choice>
          <mc:Fallback xmlns="">
            <p:pic>
              <p:nvPicPr>
                <p:cNvPr id="26625" name="墨迹 26624">
                  <a:extLst>
                    <a:ext uri="{FF2B5EF4-FFF2-40B4-BE49-F238E27FC236}">
                      <a16:creationId xmlns:a16="http://schemas.microsoft.com/office/drawing/2014/main" id="{9540F868-755F-BC1C-6EC9-9414D1EE6BC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748575" y="3420785"/>
                  <a:ext cx="1335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6628" name="墨迹 26627">
                  <a:extLst>
                    <a:ext uri="{FF2B5EF4-FFF2-40B4-BE49-F238E27FC236}">
                      <a16:creationId xmlns:a16="http://schemas.microsoft.com/office/drawing/2014/main" id="{8A8D73CA-EC09-5112-27C1-5EC2B102D7EF}"/>
                    </a:ext>
                  </a:extLst>
                </p14:cNvPr>
                <p14:cNvContentPartPr/>
                <p14:nvPr/>
              </p14:nvContentPartPr>
              <p14:xfrm>
                <a:off x="7825615" y="3405305"/>
                <a:ext cx="13320" cy="227880"/>
              </p14:xfrm>
            </p:contentPart>
          </mc:Choice>
          <mc:Fallback xmlns="">
            <p:pic>
              <p:nvPicPr>
                <p:cNvPr id="26628" name="墨迹 26627">
                  <a:extLst>
                    <a:ext uri="{FF2B5EF4-FFF2-40B4-BE49-F238E27FC236}">
                      <a16:creationId xmlns:a16="http://schemas.microsoft.com/office/drawing/2014/main" id="{8A8D73CA-EC09-5112-27C1-5EC2B102D7E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816615" y="3396665"/>
                  <a:ext cx="309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6629" name="墨迹 26628">
                  <a:extLst>
                    <a:ext uri="{FF2B5EF4-FFF2-40B4-BE49-F238E27FC236}">
                      <a16:creationId xmlns:a16="http://schemas.microsoft.com/office/drawing/2014/main" id="{CD55CCA2-9ED7-5379-33E7-A9556046F802}"/>
                    </a:ext>
                  </a:extLst>
                </p14:cNvPr>
                <p14:cNvContentPartPr/>
                <p14:nvPr/>
              </p14:nvContentPartPr>
              <p14:xfrm>
                <a:off x="7746055" y="3511505"/>
                <a:ext cx="119880" cy="89640"/>
              </p14:xfrm>
            </p:contentPart>
          </mc:Choice>
          <mc:Fallback xmlns="">
            <p:pic>
              <p:nvPicPr>
                <p:cNvPr id="26629" name="墨迹 26628">
                  <a:extLst>
                    <a:ext uri="{FF2B5EF4-FFF2-40B4-BE49-F238E27FC236}">
                      <a16:creationId xmlns:a16="http://schemas.microsoft.com/office/drawing/2014/main" id="{CD55CCA2-9ED7-5379-33E7-A9556046F80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737415" y="3502865"/>
                  <a:ext cx="1375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6630" name="墨迹 26629">
                  <a:extLst>
                    <a:ext uri="{FF2B5EF4-FFF2-40B4-BE49-F238E27FC236}">
                      <a16:creationId xmlns:a16="http://schemas.microsoft.com/office/drawing/2014/main" id="{D4D1AB8A-0FFD-EC36-F5D0-8B98BEAF9D3B}"/>
                    </a:ext>
                  </a:extLst>
                </p14:cNvPr>
                <p14:cNvContentPartPr/>
                <p14:nvPr/>
              </p14:nvContentPartPr>
              <p14:xfrm>
                <a:off x="7861255" y="3364985"/>
                <a:ext cx="156960" cy="219240"/>
              </p14:xfrm>
            </p:contentPart>
          </mc:Choice>
          <mc:Fallback xmlns="">
            <p:pic>
              <p:nvPicPr>
                <p:cNvPr id="26630" name="墨迹 26629">
                  <a:extLst>
                    <a:ext uri="{FF2B5EF4-FFF2-40B4-BE49-F238E27FC236}">
                      <a16:creationId xmlns:a16="http://schemas.microsoft.com/office/drawing/2014/main" id="{D4D1AB8A-0FFD-EC36-F5D0-8B98BEAF9D3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852615" y="3356345"/>
                  <a:ext cx="1746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6631" name="墨迹 26630">
                  <a:extLst>
                    <a:ext uri="{FF2B5EF4-FFF2-40B4-BE49-F238E27FC236}">
                      <a16:creationId xmlns:a16="http://schemas.microsoft.com/office/drawing/2014/main" id="{065E8180-5336-F242-4A3E-58B56A53F15B}"/>
                    </a:ext>
                  </a:extLst>
                </p14:cNvPr>
                <p14:cNvContentPartPr/>
                <p14:nvPr/>
              </p14:nvContentPartPr>
              <p14:xfrm>
                <a:off x="8102095" y="3327905"/>
                <a:ext cx="53640" cy="12240"/>
              </p14:xfrm>
            </p:contentPart>
          </mc:Choice>
          <mc:Fallback xmlns="">
            <p:pic>
              <p:nvPicPr>
                <p:cNvPr id="26631" name="墨迹 26630">
                  <a:extLst>
                    <a:ext uri="{FF2B5EF4-FFF2-40B4-BE49-F238E27FC236}">
                      <a16:creationId xmlns:a16="http://schemas.microsoft.com/office/drawing/2014/main" id="{065E8180-5336-F242-4A3E-58B56A53F15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093455" y="3318905"/>
                  <a:ext cx="712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6632" name="墨迹 26631">
                  <a:extLst>
                    <a:ext uri="{FF2B5EF4-FFF2-40B4-BE49-F238E27FC236}">
                      <a16:creationId xmlns:a16="http://schemas.microsoft.com/office/drawing/2014/main" id="{21D53D16-7E80-4435-B9EC-9B8254BDBEDB}"/>
                    </a:ext>
                  </a:extLst>
                </p14:cNvPr>
                <p14:cNvContentPartPr/>
                <p14:nvPr/>
              </p14:nvContentPartPr>
              <p14:xfrm>
                <a:off x="8038015" y="3343385"/>
                <a:ext cx="253800" cy="170640"/>
              </p14:xfrm>
            </p:contentPart>
          </mc:Choice>
          <mc:Fallback xmlns="">
            <p:pic>
              <p:nvPicPr>
                <p:cNvPr id="26632" name="墨迹 26631">
                  <a:extLst>
                    <a:ext uri="{FF2B5EF4-FFF2-40B4-BE49-F238E27FC236}">
                      <a16:creationId xmlns:a16="http://schemas.microsoft.com/office/drawing/2014/main" id="{21D53D16-7E80-4435-B9EC-9B8254BDBED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029375" y="3334745"/>
                  <a:ext cx="271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6633" name="墨迹 26632">
                  <a:extLst>
                    <a:ext uri="{FF2B5EF4-FFF2-40B4-BE49-F238E27FC236}">
                      <a16:creationId xmlns:a16="http://schemas.microsoft.com/office/drawing/2014/main" id="{57A9BEDA-7460-E573-A37A-0612F6F66EDE}"/>
                    </a:ext>
                  </a:extLst>
                </p14:cNvPr>
                <p14:cNvContentPartPr/>
                <p14:nvPr/>
              </p14:nvContentPartPr>
              <p14:xfrm>
                <a:off x="8347255" y="3245465"/>
                <a:ext cx="261000" cy="227520"/>
              </p14:xfrm>
            </p:contentPart>
          </mc:Choice>
          <mc:Fallback xmlns="">
            <p:pic>
              <p:nvPicPr>
                <p:cNvPr id="26633" name="墨迹 26632">
                  <a:extLst>
                    <a:ext uri="{FF2B5EF4-FFF2-40B4-BE49-F238E27FC236}">
                      <a16:creationId xmlns:a16="http://schemas.microsoft.com/office/drawing/2014/main" id="{57A9BEDA-7460-E573-A37A-0612F6F66ED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338255" y="3236465"/>
                  <a:ext cx="27864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45" name="组合 26644">
            <a:extLst>
              <a:ext uri="{FF2B5EF4-FFF2-40B4-BE49-F238E27FC236}">
                <a16:creationId xmlns:a16="http://schemas.microsoft.com/office/drawing/2014/main" id="{6AEF7D7F-7FCB-1E01-36C1-7728626044F1}"/>
              </a:ext>
            </a:extLst>
          </p:cNvPr>
          <p:cNvGrpSpPr/>
          <p:nvPr/>
        </p:nvGrpSpPr>
        <p:grpSpPr>
          <a:xfrm>
            <a:off x="4213735" y="5603465"/>
            <a:ext cx="815760" cy="363960"/>
            <a:chOff x="4213735" y="5603465"/>
            <a:chExt cx="81576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6635" name="墨迹 26634">
                  <a:extLst>
                    <a:ext uri="{FF2B5EF4-FFF2-40B4-BE49-F238E27FC236}">
                      <a16:creationId xmlns:a16="http://schemas.microsoft.com/office/drawing/2014/main" id="{EE03C1DD-B9FC-85C8-A0D7-94FDB13BA021}"/>
                    </a:ext>
                  </a:extLst>
                </p14:cNvPr>
                <p14:cNvContentPartPr/>
                <p14:nvPr/>
              </p14:nvContentPartPr>
              <p14:xfrm>
                <a:off x="4224895" y="5724065"/>
                <a:ext cx="103680" cy="56880"/>
              </p14:xfrm>
            </p:contentPart>
          </mc:Choice>
          <mc:Fallback xmlns="">
            <p:pic>
              <p:nvPicPr>
                <p:cNvPr id="26635" name="墨迹 26634">
                  <a:extLst>
                    <a:ext uri="{FF2B5EF4-FFF2-40B4-BE49-F238E27FC236}">
                      <a16:creationId xmlns:a16="http://schemas.microsoft.com/office/drawing/2014/main" id="{EE03C1DD-B9FC-85C8-A0D7-94FDB13BA02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216255" y="5715425"/>
                  <a:ext cx="121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6636" name="墨迹 26635">
                  <a:extLst>
                    <a:ext uri="{FF2B5EF4-FFF2-40B4-BE49-F238E27FC236}">
                      <a16:creationId xmlns:a16="http://schemas.microsoft.com/office/drawing/2014/main" id="{D69584FF-4A8F-DE81-1FAF-37315B98DBDC}"/>
                    </a:ext>
                  </a:extLst>
                </p14:cNvPr>
                <p14:cNvContentPartPr/>
                <p14:nvPr/>
              </p14:nvContentPartPr>
              <p14:xfrm>
                <a:off x="4292575" y="5770865"/>
                <a:ext cx="57960" cy="133920"/>
              </p14:xfrm>
            </p:contentPart>
          </mc:Choice>
          <mc:Fallback xmlns="">
            <p:pic>
              <p:nvPicPr>
                <p:cNvPr id="26636" name="墨迹 26635">
                  <a:extLst>
                    <a:ext uri="{FF2B5EF4-FFF2-40B4-BE49-F238E27FC236}">
                      <a16:creationId xmlns:a16="http://schemas.microsoft.com/office/drawing/2014/main" id="{D69584FF-4A8F-DE81-1FAF-37315B98DBD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283935" y="5762225"/>
                  <a:ext cx="75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6637" name="墨迹 26636">
                  <a:extLst>
                    <a:ext uri="{FF2B5EF4-FFF2-40B4-BE49-F238E27FC236}">
                      <a16:creationId xmlns:a16="http://schemas.microsoft.com/office/drawing/2014/main" id="{406A15C4-5899-53D7-5B7F-913A0D7442F2}"/>
                    </a:ext>
                  </a:extLst>
                </p14:cNvPr>
                <p14:cNvContentPartPr/>
                <p14:nvPr/>
              </p14:nvContentPartPr>
              <p14:xfrm>
                <a:off x="4227415" y="5892905"/>
                <a:ext cx="34920" cy="55080"/>
              </p14:xfrm>
            </p:contentPart>
          </mc:Choice>
          <mc:Fallback xmlns="">
            <p:pic>
              <p:nvPicPr>
                <p:cNvPr id="26637" name="墨迹 26636">
                  <a:extLst>
                    <a:ext uri="{FF2B5EF4-FFF2-40B4-BE49-F238E27FC236}">
                      <a16:creationId xmlns:a16="http://schemas.microsoft.com/office/drawing/2014/main" id="{406A15C4-5899-53D7-5B7F-913A0D7442F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218415" y="5883905"/>
                  <a:ext cx="525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6638" name="墨迹 26637">
                  <a:extLst>
                    <a:ext uri="{FF2B5EF4-FFF2-40B4-BE49-F238E27FC236}">
                      <a16:creationId xmlns:a16="http://schemas.microsoft.com/office/drawing/2014/main" id="{91586EC3-B2D6-D54C-5E69-8ABDE67B5FF2}"/>
                    </a:ext>
                  </a:extLst>
                </p14:cNvPr>
                <p14:cNvContentPartPr/>
                <p14:nvPr/>
              </p14:nvContentPartPr>
              <p14:xfrm>
                <a:off x="4213735" y="5603465"/>
                <a:ext cx="306720" cy="363960"/>
              </p14:xfrm>
            </p:contentPart>
          </mc:Choice>
          <mc:Fallback xmlns="">
            <p:pic>
              <p:nvPicPr>
                <p:cNvPr id="26638" name="墨迹 26637">
                  <a:extLst>
                    <a:ext uri="{FF2B5EF4-FFF2-40B4-BE49-F238E27FC236}">
                      <a16:creationId xmlns:a16="http://schemas.microsoft.com/office/drawing/2014/main" id="{91586EC3-B2D6-D54C-5E69-8ABDE67B5FF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205095" y="5594465"/>
                  <a:ext cx="3243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6639" name="墨迹 26638">
                  <a:extLst>
                    <a:ext uri="{FF2B5EF4-FFF2-40B4-BE49-F238E27FC236}">
                      <a16:creationId xmlns:a16="http://schemas.microsoft.com/office/drawing/2014/main" id="{11CC2F13-F9C6-E1FE-B1E5-293398B5A05D}"/>
                    </a:ext>
                  </a:extLst>
                </p14:cNvPr>
                <p14:cNvContentPartPr/>
                <p14:nvPr/>
              </p14:nvContentPartPr>
              <p14:xfrm>
                <a:off x="4396615" y="5728745"/>
                <a:ext cx="61560" cy="46440"/>
              </p14:xfrm>
            </p:contentPart>
          </mc:Choice>
          <mc:Fallback xmlns="">
            <p:pic>
              <p:nvPicPr>
                <p:cNvPr id="26639" name="墨迹 26638">
                  <a:extLst>
                    <a:ext uri="{FF2B5EF4-FFF2-40B4-BE49-F238E27FC236}">
                      <a16:creationId xmlns:a16="http://schemas.microsoft.com/office/drawing/2014/main" id="{11CC2F13-F9C6-E1FE-B1E5-293398B5A05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387615" y="5720105"/>
                  <a:ext cx="792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6640" name="墨迹 26639">
                  <a:extLst>
                    <a:ext uri="{FF2B5EF4-FFF2-40B4-BE49-F238E27FC236}">
                      <a16:creationId xmlns:a16="http://schemas.microsoft.com/office/drawing/2014/main" id="{3864B343-7803-6395-AFBE-C630A9440324}"/>
                    </a:ext>
                  </a:extLst>
                </p14:cNvPr>
                <p14:cNvContentPartPr/>
                <p14:nvPr/>
              </p14:nvContentPartPr>
              <p14:xfrm>
                <a:off x="4432255" y="5665385"/>
                <a:ext cx="120600" cy="250920"/>
              </p14:xfrm>
            </p:contentPart>
          </mc:Choice>
          <mc:Fallback xmlns="">
            <p:pic>
              <p:nvPicPr>
                <p:cNvPr id="26640" name="墨迹 26639">
                  <a:extLst>
                    <a:ext uri="{FF2B5EF4-FFF2-40B4-BE49-F238E27FC236}">
                      <a16:creationId xmlns:a16="http://schemas.microsoft.com/office/drawing/2014/main" id="{3864B343-7803-6395-AFBE-C630A944032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423255" y="5656385"/>
                  <a:ext cx="1382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6641" name="墨迹 26640">
                  <a:extLst>
                    <a:ext uri="{FF2B5EF4-FFF2-40B4-BE49-F238E27FC236}">
                      <a16:creationId xmlns:a16="http://schemas.microsoft.com/office/drawing/2014/main" id="{68C32AC7-8AFE-427E-5552-86692067DFEB}"/>
                    </a:ext>
                  </a:extLst>
                </p14:cNvPr>
                <p14:cNvContentPartPr/>
                <p14:nvPr/>
              </p14:nvContentPartPr>
              <p14:xfrm>
                <a:off x="4411375" y="5824145"/>
                <a:ext cx="305640" cy="97200"/>
              </p14:xfrm>
            </p:contentPart>
          </mc:Choice>
          <mc:Fallback xmlns="">
            <p:pic>
              <p:nvPicPr>
                <p:cNvPr id="26641" name="墨迹 26640">
                  <a:extLst>
                    <a:ext uri="{FF2B5EF4-FFF2-40B4-BE49-F238E27FC236}">
                      <a16:creationId xmlns:a16="http://schemas.microsoft.com/office/drawing/2014/main" id="{68C32AC7-8AFE-427E-5552-86692067DFE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402375" y="5815145"/>
                  <a:ext cx="3232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6642" name="墨迹 26641">
                  <a:extLst>
                    <a:ext uri="{FF2B5EF4-FFF2-40B4-BE49-F238E27FC236}">
                      <a16:creationId xmlns:a16="http://schemas.microsoft.com/office/drawing/2014/main" id="{83341254-AB0E-A6D4-3EA1-43619452A166}"/>
                    </a:ext>
                  </a:extLst>
                </p14:cNvPr>
                <p14:cNvContentPartPr/>
                <p14:nvPr/>
              </p14:nvContentPartPr>
              <p14:xfrm>
                <a:off x="4655815" y="5605625"/>
                <a:ext cx="158760" cy="288360"/>
              </p14:xfrm>
            </p:contentPart>
          </mc:Choice>
          <mc:Fallback xmlns="">
            <p:pic>
              <p:nvPicPr>
                <p:cNvPr id="26642" name="墨迹 26641">
                  <a:extLst>
                    <a:ext uri="{FF2B5EF4-FFF2-40B4-BE49-F238E27FC236}">
                      <a16:creationId xmlns:a16="http://schemas.microsoft.com/office/drawing/2014/main" id="{83341254-AB0E-A6D4-3EA1-43619452A16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647175" y="5596985"/>
                  <a:ext cx="1764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6643" name="墨迹 26642">
                  <a:extLst>
                    <a:ext uri="{FF2B5EF4-FFF2-40B4-BE49-F238E27FC236}">
                      <a16:creationId xmlns:a16="http://schemas.microsoft.com/office/drawing/2014/main" id="{5B074270-21D7-2B44-D81A-2CC8A9766141}"/>
                    </a:ext>
                  </a:extLst>
                </p14:cNvPr>
                <p14:cNvContentPartPr/>
                <p14:nvPr/>
              </p14:nvContentPartPr>
              <p14:xfrm>
                <a:off x="4753735" y="5762225"/>
                <a:ext cx="72000" cy="53280"/>
              </p14:xfrm>
            </p:contentPart>
          </mc:Choice>
          <mc:Fallback xmlns="">
            <p:pic>
              <p:nvPicPr>
                <p:cNvPr id="26643" name="墨迹 26642">
                  <a:extLst>
                    <a:ext uri="{FF2B5EF4-FFF2-40B4-BE49-F238E27FC236}">
                      <a16:creationId xmlns:a16="http://schemas.microsoft.com/office/drawing/2014/main" id="{5B074270-21D7-2B44-D81A-2CC8A976614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745095" y="5753585"/>
                  <a:ext cx="89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6644" name="墨迹 26643">
                  <a:extLst>
                    <a:ext uri="{FF2B5EF4-FFF2-40B4-BE49-F238E27FC236}">
                      <a16:creationId xmlns:a16="http://schemas.microsoft.com/office/drawing/2014/main" id="{66243173-173F-C322-32E5-4BF13398B019}"/>
                    </a:ext>
                  </a:extLst>
                </p14:cNvPr>
                <p14:cNvContentPartPr/>
                <p14:nvPr/>
              </p14:nvContentPartPr>
              <p14:xfrm>
                <a:off x="4746175" y="5864105"/>
                <a:ext cx="283320" cy="64080"/>
              </p14:xfrm>
            </p:contentPart>
          </mc:Choice>
          <mc:Fallback xmlns="">
            <p:pic>
              <p:nvPicPr>
                <p:cNvPr id="26644" name="墨迹 26643">
                  <a:extLst>
                    <a:ext uri="{FF2B5EF4-FFF2-40B4-BE49-F238E27FC236}">
                      <a16:creationId xmlns:a16="http://schemas.microsoft.com/office/drawing/2014/main" id="{66243173-173F-C322-32E5-4BF13398B01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737535" y="5855465"/>
                  <a:ext cx="30096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28" name="组合 9227">
            <a:extLst>
              <a:ext uri="{FF2B5EF4-FFF2-40B4-BE49-F238E27FC236}">
                <a16:creationId xmlns:a16="http://schemas.microsoft.com/office/drawing/2014/main" id="{02ABC3CE-746F-2AD8-9629-182F8F2AC413}"/>
              </a:ext>
            </a:extLst>
          </p:cNvPr>
          <p:cNvGrpSpPr/>
          <p:nvPr/>
        </p:nvGrpSpPr>
        <p:grpSpPr>
          <a:xfrm>
            <a:off x="7694575" y="4415825"/>
            <a:ext cx="2769480" cy="852840"/>
            <a:chOff x="7694575" y="4415825"/>
            <a:chExt cx="2769480" cy="85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6646" name="墨迹 26645">
                  <a:extLst>
                    <a:ext uri="{FF2B5EF4-FFF2-40B4-BE49-F238E27FC236}">
                      <a16:creationId xmlns:a16="http://schemas.microsoft.com/office/drawing/2014/main" id="{328FED15-C53F-2DC9-59E3-F4EE9C11999B}"/>
                    </a:ext>
                  </a:extLst>
                </p14:cNvPr>
                <p14:cNvContentPartPr/>
                <p14:nvPr/>
              </p14:nvContentPartPr>
              <p14:xfrm>
                <a:off x="7731655" y="4722185"/>
                <a:ext cx="124920" cy="56160"/>
              </p14:xfrm>
            </p:contentPart>
          </mc:Choice>
          <mc:Fallback xmlns="">
            <p:pic>
              <p:nvPicPr>
                <p:cNvPr id="26646" name="墨迹 26645">
                  <a:extLst>
                    <a:ext uri="{FF2B5EF4-FFF2-40B4-BE49-F238E27FC236}">
                      <a16:creationId xmlns:a16="http://schemas.microsoft.com/office/drawing/2014/main" id="{328FED15-C53F-2DC9-59E3-F4EE9C11999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722655" y="4713545"/>
                  <a:ext cx="1425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6647" name="墨迹 26646">
                  <a:extLst>
                    <a:ext uri="{FF2B5EF4-FFF2-40B4-BE49-F238E27FC236}">
                      <a16:creationId xmlns:a16="http://schemas.microsoft.com/office/drawing/2014/main" id="{4A11CEC4-9BC2-7DF5-E504-5F839192BA0C}"/>
                    </a:ext>
                  </a:extLst>
                </p14:cNvPr>
                <p14:cNvContentPartPr/>
                <p14:nvPr/>
              </p14:nvContentPartPr>
              <p14:xfrm>
                <a:off x="7694575" y="4816145"/>
                <a:ext cx="162360" cy="149760"/>
              </p14:xfrm>
            </p:contentPart>
          </mc:Choice>
          <mc:Fallback xmlns="">
            <p:pic>
              <p:nvPicPr>
                <p:cNvPr id="26647" name="墨迹 26646">
                  <a:extLst>
                    <a:ext uri="{FF2B5EF4-FFF2-40B4-BE49-F238E27FC236}">
                      <a16:creationId xmlns:a16="http://schemas.microsoft.com/office/drawing/2014/main" id="{4A11CEC4-9BC2-7DF5-E504-5F839192BA0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685575" y="4807145"/>
                  <a:ext cx="180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6648" name="墨迹 26647">
                  <a:extLst>
                    <a:ext uri="{FF2B5EF4-FFF2-40B4-BE49-F238E27FC236}">
                      <a16:creationId xmlns:a16="http://schemas.microsoft.com/office/drawing/2014/main" id="{7E0B5C21-1A24-0970-DB40-6DDF51AC641E}"/>
                    </a:ext>
                  </a:extLst>
                </p14:cNvPr>
                <p14:cNvContentPartPr/>
                <p14:nvPr/>
              </p14:nvContentPartPr>
              <p14:xfrm>
                <a:off x="7889335" y="4881305"/>
                <a:ext cx="11520" cy="53640"/>
              </p14:xfrm>
            </p:contentPart>
          </mc:Choice>
          <mc:Fallback xmlns="">
            <p:pic>
              <p:nvPicPr>
                <p:cNvPr id="26648" name="墨迹 26647">
                  <a:extLst>
                    <a:ext uri="{FF2B5EF4-FFF2-40B4-BE49-F238E27FC236}">
                      <a16:creationId xmlns:a16="http://schemas.microsoft.com/office/drawing/2014/main" id="{7E0B5C21-1A24-0970-DB40-6DDF51AC641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880335" y="4872665"/>
                  <a:ext cx="29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6649" name="墨迹 26648">
                  <a:extLst>
                    <a:ext uri="{FF2B5EF4-FFF2-40B4-BE49-F238E27FC236}">
                      <a16:creationId xmlns:a16="http://schemas.microsoft.com/office/drawing/2014/main" id="{63871EA8-4650-6D11-4A79-85ED1125D579}"/>
                    </a:ext>
                  </a:extLst>
                </p14:cNvPr>
                <p14:cNvContentPartPr/>
                <p14:nvPr/>
              </p14:nvContentPartPr>
              <p14:xfrm>
                <a:off x="7911295" y="4763225"/>
                <a:ext cx="73440" cy="34920"/>
              </p14:xfrm>
            </p:contentPart>
          </mc:Choice>
          <mc:Fallback xmlns="">
            <p:pic>
              <p:nvPicPr>
                <p:cNvPr id="26649" name="墨迹 26648">
                  <a:extLst>
                    <a:ext uri="{FF2B5EF4-FFF2-40B4-BE49-F238E27FC236}">
                      <a16:creationId xmlns:a16="http://schemas.microsoft.com/office/drawing/2014/main" id="{63871EA8-4650-6D11-4A79-85ED1125D57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902655" y="4754585"/>
                  <a:ext cx="910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6650" name="墨迹 26649">
                  <a:extLst>
                    <a:ext uri="{FF2B5EF4-FFF2-40B4-BE49-F238E27FC236}">
                      <a16:creationId xmlns:a16="http://schemas.microsoft.com/office/drawing/2014/main" id="{237E566D-E434-36B2-E7CB-09CD94A67B97}"/>
                    </a:ext>
                  </a:extLst>
                </p14:cNvPr>
                <p14:cNvContentPartPr/>
                <p14:nvPr/>
              </p14:nvContentPartPr>
              <p14:xfrm>
                <a:off x="7853695" y="4906505"/>
                <a:ext cx="143280" cy="254520"/>
              </p14:xfrm>
            </p:contentPart>
          </mc:Choice>
          <mc:Fallback xmlns="">
            <p:pic>
              <p:nvPicPr>
                <p:cNvPr id="26650" name="墨迹 26649">
                  <a:extLst>
                    <a:ext uri="{FF2B5EF4-FFF2-40B4-BE49-F238E27FC236}">
                      <a16:creationId xmlns:a16="http://schemas.microsoft.com/office/drawing/2014/main" id="{237E566D-E434-36B2-E7CB-09CD94A67B9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845055" y="4897865"/>
                  <a:ext cx="1609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6651" name="墨迹 26650">
                  <a:extLst>
                    <a:ext uri="{FF2B5EF4-FFF2-40B4-BE49-F238E27FC236}">
                      <a16:creationId xmlns:a16="http://schemas.microsoft.com/office/drawing/2014/main" id="{08AAAFC6-644A-DDA7-8251-4FDC202849ED}"/>
                    </a:ext>
                  </a:extLst>
                </p14:cNvPr>
                <p14:cNvContentPartPr/>
                <p14:nvPr/>
              </p14:nvContentPartPr>
              <p14:xfrm>
                <a:off x="8053855" y="4778705"/>
                <a:ext cx="107280" cy="82080"/>
              </p14:xfrm>
            </p:contentPart>
          </mc:Choice>
          <mc:Fallback xmlns="">
            <p:pic>
              <p:nvPicPr>
                <p:cNvPr id="26651" name="墨迹 26650">
                  <a:extLst>
                    <a:ext uri="{FF2B5EF4-FFF2-40B4-BE49-F238E27FC236}">
                      <a16:creationId xmlns:a16="http://schemas.microsoft.com/office/drawing/2014/main" id="{08AAAFC6-644A-DDA7-8251-4FDC202849E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044855" y="4770065"/>
                  <a:ext cx="124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6652" name="墨迹 26651">
                  <a:extLst>
                    <a:ext uri="{FF2B5EF4-FFF2-40B4-BE49-F238E27FC236}">
                      <a16:creationId xmlns:a16="http://schemas.microsoft.com/office/drawing/2014/main" id="{F96BE6B0-230F-11AB-956E-4902DA30D3AA}"/>
                    </a:ext>
                  </a:extLst>
                </p14:cNvPr>
                <p14:cNvContentPartPr/>
                <p14:nvPr/>
              </p14:nvContentPartPr>
              <p14:xfrm>
                <a:off x="8215135" y="4576745"/>
                <a:ext cx="120240" cy="271440"/>
              </p14:xfrm>
            </p:contentPart>
          </mc:Choice>
          <mc:Fallback xmlns="">
            <p:pic>
              <p:nvPicPr>
                <p:cNvPr id="26652" name="墨迹 26651">
                  <a:extLst>
                    <a:ext uri="{FF2B5EF4-FFF2-40B4-BE49-F238E27FC236}">
                      <a16:creationId xmlns:a16="http://schemas.microsoft.com/office/drawing/2014/main" id="{F96BE6B0-230F-11AB-956E-4902DA30D3A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206495" y="4567745"/>
                  <a:ext cx="1378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6653" name="墨迹 26652">
                  <a:extLst>
                    <a:ext uri="{FF2B5EF4-FFF2-40B4-BE49-F238E27FC236}">
                      <a16:creationId xmlns:a16="http://schemas.microsoft.com/office/drawing/2014/main" id="{3CD24651-8A8D-EB9A-6E13-77A0EB0715B1}"/>
                    </a:ext>
                  </a:extLst>
                </p14:cNvPr>
                <p14:cNvContentPartPr/>
                <p14:nvPr/>
              </p14:nvContentPartPr>
              <p14:xfrm>
                <a:off x="8362015" y="4703465"/>
                <a:ext cx="54360" cy="90360"/>
              </p14:xfrm>
            </p:contentPart>
          </mc:Choice>
          <mc:Fallback xmlns="">
            <p:pic>
              <p:nvPicPr>
                <p:cNvPr id="26653" name="墨迹 26652">
                  <a:extLst>
                    <a:ext uri="{FF2B5EF4-FFF2-40B4-BE49-F238E27FC236}">
                      <a16:creationId xmlns:a16="http://schemas.microsoft.com/office/drawing/2014/main" id="{3CD24651-8A8D-EB9A-6E13-77A0EB0715B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353375" y="4694465"/>
                  <a:ext cx="72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6654" name="墨迹 26653">
                  <a:extLst>
                    <a:ext uri="{FF2B5EF4-FFF2-40B4-BE49-F238E27FC236}">
                      <a16:creationId xmlns:a16="http://schemas.microsoft.com/office/drawing/2014/main" id="{FC0839FC-A693-380B-7CA7-EC5D573F1D70}"/>
                    </a:ext>
                  </a:extLst>
                </p14:cNvPr>
                <p14:cNvContentPartPr/>
                <p14:nvPr/>
              </p14:nvContentPartPr>
              <p14:xfrm>
                <a:off x="8441215" y="4680065"/>
                <a:ext cx="80640" cy="82800"/>
              </p14:xfrm>
            </p:contentPart>
          </mc:Choice>
          <mc:Fallback xmlns="">
            <p:pic>
              <p:nvPicPr>
                <p:cNvPr id="26654" name="墨迹 26653">
                  <a:extLst>
                    <a:ext uri="{FF2B5EF4-FFF2-40B4-BE49-F238E27FC236}">
                      <a16:creationId xmlns:a16="http://schemas.microsoft.com/office/drawing/2014/main" id="{FC0839FC-A693-380B-7CA7-EC5D573F1D7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432575" y="4671065"/>
                  <a:ext cx="982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6656" name="墨迹 26655">
                  <a:extLst>
                    <a:ext uri="{FF2B5EF4-FFF2-40B4-BE49-F238E27FC236}">
                      <a16:creationId xmlns:a16="http://schemas.microsoft.com/office/drawing/2014/main" id="{8230E4CD-3266-A942-0D5D-B000983916CF}"/>
                    </a:ext>
                  </a:extLst>
                </p14:cNvPr>
                <p14:cNvContentPartPr/>
                <p14:nvPr/>
              </p14:nvContentPartPr>
              <p14:xfrm>
                <a:off x="8591695" y="4557305"/>
                <a:ext cx="98280" cy="216000"/>
              </p14:xfrm>
            </p:contentPart>
          </mc:Choice>
          <mc:Fallback xmlns="">
            <p:pic>
              <p:nvPicPr>
                <p:cNvPr id="26656" name="墨迹 26655">
                  <a:extLst>
                    <a:ext uri="{FF2B5EF4-FFF2-40B4-BE49-F238E27FC236}">
                      <a16:creationId xmlns:a16="http://schemas.microsoft.com/office/drawing/2014/main" id="{8230E4CD-3266-A942-0D5D-B000983916C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582695" y="4548665"/>
                  <a:ext cx="1159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6657" name="墨迹 26656">
                  <a:extLst>
                    <a:ext uri="{FF2B5EF4-FFF2-40B4-BE49-F238E27FC236}">
                      <a16:creationId xmlns:a16="http://schemas.microsoft.com/office/drawing/2014/main" id="{5837D33F-4D53-A936-F558-A3A9AD4752F5}"/>
                    </a:ext>
                  </a:extLst>
                </p14:cNvPr>
                <p14:cNvContentPartPr/>
                <p14:nvPr/>
              </p14:nvContentPartPr>
              <p14:xfrm>
                <a:off x="8674135" y="4554425"/>
                <a:ext cx="108720" cy="178200"/>
              </p14:xfrm>
            </p:contentPart>
          </mc:Choice>
          <mc:Fallback xmlns="">
            <p:pic>
              <p:nvPicPr>
                <p:cNvPr id="26657" name="墨迹 26656">
                  <a:extLst>
                    <a:ext uri="{FF2B5EF4-FFF2-40B4-BE49-F238E27FC236}">
                      <a16:creationId xmlns:a16="http://schemas.microsoft.com/office/drawing/2014/main" id="{5837D33F-4D53-A936-F558-A3A9AD4752F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665495" y="4545785"/>
                  <a:ext cx="12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6658" name="墨迹 26657">
                  <a:extLst>
                    <a:ext uri="{FF2B5EF4-FFF2-40B4-BE49-F238E27FC236}">
                      <a16:creationId xmlns:a16="http://schemas.microsoft.com/office/drawing/2014/main" id="{E6309877-4222-1E50-CA00-DBF0389769BE}"/>
                    </a:ext>
                  </a:extLst>
                </p14:cNvPr>
                <p14:cNvContentPartPr/>
                <p14:nvPr/>
              </p14:nvContentPartPr>
              <p14:xfrm>
                <a:off x="8625895" y="4528865"/>
                <a:ext cx="126360" cy="206280"/>
              </p14:xfrm>
            </p:contentPart>
          </mc:Choice>
          <mc:Fallback xmlns="">
            <p:pic>
              <p:nvPicPr>
                <p:cNvPr id="26658" name="墨迹 26657">
                  <a:extLst>
                    <a:ext uri="{FF2B5EF4-FFF2-40B4-BE49-F238E27FC236}">
                      <a16:creationId xmlns:a16="http://schemas.microsoft.com/office/drawing/2014/main" id="{E6309877-4222-1E50-CA00-DBF0389769B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616895" y="4520225"/>
                  <a:ext cx="144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6659" name="墨迹 26658">
                  <a:extLst>
                    <a:ext uri="{FF2B5EF4-FFF2-40B4-BE49-F238E27FC236}">
                      <a16:creationId xmlns:a16="http://schemas.microsoft.com/office/drawing/2014/main" id="{BE2D4BDE-0F3F-9C66-D7A5-94ED0EE2E503}"/>
                    </a:ext>
                  </a:extLst>
                </p14:cNvPr>
                <p14:cNvContentPartPr/>
                <p14:nvPr/>
              </p14:nvContentPartPr>
              <p14:xfrm>
                <a:off x="8799415" y="4632905"/>
                <a:ext cx="11160" cy="69120"/>
              </p14:xfrm>
            </p:contentPart>
          </mc:Choice>
          <mc:Fallback xmlns="">
            <p:pic>
              <p:nvPicPr>
                <p:cNvPr id="26659" name="墨迹 26658">
                  <a:extLst>
                    <a:ext uri="{FF2B5EF4-FFF2-40B4-BE49-F238E27FC236}">
                      <a16:creationId xmlns:a16="http://schemas.microsoft.com/office/drawing/2014/main" id="{BE2D4BDE-0F3F-9C66-D7A5-94ED0EE2E50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790775" y="4623905"/>
                  <a:ext cx="288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6660" name="墨迹 26659">
                  <a:extLst>
                    <a:ext uri="{FF2B5EF4-FFF2-40B4-BE49-F238E27FC236}">
                      <a16:creationId xmlns:a16="http://schemas.microsoft.com/office/drawing/2014/main" id="{90694888-19CF-F493-3F81-05AC97707E90}"/>
                    </a:ext>
                  </a:extLst>
                </p14:cNvPr>
                <p14:cNvContentPartPr/>
                <p14:nvPr/>
              </p14:nvContentPartPr>
              <p14:xfrm>
                <a:off x="8799055" y="4720385"/>
                <a:ext cx="39960" cy="48240"/>
              </p14:xfrm>
            </p:contentPart>
          </mc:Choice>
          <mc:Fallback xmlns="">
            <p:pic>
              <p:nvPicPr>
                <p:cNvPr id="26660" name="墨迹 26659">
                  <a:extLst>
                    <a:ext uri="{FF2B5EF4-FFF2-40B4-BE49-F238E27FC236}">
                      <a16:creationId xmlns:a16="http://schemas.microsoft.com/office/drawing/2014/main" id="{90694888-19CF-F493-3F81-05AC97707E9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790415" y="4711385"/>
                  <a:ext cx="57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6661" name="墨迹 26660">
                  <a:extLst>
                    <a:ext uri="{FF2B5EF4-FFF2-40B4-BE49-F238E27FC236}">
                      <a16:creationId xmlns:a16="http://schemas.microsoft.com/office/drawing/2014/main" id="{6F376722-954B-8A85-4367-CF4448F9B1F6}"/>
                    </a:ext>
                  </a:extLst>
                </p14:cNvPr>
                <p14:cNvContentPartPr/>
                <p14:nvPr/>
              </p14:nvContentPartPr>
              <p14:xfrm>
                <a:off x="8913175" y="4516625"/>
                <a:ext cx="105120" cy="212760"/>
              </p14:xfrm>
            </p:contentPart>
          </mc:Choice>
          <mc:Fallback xmlns="">
            <p:pic>
              <p:nvPicPr>
                <p:cNvPr id="26661" name="墨迹 26660">
                  <a:extLst>
                    <a:ext uri="{FF2B5EF4-FFF2-40B4-BE49-F238E27FC236}">
                      <a16:creationId xmlns:a16="http://schemas.microsoft.com/office/drawing/2014/main" id="{6F376722-954B-8A85-4367-CF4448F9B1F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904535" y="4507625"/>
                  <a:ext cx="1227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6662" name="墨迹 26661">
                  <a:extLst>
                    <a:ext uri="{FF2B5EF4-FFF2-40B4-BE49-F238E27FC236}">
                      <a16:creationId xmlns:a16="http://schemas.microsoft.com/office/drawing/2014/main" id="{8CD8B744-719F-5924-4715-95A0C62A849C}"/>
                    </a:ext>
                  </a:extLst>
                </p14:cNvPr>
                <p14:cNvContentPartPr/>
                <p14:nvPr/>
              </p14:nvContentPartPr>
              <p14:xfrm>
                <a:off x="8891215" y="4528145"/>
                <a:ext cx="107280" cy="186840"/>
              </p14:xfrm>
            </p:contentPart>
          </mc:Choice>
          <mc:Fallback xmlns="">
            <p:pic>
              <p:nvPicPr>
                <p:cNvPr id="26662" name="墨迹 26661">
                  <a:extLst>
                    <a:ext uri="{FF2B5EF4-FFF2-40B4-BE49-F238E27FC236}">
                      <a16:creationId xmlns:a16="http://schemas.microsoft.com/office/drawing/2014/main" id="{8CD8B744-719F-5924-4715-95A0C62A849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882215" y="4519505"/>
                  <a:ext cx="124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6663" name="墨迹 26662">
                  <a:extLst>
                    <a:ext uri="{FF2B5EF4-FFF2-40B4-BE49-F238E27FC236}">
                      <a16:creationId xmlns:a16="http://schemas.microsoft.com/office/drawing/2014/main" id="{7E5DB9CC-070E-10C3-11D0-A377E9EB90DD}"/>
                    </a:ext>
                  </a:extLst>
                </p14:cNvPr>
                <p14:cNvContentPartPr/>
                <p14:nvPr/>
              </p14:nvContentPartPr>
              <p14:xfrm>
                <a:off x="9028015" y="4585025"/>
                <a:ext cx="36000" cy="18000"/>
              </p14:xfrm>
            </p:contentPart>
          </mc:Choice>
          <mc:Fallback xmlns="">
            <p:pic>
              <p:nvPicPr>
                <p:cNvPr id="26663" name="墨迹 26662">
                  <a:extLst>
                    <a:ext uri="{FF2B5EF4-FFF2-40B4-BE49-F238E27FC236}">
                      <a16:creationId xmlns:a16="http://schemas.microsoft.com/office/drawing/2014/main" id="{7E5DB9CC-070E-10C3-11D0-A377E9EB90D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019015" y="4576025"/>
                  <a:ext cx="536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6664" name="墨迹 26663">
                  <a:extLst>
                    <a:ext uri="{FF2B5EF4-FFF2-40B4-BE49-F238E27FC236}">
                      <a16:creationId xmlns:a16="http://schemas.microsoft.com/office/drawing/2014/main" id="{38E24CC8-D61C-6AE6-3521-D2B411AB83EC}"/>
                    </a:ext>
                  </a:extLst>
                </p14:cNvPr>
                <p14:cNvContentPartPr/>
                <p14:nvPr/>
              </p14:nvContentPartPr>
              <p14:xfrm>
                <a:off x="8941255" y="4415825"/>
                <a:ext cx="250920" cy="488520"/>
              </p14:xfrm>
            </p:contentPart>
          </mc:Choice>
          <mc:Fallback xmlns="">
            <p:pic>
              <p:nvPicPr>
                <p:cNvPr id="26664" name="墨迹 26663">
                  <a:extLst>
                    <a:ext uri="{FF2B5EF4-FFF2-40B4-BE49-F238E27FC236}">
                      <a16:creationId xmlns:a16="http://schemas.microsoft.com/office/drawing/2014/main" id="{38E24CC8-D61C-6AE6-3521-D2B411AB83E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932615" y="4406825"/>
                  <a:ext cx="26856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6666" name="墨迹 26665">
                  <a:extLst>
                    <a:ext uri="{FF2B5EF4-FFF2-40B4-BE49-F238E27FC236}">
                      <a16:creationId xmlns:a16="http://schemas.microsoft.com/office/drawing/2014/main" id="{E1038908-E8AA-FC06-005F-9097684E1A6B}"/>
                    </a:ext>
                  </a:extLst>
                </p14:cNvPr>
                <p14:cNvContentPartPr/>
                <p14:nvPr/>
              </p14:nvContentPartPr>
              <p14:xfrm>
                <a:off x="8139175" y="5106665"/>
                <a:ext cx="91440" cy="10080"/>
              </p14:xfrm>
            </p:contentPart>
          </mc:Choice>
          <mc:Fallback xmlns="">
            <p:pic>
              <p:nvPicPr>
                <p:cNvPr id="26666" name="墨迹 26665">
                  <a:extLst>
                    <a:ext uri="{FF2B5EF4-FFF2-40B4-BE49-F238E27FC236}">
                      <a16:creationId xmlns:a16="http://schemas.microsoft.com/office/drawing/2014/main" id="{E1038908-E8AA-FC06-005F-9097684E1A6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30175" y="5098025"/>
                  <a:ext cx="1090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6667" name="墨迹 26666">
                  <a:extLst>
                    <a:ext uri="{FF2B5EF4-FFF2-40B4-BE49-F238E27FC236}">
                      <a16:creationId xmlns:a16="http://schemas.microsoft.com/office/drawing/2014/main" id="{12804A05-C317-4A43-14B1-5E4169CCCD27}"/>
                    </a:ext>
                  </a:extLst>
                </p14:cNvPr>
                <p14:cNvContentPartPr/>
                <p14:nvPr/>
              </p14:nvContentPartPr>
              <p14:xfrm>
                <a:off x="8102095" y="5192345"/>
                <a:ext cx="132840" cy="34920"/>
              </p14:xfrm>
            </p:contentPart>
          </mc:Choice>
          <mc:Fallback xmlns="">
            <p:pic>
              <p:nvPicPr>
                <p:cNvPr id="26667" name="墨迹 26666">
                  <a:extLst>
                    <a:ext uri="{FF2B5EF4-FFF2-40B4-BE49-F238E27FC236}">
                      <a16:creationId xmlns:a16="http://schemas.microsoft.com/office/drawing/2014/main" id="{12804A05-C317-4A43-14B1-5E4169CCCD2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093455" y="5183705"/>
                  <a:ext cx="1504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6668" name="墨迹 26667">
                  <a:extLst>
                    <a:ext uri="{FF2B5EF4-FFF2-40B4-BE49-F238E27FC236}">
                      <a16:creationId xmlns:a16="http://schemas.microsoft.com/office/drawing/2014/main" id="{7EA376A7-7411-95BC-66E5-06F4418FF3D0}"/>
                    </a:ext>
                  </a:extLst>
                </p14:cNvPr>
                <p14:cNvContentPartPr/>
                <p14:nvPr/>
              </p14:nvContentPartPr>
              <p14:xfrm>
                <a:off x="8276695" y="4989305"/>
                <a:ext cx="129600" cy="19800"/>
              </p14:xfrm>
            </p:contentPart>
          </mc:Choice>
          <mc:Fallback xmlns="">
            <p:pic>
              <p:nvPicPr>
                <p:cNvPr id="26668" name="墨迹 26667">
                  <a:extLst>
                    <a:ext uri="{FF2B5EF4-FFF2-40B4-BE49-F238E27FC236}">
                      <a16:creationId xmlns:a16="http://schemas.microsoft.com/office/drawing/2014/main" id="{7EA376A7-7411-95BC-66E5-06F4418FF3D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268055" y="4980305"/>
                  <a:ext cx="1472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6669" name="墨迹 26668">
                  <a:extLst>
                    <a:ext uri="{FF2B5EF4-FFF2-40B4-BE49-F238E27FC236}">
                      <a16:creationId xmlns:a16="http://schemas.microsoft.com/office/drawing/2014/main" id="{27419FD1-6980-3F79-1544-F063125F72ED}"/>
                    </a:ext>
                  </a:extLst>
                </p14:cNvPr>
                <p14:cNvContentPartPr/>
                <p14:nvPr/>
              </p14:nvContentPartPr>
              <p14:xfrm>
                <a:off x="8268055" y="5040065"/>
                <a:ext cx="126000" cy="224640"/>
              </p14:xfrm>
            </p:contentPart>
          </mc:Choice>
          <mc:Fallback xmlns="">
            <p:pic>
              <p:nvPicPr>
                <p:cNvPr id="26669" name="墨迹 26668">
                  <a:extLst>
                    <a:ext uri="{FF2B5EF4-FFF2-40B4-BE49-F238E27FC236}">
                      <a16:creationId xmlns:a16="http://schemas.microsoft.com/office/drawing/2014/main" id="{27419FD1-6980-3F79-1544-F063125F72E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259055" y="5031425"/>
                  <a:ext cx="1436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6670" name="墨迹 26669">
                  <a:extLst>
                    <a:ext uri="{FF2B5EF4-FFF2-40B4-BE49-F238E27FC236}">
                      <a16:creationId xmlns:a16="http://schemas.microsoft.com/office/drawing/2014/main" id="{7EDB8186-0B7F-6B13-CAC1-D7CCA227F204}"/>
                    </a:ext>
                  </a:extLst>
                </p14:cNvPr>
                <p14:cNvContentPartPr/>
                <p14:nvPr/>
              </p14:nvContentPartPr>
              <p14:xfrm>
                <a:off x="8255815" y="5234825"/>
                <a:ext cx="185760" cy="33840"/>
              </p14:xfrm>
            </p:contentPart>
          </mc:Choice>
          <mc:Fallback xmlns="">
            <p:pic>
              <p:nvPicPr>
                <p:cNvPr id="26670" name="墨迹 26669">
                  <a:extLst>
                    <a:ext uri="{FF2B5EF4-FFF2-40B4-BE49-F238E27FC236}">
                      <a16:creationId xmlns:a16="http://schemas.microsoft.com/office/drawing/2014/main" id="{7EDB8186-0B7F-6B13-CAC1-D7CCA227F20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246815" y="5226185"/>
                  <a:ext cx="2034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6672" name="墨迹 26671">
                  <a:extLst>
                    <a:ext uri="{FF2B5EF4-FFF2-40B4-BE49-F238E27FC236}">
                      <a16:creationId xmlns:a16="http://schemas.microsoft.com/office/drawing/2014/main" id="{37920AE4-94B7-2CFA-1894-12860EDDD812}"/>
                    </a:ext>
                  </a:extLst>
                </p14:cNvPr>
                <p14:cNvContentPartPr/>
                <p14:nvPr/>
              </p14:nvContentPartPr>
              <p14:xfrm>
                <a:off x="8527255" y="4942865"/>
                <a:ext cx="60840" cy="9360"/>
              </p14:xfrm>
            </p:contentPart>
          </mc:Choice>
          <mc:Fallback xmlns="">
            <p:pic>
              <p:nvPicPr>
                <p:cNvPr id="26672" name="墨迹 26671">
                  <a:extLst>
                    <a:ext uri="{FF2B5EF4-FFF2-40B4-BE49-F238E27FC236}">
                      <a16:creationId xmlns:a16="http://schemas.microsoft.com/office/drawing/2014/main" id="{37920AE4-94B7-2CFA-1894-12860EDDD81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518255" y="4934225"/>
                  <a:ext cx="784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6673" name="墨迹 26672">
                  <a:extLst>
                    <a:ext uri="{FF2B5EF4-FFF2-40B4-BE49-F238E27FC236}">
                      <a16:creationId xmlns:a16="http://schemas.microsoft.com/office/drawing/2014/main" id="{9FCEDDE1-487E-9C17-DB8E-77FF8F63874B}"/>
                    </a:ext>
                  </a:extLst>
                </p14:cNvPr>
                <p14:cNvContentPartPr/>
                <p14:nvPr/>
              </p14:nvContentPartPr>
              <p14:xfrm>
                <a:off x="8458495" y="4991825"/>
                <a:ext cx="144360" cy="261000"/>
              </p14:xfrm>
            </p:contentPart>
          </mc:Choice>
          <mc:Fallback xmlns="">
            <p:pic>
              <p:nvPicPr>
                <p:cNvPr id="26673" name="墨迹 26672">
                  <a:extLst>
                    <a:ext uri="{FF2B5EF4-FFF2-40B4-BE49-F238E27FC236}">
                      <a16:creationId xmlns:a16="http://schemas.microsoft.com/office/drawing/2014/main" id="{9FCEDDE1-487E-9C17-DB8E-77FF8F63874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449855" y="4982825"/>
                  <a:ext cx="1620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6674" name="墨迹 26673">
                  <a:extLst>
                    <a:ext uri="{FF2B5EF4-FFF2-40B4-BE49-F238E27FC236}">
                      <a16:creationId xmlns:a16="http://schemas.microsoft.com/office/drawing/2014/main" id="{65F00FA3-E37C-8090-CA48-1626CAA37DD3}"/>
                    </a:ext>
                  </a:extLst>
                </p14:cNvPr>
                <p14:cNvContentPartPr/>
                <p14:nvPr/>
              </p14:nvContentPartPr>
              <p14:xfrm>
                <a:off x="8586655" y="5001185"/>
                <a:ext cx="81000" cy="199440"/>
              </p14:xfrm>
            </p:contentPart>
          </mc:Choice>
          <mc:Fallback xmlns="">
            <p:pic>
              <p:nvPicPr>
                <p:cNvPr id="26674" name="墨迹 26673">
                  <a:extLst>
                    <a:ext uri="{FF2B5EF4-FFF2-40B4-BE49-F238E27FC236}">
                      <a16:creationId xmlns:a16="http://schemas.microsoft.com/office/drawing/2014/main" id="{65F00FA3-E37C-8090-CA48-1626CAA37DD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577655" y="4992185"/>
                  <a:ext cx="98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6675" name="墨迹 26674">
                  <a:extLst>
                    <a:ext uri="{FF2B5EF4-FFF2-40B4-BE49-F238E27FC236}">
                      <a16:creationId xmlns:a16="http://schemas.microsoft.com/office/drawing/2014/main" id="{FB84A79C-765B-5D90-FE38-C808AB1F9EC1}"/>
                    </a:ext>
                  </a:extLst>
                </p14:cNvPr>
                <p14:cNvContentPartPr/>
                <p14:nvPr/>
              </p14:nvContentPartPr>
              <p14:xfrm>
                <a:off x="8678815" y="5006945"/>
                <a:ext cx="119880" cy="217440"/>
              </p14:xfrm>
            </p:contentPart>
          </mc:Choice>
          <mc:Fallback xmlns="">
            <p:pic>
              <p:nvPicPr>
                <p:cNvPr id="26675" name="墨迹 26674">
                  <a:extLst>
                    <a:ext uri="{FF2B5EF4-FFF2-40B4-BE49-F238E27FC236}">
                      <a16:creationId xmlns:a16="http://schemas.microsoft.com/office/drawing/2014/main" id="{FB84A79C-765B-5D90-FE38-C808AB1F9EC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670175" y="4997945"/>
                  <a:ext cx="137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6676" name="墨迹 26675">
                  <a:extLst>
                    <a:ext uri="{FF2B5EF4-FFF2-40B4-BE49-F238E27FC236}">
                      <a16:creationId xmlns:a16="http://schemas.microsoft.com/office/drawing/2014/main" id="{DA410B32-9CA2-3486-F1E6-0E9C554FE501}"/>
                    </a:ext>
                  </a:extLst>
                </p14:cNvPr>
                <p14:cNvContentPartPr/>
                <p14:nvPr/>
              </p14:nvContentPartPr>
              <p14:xfrm>
                <a:off x="8648575" y="4995065"/>
                <a:ext cx="116640" cy="201600"/>
              </p14:xfrm>
            </p:contentPart>
          </mc:Choice>
          <mc:Fallback xmlns="">
            <p:pic>
              <p:nvPicPr>
                <p:cNvPr id="26676" name="墨迹 26675">
                  <a:extLst>
                    <a:ext uri="{FF2B5EF4-FFF2-40B4-BE49-F238E27FC236}">
                      <a16:creationId xmlns:a16="http://schemas.microsoft.com/office/drawing/2014/main" id="{DA410B32-9CA2-3486-F1E6-0E9C554FE50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639575" y="4986425"/>
                  <a:ext cx="1342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6677" name="墨迹 26676">
                  <a:extLst>
                    <a:ext uri="{FF2B5EF4-FFF2-40B4-BE49-F238E27FC236}">
                      <a16:creationId xmlns:a16="http://schemas.microsoft.com/office/drawing/2014/main" id="{AA4BE8FA-D65D-3BE1-67F6-5796FAE9C8C8}"/>
                    </a:ext>
                  </a:extLst>
                </p14:cNvPr>
                <p14:cNvContentPartPr/>
                <p14:nvPr/>
              </p14:nvContentPartPr>
              <p14:xfrm>
                <a:off x="8824975" y="4987505"/>
                <a:ext cx="239760" cy="105120"/>
              </p14:xfrm>
            </p:contentPart>
          </mc:Choice>
          <mc:Fallback xmlns="">
            <p:pic>
              <p:nvPicPr>
                <p:cNvPr id="26677" name="墨迹 26676">
                  <a:extLst>
                    <a:ext uri="{FF2B5EF4-FFF2-40B4-BE49-F238E27FC236}">
                      <a16:creationId xmlns:a16="http://schemas.microsoft.com/office/drawing/2014/main" id="{AA4BE8FA-D65D-3BE1-67F6-5796FAE9C8C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815975" y="4978865"/>
                  <a:ext cx="2574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6678" name="墨迹 26677">
                  <a:extLst>
                    <a:ext uri="{FF2B5EF4-FFF2-40B4-BE49-F238E27FC236}">
                      <a16:creationId xmlns:a16="http://schemas.microsoft.com/office/drawing/2014/main" id="{3E7AD2CE-3086-4794-1025-94D5DC7391F6}"/>
                    </a:ext>
                  </a:extLst>
                </p14:cNvPr>
                <p14:cNvContentPartPr/>
                <p14:nvPr/>
              </p14:nvContentPartPr>
              <p14:xfrm>
                <a:off x="8958175" y="5023145"/>
                <a:ext cx="96840" cy="146520"/>
              </p14:xfrm>
            </p:contentPart>
          </mc:Choice>
          <mc:Fallback xmlns="">
            <p:pic>
              <p:nvPicPr>
                <p:cNvPr id="26678" name="墨迹 26677">
                  <a:extLst>
                    <a:ext uri="{FF2B5EF4-FFF2-40B4-BE49-F238E27FC236}">
                      <a16:creationId xmlns:a16="http://schemas.microsoft.com/office/drawing/2014/main" id="{3E7AD2CE-3086-4794-1025-94D5DC7391F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949175" y="5014505"/>
                  <a:ext cx="114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6679" name="墨迹 26678">
                  <a:extLst>
                    <a:ext uri="{FF2B5EF4-FFF2-40B4-BE49-F238E27FC236}">
                      <a16:creationId xmlns:a16="http://schemas.microsoft.com/office/drawing/2014/main" id="{29FBA699-27BC-B3ED-4FA5-A0CCFCB4EE15}"/>
                    </a:ext>
                  </a:extLst>
                </p14:cNvPr>
                <p14:cNvContentPartPr/>
                <p14:nvPr/>
              </p14:nvContentPartPr>
              <p14:xfrm>
                <a:off x="8945215" y="4971305"/>
                <a:ext cx="239040" cy="228600"/>
              </p14:xfrm>
            </p:contentPart>
          </mc:Choice>
          <mc:Fallback xmlns="">
            <p:pic>
              <p:nvPicPr>
                <p:cNvPr id="26679" name="墨迹 26678">
                  <a:extLst>
                    <a:ext uri="{FF2B5EF4-FFF2-40B4-BE49-F238E27FC236}">
                      <a16:creationId xmlns:a16="http://schemas.microsoft.com/office/drawing/2014/main" id="{29FBA699-27BC-B3ED-4FA5-A0CCFCB4EE1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936215" y="4962305"/>
                  <a:ext cx="2566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6680" name="墨迹 26679">
                  <a:extLst>
                    <a:ext uri="{FF2B5EF4-FFF2-40B4-BE49-F238E27FC236}">
                      <a16:creationId xmlns:a16="http://schemas.microsoft.com/office/drawing/2014/main" id="{F4C312BC-F1AD-DD97-326D-3F6858DA87B3}"/>
                    </a:ext>
                  </a:extLst>
                </p14:cNvPr>
                <p14:cNvContentPartPr/>
                <p14:nvPr/>
              </p14:nvContentPartPr>
              <p14:xfrm>
                <a:off x="9192535" y="5025665"/>
                <a:ext cx="78480" cy="151200"/>
              </p14:xfrm>
            </p:contentPart>
          </mc:Choice>
          <mc:Fallback xmlns="">
            <p:pic>
              <p:nvPicPr>
                <p:cNvPr id="26680" name="墨迹 26679">
                  <a:extLst>
                    <a:ext uri="{FF2B5EF4-FFF2-40B4-BE49-F238E27FC236}">
                      <a16:creationId xmlns:a16="http://schemas.microsoft.com/office/drawing/2014/main" id="{F4C312BC-F1AD-DD97-326D-3F6858DA87B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183535" y="5016665"/>
                  <a:ext cx="96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6681" name="墨迹 26680">
                  <a:extLst>
                    <a:ext uri="{FF2B5EF4-FFF2-40B4-BE49-F238E27FC236}">
                      <a16:creationId xmlns:a16="http://schemas.microsoft.com/office/drawing/2014/main" id="{04627D7E-0F87-1D6A-BD0F-F9FF602D8E6D}"/>
                    </a:ext>
                  </a:extLst>
                </p14:cNvPr>
                <p14:cNvContentPartPr/>
                <p14:nvPr/>
              </p14:nvContentPartPr>
              <p14:xfrm>
                <a:off x="9173455" y="4996865"/>
                <a:ext cx="86760" cy="179640"/>
              </p14:xfrm>
            </p:contentPart>
          </mc:Choice>
          <mc:Fallback xmlns="">
            <p:pic>
              <p:nvPicPr>
                <p:cNvPr id="26681" name="墨迹 26680">
                  <a:extLst>
                    <a:ext uri="{FF2B5EF4-FFF2-40B4-BE49-F238E27FC236}">
                      <a16:creationId xmlns:a16="http://schemas.microsoft.com/office/drawing/2014/main" id="{04627D7E-0F87-1D6A-BD0F-F9FF602D8E6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164455" y="4988225"/>
                  <a:ext cx="104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6683" name="墨迹 26682">
                  <a:extLst>
                    <a:ext uri="{FF2B5EF4-FFF2-40B4-BE49-F238E27FC236}">
                      <a16:creationId xmlns:a16="http://schemas.microsoft.com/office/drawing/2014/main" id="{C782BED1-8746-C637-6073-534C0A7BF6A6}"/>
                    </a:ext>
                  </a:extLst>
                </p14:cNvPr>
                <p14:cNvContentPartPr/>
                <p14:nvPr/>
              </p14:nvContentPartPr>
              <p14:xfrm>
                <a:off x="9292975" y="4964825"/>
                <a:ext cx="2160" cy="1080"/>
              </p14:xfrm>
            </p:contentPart>
          </mc:Choice>
          <mc:Fallback xmlns="">
            <p:pic>
              <p:nvPicPr>
                <p:cNvPr id="26683" name="墨迹 26682">
                  <a:extLst>
                    <a:ext uri="{FF2B5EF4-FFF2-40B4-BE49-F238E27FC236}">
                      <a16:creationId xmlns:a16="http://schemas.microsoft.com/office/drawing/2014/main" id="{C782BED1-8746-C637-6073-534C0A7BF6A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283975" y="4956185"/>
                  <a:ext cx="198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6684" name="墨迹 26683">
                  <a:extLst>
                    <a:ext uri="{FF2B5EF4-FFF2-40B4-BE49-F238E27FC236}">
                      <a16:creationId xmlns:a16="http://schemas.microsoft.com/office/drawing/2014/main" id="{4044B942-81A9-638C-F2E8-7E8B64FC7AEE}"/>
                    </a:ext>
                  </a:extLst>
                </p14:cNvPr>
                <p14:cNvContentPartPr/>
                <p14:nvPr/>
              </p14:nvContentPartPr>
              <p14:xfrm>
                <a:off x="9311695" y="4936385"/>
                <a:ext cx="360" cy="360"/>
              </p14:xfrm>
            </p:contentPart>
          </mc:Choice>
          <mc:Fallback xmlns="">
            <p:pic>
              <p:nvPicPr>
                <p:cNvPr id="26684" name="墨迹 26683">
                  <a:extLst>
                    <a:ext uri="{FF2B5EF4-FFF2-40B4-BE49-F238E27FC236}">
                      <a16:creationId xmlns:a16="http://schemas.microsoft.com/office/drawing/2014/main" id="{4044B942-81A9-638C-F2E8-7E8B64FC7AE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302695" y="49273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6685" name="墨迹 26684">
                  <a:extLst>
                    <a:ext uri="{FF2B5EF4-FFF2-40B4-BE49-F238E27FC236}">
                      <a16:creationId xmlns:a16="http://schemas.microsoft.com/office/drawing/2014/main" id="{C5668E26-E67F-74F5-D9F3-715A6A0EC141}"/>
                    </a:ext>
                  </a:extLst>
                </p14:cNvPr>
                <p14:cNvContentPartPr/>
                <p14:nvPr/>
              </p14:nvContentPartPr>
              <p14:xfrm>
                <a:off x="9277855" y="4924145"/>
                <a:ext cx="89280" cy="198360"/>
              </p14:xfrm>
            </p:contentPart>
          </mc:Choice>
          <mc:Fallback xmlns="">
            <p:pic>
              <p:nvPicPr>
                <p:cNvPr id="26685" name="墨迹 26684">
                  <a:extLst>
                    <a:ext uri="{FF2B5EF4-FFF2-40B4-BE49-F238E27FC236}">
                      <a16:creationId xmlns:a16="http://schemas.microsoft.com/office/drawing/2014/main" id="{C5668E26-E67F-74F5-D9F3-715A6A0EC14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268855" y="4915145"/>
                  <a:ext cx="106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686" name="墨迹 26685">
                  <a:extLst>
                    <a:ext uri="{FF2B5EF4-FFF2-40B4-BE49-F238E27FC236}">
                      <a16:creationId xmlns:a16="http://schemas.microsoft.com/office/drawing/2014/main" id="{001C124E-FA44-A4D3-2A5F-C39488B51FF4}"/>
                    </a:ext>
                  </a:extLst>
                </p14:cNvPr>
                <p14:cNvContentPartPr/>
                <p14:nvPr/>
              </p14:nvContentPartPr>
              <p14:xfrm>
                <a:off x="9398455" y="4869065"/>
                <a:ext cx="65160" cy="275760"/>
              </p14:xfrm>
            </p:contentPart>
          </mc:Choice>
          <mc:Fallback xmlns="">
            <p:pic>
              <p:nvPicPr>
                <p:cNvPr id="26686" name="墨迹 26685">
                  <a:extLst>
                    <a:ext uri="{FF2B5EF4-FFF2-40B4-BE49-F238E27FC236}">
                      <a16:creationId xmlns:a16="http://schemas.microsoft.com/office/drawing/2014/main" id="{001C124E-FA44-A4D3-2A5F-C39488B51F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389455" y="4860425"/>
                  <a:ext cx="828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687" name="墨迹 26686">
                  <a:extLst>
                    <a:ext uri="{FF2B5EF4-FFF2-40B4-BE49-F238E27FC236}">
                      <a16:creationId xmlns:a16="http://schemas.microsoft.com/office/drawing/2014/main" id="{58B047A2-E10D-4CBA-A064-8E786966D00C}"/>
                    </a:ext>
                  </a:extLst>
                </p14:cNvPr>
                <p14:cNvContentPartPr/>
                <p14:nvPr/>
              </p14:nvContentPartPr>
              <p14:xfrm>
                <a:off x="9541015" y="4852865"/>
                <a:ext cx="66240" cy="257400"/>
              </p14:xfrm>
            </p:contentPart>
          </mc:Choice>
          <mc:Fallback xmlns="">
            <p:pic>
              <p:nvPicPr>
                <p:cNvPr id="26687" name="墨迹 26686">
                  <a:extLst>
                    <a:ext uri="{FF2B5EF4-FFF2-40B4-BE49-F238E27FC236}">
                      <a16:creationId xmlns:a16="http://schemas.microsoft.com/office/drawing/2014/main" id="{58B047A2-E10D-4CBA-A064-8E786966D00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532375" y="4843865"/>
                  <a:ext cx="838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9216" name="墨迹 9215">
                  <a:extLst>
                    <a:ext uri="{FF2B5EF4-FFF2-40B4-BE49-F238E27FC236}">
                      <a16:creationId xmlns:a16="http://schemas.microsoft.com/office/drawing/2014/main" id="{96E1629E-76D9-5D7E-22FB-9C4262999085}"/>
                    </a:ext>
                  </a:extLst>
                </p14:cNvPr>
                <p14:cNvContentPartPr/>
                <p14:nvPr/>
              </p14:nvContentPartPr>
              <p14:xfrm>
                <a:off x="9641455" y="4857545"/>
                <a:ext cx="37800" cy="83520"/>
              </p14:xfrm>
            </p:contentPart>
          </mc:Choice>
          <mc:Fallback xmlns="">
            <p:pic>
              <p:nvPicPr>
                <p:cNvPr id="9216" name="墨迹 9215">
                  <a:extLst>
                    <a:ext uri="{FF2B5EF4-FFF2-40B4-BE49-F238E27FC236}">
                      <a16:creationId xmlns:a16="http://schemas.microsoft.com/office/drawing/2014/main" id="{96E1629E-76D9-5D7E-22FB-9C426299908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632455" y="4848545"/>
                  <a:ext cx="554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9217" name="墨迹 9216">
                  <a:extLst>
                    <a:ext uri="{FF2B5EF4-FFF2-40B4-BE49-F238E27FC236}">
                      <a16:creationId xmlns:a16="http://schemas.microsoft.com/office/drawing/2014/main" id="{1D3B6CAE-5B65-0534-65D3-29CD72DDA769}"/>
                    </a:ext>
                  </a:extLst>
                </p14:cNvPr>
                <p14:cNvContentPartPr/>
                <p14:nvPr/>
              </p14:nvContentPartPr>
              <p14:xfrm>
                <a:off x="9697255" y="4882025"/>
                <a:ext cx="23400" cy="283320"/>
              </p14:xfrm>
            </p:contentPart>
          </mc:Choice>
          <mc:Fallback xmlns="">
            <p:pic>
              <p:nvPicPr>
                <p:cNvPr id="9217" name="墨迹 9216">
                  <a:extLst>
                    <a:ext uri="{FF2B5EF4-FFF2-40B4-BE49-F238E27FC236}">
                      <a16:creationId xmlns:a16="http://schemas.microsoft.com/office/drawing/2014/main" id="{1D3B6CAE-5B65-0534-65D3-29CD72DDA76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688615" y="4873025"/>
                  <a:ext cx="410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9218" name="墨迹 9217">
                  <a:extLst>
                    <a:ext uri="{FF2B5EF4-FFF2-40B4-BE49-F238E27FC236}">
                      <a16:creationId xmlns:a16="http://schemas.microsoft.com/office/drawing/2014/main" id="{5052B0AC-4BB7-1168-D7B0-BF2148F079F7}"/>
                    </a:ext>
                  </a:extLst>
                </p14:cNvPr>
                <p14:cNvContentPartPr/>
                <p14:nvPr/>
              </p14:nvContentPartPr>
              <p14:xfrm>
                <a:off x="9785455" y="4871585"/>
                <a:ext cx="300600" cy="114120"/>
              </p14:xfrm>
            </p:contentPart>
          </mc:Choice>
          <mc:Fallback xmlns="">
            <p:pic>
              <p:nvPicPr>
                <p:cNvPr id="9218" name="墨迹 9217">
                  <a:extLst>
                    <a:ext uri="{FF2B5EF4-FFF2-40B4-BE49-F238E27FC236}">
                      <a16:creationId xmlns:a16="http://schemas.microsoft.com/office/drawing/2014/main" id="{5052B0AC-4BB7-1168-D7B0-BF2148F079F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776815" y="4862945"/>
                  <a:ext cx="3182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9219" name="墨迹 9218">
                  <a:extLst>
                    <a:ext uri="{FF2B5EF4-FFF2-40B4-BE49-F238E27FC236}">
                      <a16:creationId xmlns:a16="http://schemas.microsoft.com/office/drawing/2014/main" id="{0289B601-528A-B84A-5A3F-F1BD4D648A23}"/>
                    </a:ext>
                  </a:extLst>
                </p14:cNvPr>
                <p14:cNvContentPartPr/>
                <p14:nvPr/>
              </p14:nvContentPartPr>
              <p14:xfrm>
                <a:off x="9956095" y="4925225"/>
                <a:ext cx="121680" cy="142920"/>
              </p14:xfrm>
            </p:contentPart>
          </mc:Choice>
          <mc:Fallback xmlns="">
            <p:pic>
              <p:nvPicPr>
                <p:cNvPr id="9219" name="墨迹 9218">
                  <a:extLst>
                    <a:ext uri="{FF2B5EF4-FFF2-40B4-BE49-F238E27FC236}">
                      <a16:creationId xmlns:a16="http://schemas.microsoft.com/office/drawing/2014/main" id="{0289B601-528A-B84A-5A3F-F1BD4D648A2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947095" y="4916225"/>
                  <a:ext cx="139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9221" name="墨迹 9220">
                  <a:extLst>
                    <a:ext uri="{FF2B5EF4-FFF2-40B4-BE49-F238E27FC236}">
                      <a16:creationId xmlns:a16="http://schemas.microsoft.com/office/drawing/2014/main" id="{900FD26B-6930-9EDE-57E6-E38C1AAF6EAA}"/>
                    </a:ext>
                  </a:extLst>
                </p14:cNvPr>
                <p14:cNvContentPartPr/>
                <p14:nvPr/>
              </p14:nvContentPartPr>
              <p14:xfrm>
                <a:off x="9991735" y="5029625"/>
                <a:ext cx="117000" cy="41760"/>
              </p14:xfrm>
            </p:contentPart>
          </mc:Choice>
          <mc:Fallback xmlns="">
            <p:pic>
              <p:nvPicPr>
                <p:cNvPr id="9221" name="墨迹 9220">
                  <a:extLst>
                    <a:ext uri="{FF2B5EF4-FFF2-40B4-BE49-F238E27FC236}">
                      <a16:creationId xmlns:a16="http://schemas.microsoft.com/office/drawing/2014/main" id="{900FD26B-6930-9EDE-57E6-E38C1AAF6EA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982735" y="5020985"/>
                  <a:ext cx="134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9222" name="墨迹 9221">
                  <a:extLst>
                    <a:ext uri="{FF2B5EF4-FFF2-40B4-BE49-F238E27FC236}">
                      <a16:creationId xmlns:a16="http://schemas.microsoft.com/office/drawing/2014/main" id="{93580129-C4BB-A6A4-26AB-70DA0AB7921B}"/>
                    </a:ext>
                  </a:extLst>
                </p14:cNvPr>
                <p14:cNvContentPartPr/>
                <p14:nvPr/>
              </p14:nvContentPartPr>
              <p14:xfrm>
                <a:off x="10141495" y="4861505"/>
                <a:ext cx="73800" cy="252720"/>
              </p14:xfrm>
            </p:contentPart>
          </mc:Choice>
          <mc:Fallback xmlns="">
            <p:pic>
              <p:nvPicPr>
                <p:cNvPr id="9222" name="墨迹 9221">
                  <a:extLst>
                    <a:ext uri="{FF2B5EF4-FFF2-40B4-BE49-F238E27FC236}">
                      <a16:creationId xmlns:a16="http://schemas.microsoft.com/office/drawing/2014/main" id="{93580129-C4BB-A6A4-26AB-70DA0AB7921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132855" y="4852865"/>
                  <a:ext cx="91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9223" name="墨迹 9222">
                  <a:extLst>
                    <a:ext uri="{FF2B5EF4-FFF2-40B4-BE49-F238E27FC236}">
                      <a16:creationId xmlns:a16="http://schemas.microsoft.com/office/drawing/2014/main" id="{6DE14B09-EA0C-B063-36A1-1AD004B5EF7A}"/>
                    </a:ext>
                  </a:extLst>
                </p14:cNvPr>
                <p14:cNvContentPartPr/>
                <p14:nvPr/>
              </p14:nvContentPartPr>
              <p14:xfrm>
                <a:off x="10098295" y="4881305"/>
                <a:ext cx="60480" cy="202320"/>
              </p14:xfrm>
            </p:contentPart>
          </mc:Choice>
          <mc:Fallback xmlns="">
            <p:pic>
              <p:nvPicPr>
                <p:cNvPr id="9223" name="墨迹 9222">
                  <a:extLst>
                    <a:ext uri="{FF2B5EF4-FFF2-40B4-BE49-F238E27FC236}">
                      <a16:creationId xmlns:a16="http://schemas.microsoft.com/office/drawing/2014/main" id="{6DE14B09-EA0C-B063-36A1-1AD004B5EF7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089655" y="4872665"/>
                  <a:ext cx="781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9224" name="墨迹 9223">
                  <a:extLst>
                    <a:ext uri="{FF2B5EF4-FFF2-40B4-BE49-F238E27FC236}">
                      <a16:creationId xmlns:a16="http://schemas.microsoft.com/office/drawing/2014/main" id="{5CDF7FA5-EAA6-DB3A-55CD-F2CBB3BFA4BF}"/>
                    </a:ext>
                  </a:extLst>
                </p14:cNvPr>
                <p14:cNvContentPartPr/>
                <p14:nvPr/>
              </p14:nvContentPartPr>
              <p14:xfrm>
                <a:off x="10229335" y="4918025"/>
                <a:ext cx="57600" cy="203400"/>
              </p14:xfrm>
            </p:contentPart>
          </mc:Choice>
          <mc:Fallback xmlns="">
            <p:pic>
              <p:nvPicPr>
                <p:cNvPr id="9224" name="墨迹 9223">
                  <a:extLst>
                    <a:ext uri="{FF2B5EF4-FFF2-40B4-BE49-F238E27FC236}">
                      <a16:creationId xmlns:a16="http://schemas.microsoft.com/office/drawing/2014/main" id="{5CDF7FA5-EAA6-DB3A-55CD-F2CBB3BFA4B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220695" y="4909385"/>
                  <a:ext cx="752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9226" name="墨迹 9225">
                  <a:extLst>
                    <a:ext uri="{FF2B5EF4-FFF2-40B4-BE49-F238E27FC236}">
                      <a16:creationId xmlns:a16="http://schemas.microsoft.com/office/drawing/2014/main" id="{08D253E4-C082-FF8B-5CB5-446303FE5AD9}"/>
                    </a:ext>
                  </a:extLst>
                </p14:cNvPr>
                <p14:cNvContentPartPr/>
                <p14:nvPr/>
              </p14:nvContentPartPr>
              <p14:xfrm>
                <a:off x="10300975" y="4801385"/>
                <a:ext cx="75960" cy="212400"/>
              </p14:xfrm>
            </p:contentPart>
          </mc:Choice>
          <mc:Fallback xmlns="">
            <p:pic>
              <p:nvPicPr>
                <p:cNvPr id="9226" name="墨迹 9225">
                  <a:extLst>
                    <a:ext uri="{FF2B5EF4-FFF2-40B4-BE49-F238E27FC236}">
                      <a16:creationId xmlns:a16="http://schemas.microsoft.com/office/drawing/2014/main" id="{08D253E4-C082-FF8B-5CB5-446303FE5AD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291975" y="4792745"/>
                  <a:ext cx="936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9227" name="墨迹 9226">
                  <a:extLst>
                    <a:ext uri="{FF2B5EF4-FFF2-40B4-BE49-F238E27FC236}">
                      <a16:creationId xmlns:a16="http://schemas.microsoft.com/office/drawing/2014/main" id="{32EDF415-E0F0-1B3E-66BB-7C249B2F8D70}"/>
                    </a:ext>
                  </a:extLst>
                </p14:cNvPr>
                <p14:cNvContentPartPr/>
                <p14:nvPr/>
              </p14:nvContentPartPr>
              <p14:xfrm>
                <a:off x="10369735" y="4726145"/>
                <a:ext cx="94320" cy="391320"/>
              </p14:xfrm>
            </p:contentPart>
          </mc:Choice>
          <mc:Fallback xmlns="">
            <p:pic>
              <p:nvPicPr>
                <p:cNvPr id="9227" name="墨迹 9226">
                  <a:extLst>
                    <a:ext uri="{FF2B5EF4-FFF2-40B4-BE49-F238E27FC236}">
                      <a16:creationId xmlns:a16="http://schemas.microsoft.com/office/drawing/2014/main" id="{32EDF415-E0F0-1B3E-66BB-7C249B2F8D7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361095" y="4717505"/>
                  <a:ext cx="111960" cy="40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9229" name="墨迹 9228">
                <a:extLst>
                  <a:ext uri="{FF2B5EF4-FFF2-40B4-BE49-F238E27FC236}">
                    <a16:creationId xmlns:a16="http://schemas.microsoft.com/office/drawing/2014/main" id="{AAB16A4F-3250-5FA7-7704-6101016F64C4}"/>
                  </a:ext>
                </a:extLst>
              </p14:cNvPr>
              <p14:cNvContentPartPr/>
              <p14:nvPr/>
            </p14:nvContentPartPr>
            <p14:xfrm>
              <a:off x="3801175" y="6142025"/>
              <a:ext cx="5164560" cy="186120"/>
            </p14:xfrm>
          </p:contentPart>
        </mc:Choice>
        <mc:Fallback xmlns="">
          <p:pic>
            <p:nvPicPr>
              <p:cNvPr id="9229" name="墨迹 9228">
                <a:extLst>
                  <a:ext uri="{FF2B5EF4-FFF2-40B4-BE49-F238E27FC236}">
                    <a16:creationId xmlns:a16="http://schemas.microsoft.com/office/drawing/2014/main" id="{AAB16A4F-3250-5FA7-7704-6101016F64C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792535" y="6133385"/>
                <a:ext cx="5182200" cy="203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Types of covariance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7158" y="1428736"/>
            <a:ext cx="676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Covariance matrix has three forms, termed </a:t>
            </a:r>
            <a:r>
              <a:rPr lang="en-GB" dirty="0">
                <a:solidFill>
                  <a:srgbClr val="FF0000"/>
                </a:solidFill>
              </a:rPr>
              <a:t>spherical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diagonal</a:t>
            </a:r>
            <a:r>
              <a:rPr lang="en-GB" dirty="0"/>
              <a:t> and </a:t>
            </a:r>
            <a:r>
              <a:rPr lang="en-GB" dirty="0">
                <a:solidFill>
                  <a:srgbClr val="FF0000"/>
                </a:solidFill>
              </a:rPr>
              <a:t>full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772816"/>
            <a:ext cx="6624736" cy="741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2564904"/>
            <a:ext cx="5552028" cy="3810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Normal Inverse </a:t>
            </a:r>
            <a:r>
              <a:rPr lang="en-GB" dirty="0" err="1"/>
              <a:t>Wishart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0034" y="1500174"/>
            <a:ext cx="7929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Defined on two variables: a mean vector </a:t>
            </a:r>
            <a:r>
              <a:rPr lang="en-GB" b="1" dirty="0">
                <a:latin typeface="Symbol" pitchFamily="18" charset="2"/>
              </a:rPr>
              <a:t>m</a:t>
            </a:r>
            <a:r>
              <a:rPr lang="en-GB" dirty="0"/>
              <a:t> and a symmetric positive definite matrix, </a:t>
            </a:r>
            <a:r>
              <a:rPr lang="en-GB" b="1" dirty="0">
                <a:latin typeface="Symbol" pitchFamily="18" charset="2"/>
              </a:rPr>
              <a:t>S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0034" y="3429000"/>
            <a:ext cx="792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 for short: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4581128"/>
            <a:ext cx="79296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Has four parameters</a:t>
            </a:r>
          </a:p>
          <a:p>
            <a:endParaRPr lang="en-GB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GB" dirty="0"/>
              <a:t>a positive scalar, </a:t>
            </a:r>
            <a:r>
              <a:rPr lang="en-GB" dirty="0">
                <a:latin typeface="Symbol" pitchFamily="18" charset="2"/>
              </a:rPr>
              <a:t>a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GB" dirty="0"/>
              <a:t>a positive definite matrix </a:t>
            </a:r>
            <a:r>
              <a:rPr lang="en-GB" b="1" dirty="0">
                <a:latin typeface="Symbol" pitchFamily="18" charset="2"/>
              </a:rPr>
              <a:t>Y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GB" dirty="0"/>
              <a:t>a positive scalar, </a:t>
            </a:r>
            <a:r>
              <a:rPr lang="en-GB" dirty="0">
                <a:latin typeface="Symbol" pitchFamily="18" charset="2"/>
              </a:rPr>
              <a:t>g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GB" dirty="0"/>
              <a:t>a vector </a:t>
            </a:r>
            <a:r>
              <a:rPr lang="en-GB" b="1" dirty="0">
                <a:latin typeface="Symbol" pitchFamily="18" charset="2"/>
              </a:rPr>
              <a:t>d</a:t>
            </a:r>
            <a:endParaRPr lang="en-US" b="1" dirty="0">
              <a:latin typeface="Symbol" pitchFamily="18" charset="2"/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436170"/>
            <a:ext cx="7992888" cy="632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3861048"/>
            <a:ext cx="5541762" cy="54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1785918" y="3786190"/>
            <a:ext cx="5786478" cy="64294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5696" y="2420888"/>
            <a:ext cx="2278371" cy="743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14050" y="2468832"/>
            <a:ext cx="4788024" cy="60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Arc 16"/>
          <p:cNvSpPr/>
          <p:nvPr/>
        </p:nvSpPr>
        <p:spPr>
          <a:xfrm flipH="1">
            <a:off x="1691680" y="2132856"/>
            <a:ext cx="1296144" cy="1008112"/>
          </a:xfrm>
          <a:prstGeom prst="arc">
            <a:avLst/>
          </a:prstGeom>
          <a:ln w="349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2291808" y="1928864"/>
            <a:ext cx="272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Corrected, vs. book version</a:t>
            </a:r>
            <a:endParaRPr lang="en-GB" dirty="0">
              <a:solidFill>
                <a:srgbClr val="0070C0"/>
              </a:solidFill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4882503-5C5F-5B33-ECA3-D83831A99CE4}"/>
              </a:ext>
            </a:extLst>
          </p:cNvPr>
          <p:cNvGrpSpPr/>
          <p:nvPr/>
        </p:nvGrpSpPr>
        <p:grpSpPr>
          <a:xfrm>
            <a:off x="3899455" y="5355425"/>
            <a:ext cx="891000" cy="357480"/>
            <a:chOff x="3899455" y="5355425"/>
            <a:chExt cx="891000" cy="35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014728E-2582-63BB-EA4D-1C9297F3BDFE}"/>
                    </a:ext>
                  </a:extLst>
                </p14:cNvPr>
                <p14:cNvContentPartPr/>
                <p14:nvPr/>
              </p14:nvContentPartPr>
              <p14:xfrm>
                <a:off x="3899455" y="5599865"/>
                <a:ext cx="20160" cy="482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014728E-2582-63BB-EA4D-1C9297F3BD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0455" y="5591225"/>
                  <a:ext cx="378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FCCB686-9105-FE68-E1A1-6DD47F4CAFFC}"/>
                    </a:ext>
                  </a:extLst>
                </p14:cNvPr>
                <p14:cNvContentPartPr/>
                <p14:nvPr/>
              </p14:nvContentPartPr>
              <p14:xfrm>
                <a:off x="3923215" y="5432465"/>
                <a:ext cx="176040" cy="921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FCCB686-9105-FE68-E1A1-6DD47F4CAFF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14575" y="5423465"/>
                  <a:ext cx="1936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C9DFBD1-4D15-E40A-0144-4C9D4D43ABB6}"/>
                    </a:ext>
                  </a:extLst>
                </p14:cNvPr>
                <p14:cNvContentPartPr/>
                <p14:nvPr/>
              </p14:nvContentPartPr>
              <p14:xfrm>
                <a:off x="4027255" y="5487185"/>
                <a:ext cx="19800" cy="1058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C9DFBD1-4D15-E40A-0144-4C9D4D43ABB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18255" y="5478545"/>
                  <a:ext cx="37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D137542-278A-DB33-5113-7B7CBA5E08C7}"/>
                    </a:ext>
                  </a:extLst>
                </p14:cNvPr>
                <p14:cNvContentPartPr/>
                <p14:nvPr/>
              </p14:nvContentPartPr>
              <p14:xfrm>
                <a:off x="4051735" y="5515265"/>
                <a:ext cx="33480" cy="237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D137542-278A-DB33-5113-7B7CBA5E08C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42735" y="5506265"/>
                  <a:ext cx="511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551A7D4-2C4E-51D0-CF73-D76EC96975AE}"/>
                    </a:ext>
                  </a:extLst>
                </p14:cNvPr>
                <p14:cNvContentPartPr/>
                <p14:nvPr/>
              </p14:nvContentPartPr>
              <p14:xfrm>
                <a:off x="3962455" y="5594465"/>
                <a:ext cx="16920" cy="828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551A7D4-2C4E-51D0-CF73-D76EC96975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53455" y="5585825"/>
                  <a:ext cx="345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F0024A5-B334-BA17-53C1-0262FCE1A7AD}"/>
                    </a:ext>
                  </a:extLst>
                </p14:cNvPr>
                <p14:cNvContentPartPr/>
                <p14:nvPr/>
              </p14:nvContentPartPr>
              <p14:xfrm>
                <a:off x="3899815" y="5403305"/>
                <a:ext cx="351720" cy="3096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F0024A5-B334-BA17-53C1-0262FCE1A7A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91175" y="5394305"/>
                  <a:ext cx="3693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7568516C-7CA4-521C-BB33-8226BDAF3188}"/>
                    </a:ext>
                  </a:extLst>
                </p14:cNvPr>
                <p14:cNvContentPartPr/>
                <p14:nvPr/>
              </p14:nvContentPartPr>
              <p14:xfrm>
                <a:off x="4142815" y="5466665"/>
                <a:ext cx="43920" cy="532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7568516C-7CA4-521C-BB33-8226BDAF31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33815" y="5458025"/>
                  <a:ext cx="615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E6422D0-2578-7C0D-2730-CF55D8406A60}"/>
                    </a:ext>
                  </a:extLst>
                </p14:cNvPr>
                <p14:cNvContentPartPr/>
                <p14:nvPr/>
              </p14:nvContentPartPr>
              <p14:xfrm>
                <a:off x="4198615" y="5427065"/>
                <a:ext cx="69480" cy="979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E6422D0-2578-7C0D-2730-CF55D8406A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89975" y="5418425"/>
                  <a:ext cx="871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E440D95C-1600-E6C2-D6A9-8907E0FF2E37}"/>
                    </a:ext>
                  </a:extLst>
                </p14:cNvPr>
                <p14:cNvContentPartPr/>
                <p14:nvPr/>
              </p14:nvContentPartPr>
              <p14:xfrm>
                <a:off x="4227415" y="5533625"/>
                <a:ext cx="46080" cy="496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E440D95C-1600-E6C2-D6A9-8907E0FF2E3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18415" y="5524625"/>
                  <a:ext cx="637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D231100A-0CD5-AF1D-F34A-DCB642D3DBC7}"/>
                    </a:ext>
                  </a:extLst>
                </p14:cNvPr>
                <p14:cNvContentPartPr/>
                <p14:nvPr/>
              </p14:nvContentPartPr>
              <p14:xfrm>
                <a:off x="4177735" y="5356505"/>
                <a:ext cx="244080" cy="2707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D231100A-0CD5-AF1D-F34A-DCB642D3DBC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68735" y="5347505"/>
                  <a:ext cx="2617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1A0F620-F790-538E-D845-F8BDE8C187AD}"/>
                    </a:ext>
                  </a:extLst>
                </p14:cNvPr>
                <p14:cNvContentPartPr/>
                <p14:nvPr/>
              </p14:nvContentPartPr>
              <p14:xfrm>
                <a:off x="4418575" y="5433185"/>
                <a:ext cx="45720" cy="187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1A0F620-F790-538E-D845-F8BDE8C187A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09935" y="5424545"/>
                  <a:ext cx="63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7BF6CE42-C108-12B3-4664-17CAA1D13E63}"/>
                    </a:ext>
                  </a:extLst>
                </p14:cNvPr>
                <p14:cNvContentPartPr/>
                <p14:nvPr/>
              </p14:nvContentPartPr>
              <p14:xfrm>
                <a:off x="4387255" y="5491505"/>
                <a:ext cx="70560" cy="1234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7BF6CE42-C108-12B3-4664-17CAA1D13E6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78255" y="5482505"/>
                  <a:ext cx="88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5F45C23-EC53-EABC-0582-0EA34C221680}"/>
                    </a:ext>
                  </a:extLst>
                </p14:cNvPr>
                <p14:cNvContentPartPr/>
                <p14:nvPr/>
              </p14:nvContentPartPr>
              <p14:xfrm>
                <a:off x="4452055" y="5562425"/>
                <a:ext cx="20160" cy="349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5F45C23-EC53-EABC-0582-0EA34C22168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43055" y="5553785"/>
                  <a:ext cx="378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A0EE3898-9A7A-C22A-CEDB-6A502DD579F0}"/>
                    </a:ext>
                  </a:extLst>
                </p14:cNvPr>
                <p14:cNvContentPartPr/>
                <p14:nvPr/>
              </p14:nvContentPartPr>
              <p14:xfrm>
                <a:off x="4457815" y="5381705"/>
                <a:ext cx="96120" cy="2304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A0EE3898-9A7A-C22A-CEDB-6A502DD579F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49175" y="5372705"/>
                  <a:ext cx="1137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CCA919F0-99C3-790E-922B-9EBD2492F69F}"/>
                    </a:ext>
                  </a:extLst>
                </p14:cNvPr>
                <p14:cNvContentPartPr/>
                <p14:nvPr/>
              </p14:nvContentPartPr>
              <p14:xfrm>
                <a:off x="4480135" y="5355425"/>
                <a:ext cx="140760" cy="1702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CCA919F0-99C3-790E-922B-9EBD2492F69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71135" y="5346425"/>
                  <a:ext cx="1584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8AC8A2E-D34C-EA70-D438-D5751A93A6F7}"/>
                    </a:ext>
                  </a:extLst>
                </p14:cNvPr>
                <p14:cNvContentPartPr/>
                <p14:nvPr/>
              </p14:nvContentPartPr>
              <p14:xfrm>
                <a:off x="4578055" y="5458745"/>
                <a:ext cx="25200" cy="1134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8AC8A2E-D34C-EA70-D438-D5751A93A6F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69415" y="5449745"/>
                  <a:ext cx="428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AAA8F6BF-1C48-D64D-62BD-9BFC520DDE02}"/>
                    </a:ext>
                  </a:extLst>
                </p14:cNvPr>
                <p14:cNvContentPartPr/>
                <p14:nvPr/>
              </p14:nvContentPartPr>
              <p14:xfrm>
                <a:off x="4643575" y="5377385"/>
                <a:ext cx="89280" cy="1314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AAA8F6BF-1C48-D64D-62BD-9BFC520DDE0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34935" y="5368745"/>
                  <a:ext cx="106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49BEE7B-FD8C-354E-C98C-795B6F7F4A34}"/>
                    </a:ext>
                  </a:extLst>
                </p14:cNvPr>
                <p14:cNvContentPartPr/>
                <p14:nvPr/>
              </p14:nvContentPartPr>
              <p14:xfrm>
                <a:off x="4543135" y="5436425"/>
                <a:ext cx="247320" cy="1940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49BEE7B-FD8C-354E-C98C-795B6F7F4A3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34135" y="5427785"/>
                  <a:ext cx="264960" cy="21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7CD03199-3173-F985-F712-B4037A58B4D7}"/>
                  </a:ext>
                </a:extLst>
              </p14:cNvPr>
              <p14:cNvContentPartPr/>
              <p14:nvPr/>
            </p14:nvContentPartPr>
            <p14:xfrm>
              <a:off x="2883535" y="1824905"/>
              <a:ext cx="1549080" cy="8352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7CD03199-3173-F985-F712-B4037A58B4D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874895" y="1815905"/>
                <a:ext cx="1566720" cy="10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9009258F-9A19-9A71-E79E-74FD3E70D6F4}"/>
              </a:ext>
            </a:extLst>
          </p:cNvPr>
          <p:cNvGrpSpPr/>
          <p:nvPr/>
        </p:nvGrpSpPr>
        <p:grpSpPr>
          <a:xfrm>
            <a:off x="3168655" y="1209305"/>
            <a:ext cx="1285920" cy="463320"/>
            <a:chOff x="3168655" y="1209305"/>
            <a:chExt cx="128592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1276E65-F4B8-9FD4-9F7F-9773D5BE19A4}"/>
                    </a:ext>
                  </a:extLst>
                </p14:cNvPr>
                <p14:cNvContentPartPr/>
                <p14:nvPr/>
              </p14:nvContentPartPr>
              <p14:xfrm>
                <a:off x="3168655" y="1452665"/>
                <a:ext cx="105840" cy="514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1276E65-F4B8-9FD4-9F7F-9773D5BE19A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59655" y="1444025"/>
                  <a:ext cx="1234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B981A4CA-1D61-61FE-EFC9-4B6C6AB54CD0}"/>
                    </a:ext>
                  </a:extLst>
                </p14:cNvPr>
                <p14:cNvContentPartPr/>
                <p14:nvPr/>
              </p14:nvContentPartPr>
              <p14:xfrm>
                <a:off x="3197815" y="1434305"/>
                <a:ext cx="58680" cy="2383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B981A4CA-1D61-61FE-EFC9-4B6C6AB54CD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88815" y="1425665"/>
                  <a:ext cx="763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03BA32CD-E48C-90B4-EC11-F8F3CD712A22}"/>
                    </a:ext>
                  </a:extLst>
                </p14:cNvPr>
                <p14:cNvContentPartPr/>
                <p14:nvPr/>
              </p14:nvContentPartPr>
              <p14:xfrm>
                <a:off x="3260095" y="1388225"/>
                <a:ext cx="148320" cy="2592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03BA32CD-E48C-90B4-EC11-F8F3CD712A2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51455" y="1379585"/>
                  <a:ext cx="1659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14A2216-9B2D-76EC-66B6-95AAEE794F84}"/>
                    </a:ext>
                  </a:extLst>
                </p14:cNvPr>
                <p14:cNvContentPartPr/>
                <p14:nvPr/>
              </p14:nvContentPartPr>
              <p14:xfrm>
                <a:off x="3446215" y="1399745"/>
                <a:ext cx="50400" cy="1706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14A2216-9B2D-76EC-66B6-95AAEE794F8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437575" y="1391105"/>
                  <a:ext cx="680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55072AD-FEF9-A7C1-2874-D57634B83D42}"/>
                    </a:ext>
                  </a:extLst>
                </p14:cNvPr>
                <p14:cNvContentPartPr/>
                <p14:nvPr/>
              </p14:nvContentPartPr>
              <p14:xfrm>
                <a:off x="3469615" y="1341425"/>
                <a:ext cx="101880" cy="500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55072AD-FEF9-A7C1-2874-D57634B83D4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60975" y="1332785"/>
                  <a:ext cx="119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E4BC54A-1C22-8A9D-7DD7-308F9FEBAE59}"/>
                    </a:ext>
                  </a:extLst>
                </p14:cNvPr>
                <p14:cNvContentPartPr/>
                <p14:nvPr/>
              </p14:nvContentPartPr>
              <p14:xfrm>
                <a:off x="3517495" y="1354385"/>
                <a:ext cx="236880" cy="2408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E4BC54A-1C22-8A9D-7DD7-308F9FEBAE5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08855" y="1345745"/>
                  <a:ext cx="2545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0F6AB8F-BD71-A7F4-D127-DA4464296BDA}"/>
                    </a:ext>
                  </a:extLst>
                </p14:cNvPr>
                <p14:cNvContentPartPr/>
                <p14:nvPr/>
              </p14:nvContentPartPr>
              <p14:xfrm>
                <a:off x="3810535" y="1312265"/>
                <a:ext cx="232560" cy="19800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0F6AB8F-BD71-A7F4-D127-DA4464296BD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01535" y="1303625"/>
                  <a:ext cx="2502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E2C276E-6CE3-9FC0-25F4-8156D4ACA0C1}"/>
                    </a:ext>
                  </a:extLst>
                </p14:cNvPr>
                <p14:cNvContentPartPr/>
                <p14:nvPr/>
              </p14:nvContentPartPr>
              <p14:xfrm>
                <a:off x="4025455" y="1209305"/>
                <a:ext cx="203400" cy="1969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E2C276E-6CE3-9FC0-25F4-8156D4ACA0C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16455" y="1200305"/>
                  <a:ext cx="221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529C753C-FF03-0888-F90F-33B56E0EDAD0}"/>
                    </a:ext>
                  </a:extLst>
                </p14:cNvPr>
                <p14:cNvContentPartPr/>
                <p14:nvPr/>
              </p14:nvContentPartPr>
              <p14:xfrm>
                <a:off x="4047415" y="1366265"/>
                <a:ext cx="407160" cy="1677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529C753C-FF03-0888-F90F-33B56E0EDAD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38775" y="1357265"/>
                  <a:ext cx="424800" cy="18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45C42DEC-048C-0634-3867-8F078E3CBBBE}"/>
                  </a:ext>
                </a:extLst>
              </p14:cNvPr>
              <p14:cNvContentPartPr/>
              <p14:nvPr/>
            </p14:nvContentPartPr>
            <p14:xfrm>
              <a:off x="5154055" y="1821305"/>
              <a:ext cx="2527920" cy="108720"/>
            </p14:xfrm>
          </p:contentPart>
        </mc:Choice>
        <mc:Fallback xmlns=""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45C42DEC-048C-0634-3867-8F078E3CBBB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145415" y="1812665"/>
                <a:ext cx="254556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D2B540FD-390A-D35D-9C04-A633D1B00B7E}"/>
                  </a:ext>
                </a:extLst>
              </p14:cNvPr>
              <p14:cNvContentPartPr/>
              <p14:nvPr/>
            </p14:nvContentPartPr>
            <p14:xfrm>
              <a:off x="709495" y="2008145"/>
              <a:ext cx="620640" cy="140760"/>
            </p14:xfrm>
          </p:contentPart>
        </mc:Choice>
        <mc:Fallback xmlns=""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D2B540FD-390A-D35D-9C04-A633D1B00B7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00855" y="1999145"/>
                <a:ext cx="638280" cy="15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F6F4F46C-B8B7-4FBB-CDDD-5E8C8D556A89}"/>
              </a:ext>
            </a:extLst>
          </p:cNvPr>
          <p:cNvGrpSpPr/>
          <p:nvPr/>
        </p:nvGrpSpPr>
        <p:grpSpPr>
          <a:xfrm>
            <a:off x="6104815" y="1090505"/>
            <a:ext cx="1332720" cy="477360"/>
            <a:chOff x="6104815" y="1090505"/>
            <a:chExt cx="133272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10ABBE2-6B4D-5E33-6464-C856C8837F61}"/>
                    </a:ext>
                  </a:extLst>
                </p14:cNvPr>
                <p14:cNvContentPartPr/>
                <p14:nvPr/>
              </p14:nvContentPartPr>
              <p14:xfrm>
                <a:off x="6213535" y="1366625"/>
                <a:ext cx="74160" cy="118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10ABBE2-6B4D-5E33-6464-C856C8837F6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04535" y="1357985"/>
                  <a:ext cx="918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65145FF4-ADDD-CE09-8506-15D1525FCB3E}"/>
                    </a:ext>
                  </a:extLst>
                </p14:cNvPr>
                <p14:cNvContentPartPr/>
                <p14:nvPr/>
              </p14:nvContentPartPr>
              <p14:xfrm>
                <a:off x="6252775" y="1391825"/>
                <a:ext cx="26280" cy="1162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65145FF4-ADDD-CE09-8506-15D1525FCB3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44135" y="1382825"/>
                  <a:ext cx="43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0977538D-84B5-1A20-03D8-236B9D9B9E9D}"/>
                    </a:ext>
                  </a:extLst>
                </p14:cNvPr>
                <p14:cNvContentPartPr/>
                <p14:nvPr/>
              </p14:nvContentPartPr>
              <p14:xfrm>
                <a:off x="6155215" y="1449425"/>
                <a:ext cx="28440" cy="705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0977538D-84B5-1A20-03D8-236B9D9B9E9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46215" y="1440785"/>
                  <a:ext cx="46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13208DF8-9955-79C9-A2B8-EDE7AEB1FB53}"/>
                    </a:ext>
                  </a:extLst>
                </p14:cNvPr>
                <p14:cNvContentPartPr/>
                <p14:nvPr/>
              </p14:nvContentPartPr>
              <p14:xfrm>
                <a:off x="6104815" y="1262225"/>
                <a:ext cx="429840" cy="30564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13208DF8-9955-79C9-A2B8-EDE7AEB1FB5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96175" y="1253225"/>
                  <a:ext cx="4474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5A1D04C3-3345-A909-2BEF-324716041C2A}"/>
                    </a:ext>
                  </a:extLst>
                </p14:cNvPr>
                <p14:cNvContentPartPr/>
                <p14:nvPr/>
              </p14:nvContentPartPr>
              <p14:xfrm>
                <a:off x="6417655" y="1323425"/>
                <a:ext cx="52920" cy="6300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5A1D04C3-3345-A909-2BEF-324716041C2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09015" y="1314785"/>
                  <a:ext cx="705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8B1953A1-1BF9-F1C0-B685-2CA67C8C38BC}"/>
                    </a:ext>
                  </a:extLst>
                </p14:cNvPr>
                <p14:cNvContentPartPr/>
                <p14:nvPr/>
              </p14:nvContentPartPr>
              <p14:xfrm>
                <a:off x="6480655" y="1267985"/>
                <a:ext cx="118080" cy="1137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8B1953A1-1BF9-F1C0-B685-2CA67C8C38B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72015" y="1259345"/>
                  <a:ext cx="135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2F87B107-578E-7648-04E3-79EE0067F6DD}"/>
                    </a:ext>
                  </a:extLst>
                </p14:cNvPr>
                <p14:cNvContentPartPr/>
                <p14:nvPr/>
              </p14:nvContentPartPr>
              <p14:xfrm>
                <a:off x="6417295" y="1366625"/>
                <a:ext cx="327240" cy="1152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2F87B107-578E-7648-04E3-79EE0067F6D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08295" y="1357985"/>
                  <a:ext cx="3448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37EEEF40-F6E3-997C-50AB-E9B7502FAF91}"/>
                    </a:ext>
                  </a:extLst>
                </p14:cNvPr>
                <p14:cNvContentPartPr/>
                <p14:nvPr/>
              </p14:nvContentPartPr>
              <p14:xfrm>
                <a:off x="6720775" y="1260065"/>
                <a:ext cx="99720" cy="594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37EEEF40-F6E3-997C-50AB-E9B7502FAF9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11775" y="1251425"/>
                  <a:ext cx="117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39B66A8A-A950-8AE4-4F9B-0259B8C24BBE}"/>
                    </a:ext>
                  </a:extLst>
                </p14:cNvPr>
                <p14:cNvContentPartPr/>
                <p14:nvPr/>
              </p14:nvContentPartPr>
              <p14:xfrm>
                <a:off x="6749935" y="1225505"/>
                <a:ext cx="42840" cy="20232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39B66A8A-A950-8AE4-4F9B-0259B8C24BB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40935" y="1216505"/>
                  <a:ext cx="604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C7C3B53-3ACA-04CA-F18F-1FDA91E473AC}"/>
                    </a:ext>
                  </a:extLst>
                </p14:cNvPr>
                <p14:cNvContentPartPr/>
                <p14:nvPr/>
              </p14:nvContentPartPr>
              <p14:xfrm>
                <a:off x="6806095" y="1221185"/>
                <a:ext cx="158040" cy="19656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C7C3B53-3ACA-04CA-F18F-1FDA91E473A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97095" y="1212545"/>
                  <a:ext cx="1756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CADABF4-32BF-63BF-2AFA-16FA217C9A76}"/>
                    </a:ext>
                  </a:extLst>
                </p14:cNvPr>
                <p14:cNvContentPartPr/>
                <p14:nvPr/>
              </p14:nvContentPartPr>
              <p14:xfrm>
                <a:off x="6769015" y="1226585"/>
                <a:ext cx="233640" cy="20556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CADABF4-32BF-63BF-2AFA-16FA217C9A7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60015" y="1217585"/>
                  <a:ext cx="2512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3E960C6-3F62-C355-6D55-3DD885CEB645}"/>
                    </a:ext>
                  </a:extLst>
                </p14:cNvPr>
                <p14:cNvContentPartPr/>
                <p14:nvPr/>
              </p14:nvContentPartPr>
              <p14:xfrm>
                <a:off x="7039375" y="1141985"/>
                <a:ext cx="176400" cy="2512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3E960C6-3F62-C355-6D55-3DD885CEB64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30735" y="1132985"/>
                  <a:ext cx="1940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24" name="墨迹 1023">
                  <a:extLst>
                    <a:ext uri="{FF2B5EF4-FFF2-40B4-BE49-F238E27FC236}">
                      <a16:creationId xmlns:a16="http://schemas.microsoft.com/office/drawing/2014/main" id="{5FD8DCE1-3FED-4FE6-4F5F-959A3A93024E}"/>
                    </a:ext>
                  </a:extLst>
                </p14:cNvPr>
                <p14:cNvContentPartPr/>
                <p14:nvPr/>
              </p14:nvContentPartPr>
              <p14:xfrm>
                <a:off x="6999055" y="1244585"/>
                <a:ext cx="79200" cy="123840"/>
              </p14:xfrm>
            </p:contentPart>
          </mc:Choice>
          <mc:Fallback xmlns="">
            <p:pic>
              <p:nvPicPr>
                <p:cNvPr id="1024" name="墨迹 1023">
                  <a:extLst>
                    <a:ext uri="{FF2B5EF4-FFF2-40B4-BE49-F238E27FC236}">
                      <a16:creationId xmlns:a16="http://schemas.microsoft.com/office/drawing/2014/main" id="{5FD8DCE1-3FED-4FE6-4F5F-959A3A93024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90415" y="1235945"/>
                  <a:ext cx="96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25" name="墨迹 1024">
                  <a:extLst>
                    <a:ext uri="{FF2B5EF4-FFF2-40B4-BE49-F238E27FC236}">
                      <a16:creationId xmlns:a16="http://schemas.microsoft.com/office/drawing/2014/main" id="{FA5266DC-75BC-D029-5D0E-C11B393EF923}"/>
                    </a:ext>
                  </a:extLst>
                </p14:cNvPr>
                <p14:cNvContentPartPr/>
                <p14:nvPr/>
              </p14:nvContentPartPr>
              <p14:xfrm>
                <a:off x="7260775" y="1090505"/>
                <a:ext cx="33480" cy="57960"/>
              </p14:xfrm>
            </p:contentPart>
          </mc:Choice>
          <mc:Fallback xmlns="">
            <p:pic>
              <p:nvPicPr>
                <p:cNvPr id="1025" name="墨迹 1024">
                  <a:extLst>
                    <a:ext uri="{FF2B5EF4-FFF2-40B4-BE49-F238E27FC236}">
                      <a16:creationId xmlns:a16="http://schemas.microsoft.com/office/drawing/2014/main" id="{FA5266DC-75BC-D029-5D0E-C11B393EF92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51775" y="1081865"/>
                  <a:ext cx="511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28" name="墨迹 1027">
                  <a:extLst>
                    <a:ext uri="{FF2B5EF4-FFF2-40B4-BE49-F238E27FC236}">
                      <a16:creationId xmlns:a16="http://schemas.microsoft.com/office/drawing/2014/main" id="{1820DF1B-80E1-0961-60AB-10470CE21C4E}"/>
                    </a:ext>
                  </a:extLst>
                </p14:cNvPr>
                <p14:cNvContentPartPr/>
                <p14:nvPr/>
              </p14:nvContentPartPr>
              <p14:xfrm>
                <a:off x="7179055" y="1124345"/>
                <a:ext cx="171000" cy="163080"/>
              </p14:xfrm>
            </p:contentPart>
          </mc:Choice>
          <mc:Fallback xmlns="">
            <p:pic>
              <p:nvPicPr>
                <p:cNvPr id="1028" name="墨迹 1027">
                  <a:extLst>
                    <a:ext uri="{FF2B5EF4-FFF2-40B4-BE49-F238E27FC236}">
                      <a16:creationId xmlns:a16="http://schemas.microsoft.com/office/drawing/2014/main" id="{1820DF1B-80E1-0961-60AB-10470CE21C4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70055" y="1115705"/>
                  <a:ext cx="1886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29" name="墨迹 1028">
                  <a:extLst>
                    <a:ext uri="{FF2B5EF4-FFF2-40B4-BE49-F238E27FC236}">
                      <a16:creationId xmlns:a16="http://schemas.microsoft.com/office/drawing/2014/main" id="{C892B0B9-5770-E846-3AA4-2642FE32EE02}"/>
                    </a:ext>
                  </a:extLst>
                </p14:cNvPr>
                <p14:cNvContentPartPr/>
                <p14:nvPr/>
              </p14:nvContentPartPr>
              <p14:xfrm>
                <a:off x="7227295" y="1191665"/>
                <a:ext cx="210240" cy="204840"/>
              </p14:xfrm>
            </p:contentPart>
          </mc:Choice>
          <mc:Fallback xmlns="">
            <p:pic>
              <p:nvPicPr>
                <p:cNvPr id="1029" name="墨迹 1028">
                  <a:extLst>
                    <a:ext uri="{FF2B5EF4-FFF2-40B4-BE49-F238E27FC236}">
                      <a16:creationId xmlns:a16="http://schemas.microsoft.com/office/drawing/2014/main" id="{C892B0B9-5770-E846-3AA4-2642FE32EE0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18295" y="1182665"/>
                  <a:ext cx="227880" cy="22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3" name="组合 1052">
            <a:extLst>
              <a:ext uri="{FF2B5EF4-FFF2-40B4-BE49-F238E27FC236}">
                <a16:creationId xmlns:a16="http://schemas.microsoft.com/office/drawing/2014/main" id="{BB3B609C-123C-E3A2-3108-630303B0CCB8}"/>
              </a:ext>
            </a:extLst>
          </p:cNvPr>
          <p:cNvGrpSpPr/>
          <p:nvPr/>
        </p:nvGrpSpPr>
        <p:grpSpPr>
          <a:xfrm>
            <a:off x="3700735" y="51545"/>
            <a:ext cx="2209680" cy="1254240"/>
            <a:chOff x="3700735" y="51545"/>
            <a:chExt cx="2209680" cy="125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31" name="墨迹 1030">
                  <a:extLst>
                    <a:ext uri="{FF2B5EF4-FFF2-40B4-BE49-F238E27FC236}">
                      <a16:creationId xmlns:a16="http://schemas.microsoft.com/office/drawing/2014/main" id="{1860E5F5-D2EE-529A-8100-B51604D236DD}"/>
                    </a:ext>
                  </a:extLst>
                </p14:cNvPr>
                <p14:cNvContentPartPr/>
                <p14:nvPr/>
              </p14:nvContentPartPr>
              <p14:xfrm>
                <a:off x="3700735" y="438545"/>
                <a:ext cx="474120" cy="867240"/>
              </p14:xfrm>
            </p:contentPart>
          </mc:Choice>
          <mc:Fallback xmlns="">
            <p:pic>
              <p:nvPicPr>
                <p:cNvPr id="1031" name="墨迹 1030">
                  <a:extLst>
                    <a:ext uri="{FF2B5EF4-FFF2-40B4-BE49-F238E27FC236}">
                      <a16:creationId xmlns:a16="http://schemas.microsoft.com/office/drawing/2014/main" id="{1860E5F5-D2EE-529A-8100-B51604D236D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92095" y="429905"/>
                  <a:ext cx="49176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32" name="墨迹 1031">
                  <a:extLst>
                    <a:ext uri="{FF2B5EF4-FFF2-40B4-BE49-F238E27FC236}">
                      <a16:creationId xmlns:a16="http://schemas.microsoft.com/office/drawing/2014/main" id="{74BA8064-30A4-048A-56E9-6EFDDF39921D}"/>
                    </a:ext>
                  </a:extLst>
                </p14:cNvPr>
                <p14:cNvContentPartPr/>
                <p14:nvPr/>
              </p14:nvContentPartPr>
              <p14:xfrm>
                <a:off x="4091335" y="371585"/>
                <a:ext cx="176400" cy="129600"/>
              </p14:xfrm>
            </p:contentPart>
          </mc:Choice>
          <mc:Fallback xmlns="">
            <p:pic>
              <p:nvPicPr>
                <p:cNvPr id="1032" name="墨迹 1031">
                  <a:extLst>
                    <a:ext uri="{FF2B5EF4-FFF2-40B4-BE49-F238E27FC236}">
                      <a16:creationId xmlns:a16="http://schemas.microsoft.com/office/drawing/2014/main" id="{74BA8064-30A4-048A-56E9-6EFDDF39921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82335" y="362945"/>
                  <a:ext cx="194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33" name="墨迹 1032">
                  <a:extLst>
                    <a:ext uri="{FF2B5EF4-FFF2-40B4-BE49-F238E27FC236}">
                      <a16:creationId xmlns:a16="http://schemas.microsoft.com/office/drawing/2014/main" id="{A841BC14-9061-BA43-2244-FF855005F534}"/>
                    </a:ext>
                  </a:extLst>
                </p14:cNvPr>
                <p14:cNvContentPartPr/>
                <p14:nvPr/>
              </p14:nvContentPartPr>
              <p14:xfrm>
                <a:off x="4318495" y="218585"/>
                <a:ext cx="44280" cy="300240"/>
              </p14:xfrm>
            </p:contentPart>
          </mc:Choice>
          <mc:Fallback xmlns="">
            <p:pic>
              <p:nvPicPr>
                <p:cNvPr id="1033" name="墨迹 1032">
                  <a:extLst>
                    <a:ext uri="{FF2B5EF4-FFF2-40B4-BE49-F238E27FC236}">
                      <a16:creationId xmlns:a16="http://schemas.microsoft.com/office/drawing/2014/main" id="{A841BC14-9061-BA43-2244-FF855005F53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09495" y="209945"/>
                  <a:ext cx="619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34" name="墨迹 1033">
                  <a:extLst>
                    <a:ext uri="{FF2B5EF4-FFF2-40B4-BE49-F238E27FC236}">
                      <a16:creationId xmlns:a16="http://schemas.microsoft.com/office/drawing/2014/main" id="{B65A6708-74C6-E555-611E-B562FF75E78E}"/>
                    </a:ext>
                  </a:extLst>
                </p14:cNvPr>
                <p14:cNvContentPartPr/>
                <p14:nvPr/>
              </p14:nvContentPartPr>
              <p14:xfrm>
                <a:off x="4287535" y="157745"/>
                <a:ext cx="221400" cy="327960"/>
              </p14:xfrm>
            </p:contentPart>
          </mc:Choice>
          <mc:Fallback xmlns="">
            <p:pic>
              <p:nvPicPr>
                <p:cNvPr id="1034" name="墨迹 1033">
                  <a:extLst>
                    <a:ext uri="{FF2B5EF4-FFF2-40B4-BE49-F238E27FC236}">
                      <a16:creationId xmlns:a16="http://schemas.microsoft.com/office/drawing/2014/main" id="{B65A6708-74C6-E555-611E-B562FF75E78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78535" y="148745"/>
                  <a:ext cx="2390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35" name="墨迹 1034">
                  <a:extLst>
                    <a:ext uri="{FF2B5EF4-FFF2-40B4-BE49-F238E27FC236}">
                      <a16:creationId xmlns:a16="http://schemas.microsoft.com/office/drawing/2014/main" id="{858FD72E-2725-83E2-790E-8F1BB5B75911}"/>
                    </a:ext>
                  </a:extLst>
                </p14:cNvPr>
                <p14:cNvContentPartPr/>
                <p14:nvPr/>
              </p14:nvContentPartPr>
              <p14:xfrm>
                <a:off x="4326415" y="269345"/>
                <a:ext cx="100080" cy="173160"/>
              </p14:xfrm>
            </p:contentPart>
          </mc:Choice>
          <mc:Fallback xmlns="">
            <p:pic>
              <p:nvPicPr>
                <p:cNvPr id="1035" name="墨迹 1034">
                  <a:extLst>
                    <a:ext uri="{FF2B5EF4-FFF2-40B4-BE49-F238E27FC236}">
                      <a16:creationId xmlns:a16="http://schemas.microsoft.com/office/drawing/2014/main" id="{858FD72E-2725-83E2-790E-8F1BB5B7591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17775" y="260705"/>
                  <a:ext cx="1177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36" name="墨迹 1035">
                  <a:extLst>
                    <a:ext uri="{FF2B5EF4-FFF2-40B4-BE49-F238E27FC236}">
                      <a16:creationId xmlns:a16="http://schemas.microsoft.com/office/drawing/2014/main" id="{3FD0FD55-E788-50EE-7643-5E4467216282}"/>
                    </a:ext>
                  </a:extLst>
                </p14:cNvPr>
                <p14:cNvContentPartPr/>
                <p14:nvPr/>
              </p14:nvContentPartPr>
              <p14:xfrm>
                <a:off x="4459615" y="91145"/>
                <a:ext cx="97200" cy="97560"/>
              </p14:xfrm>
            </p:contentPart>
          </mc:Choice>
          <mc:Fallback xmlns="">
            <p:pic>
              <p:nvPicPr>
                <p:cNvPr id="1036" name="墨迹 1035">
                  <a:extLst>
                    <a:ext uri="{FF2B5EF4-FFF2-40B4-BE49-F238E27FC236}">
                      <a16:creationId xmlns:a16="http://schemas.microsoft.com/office/drawing/2014/main" id="{3FD0FD55-E788-50EE-7643-5E446721628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50615" y="82145"/>
                  <a:ext cx="114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37" name="墨迹 1036">
                  <a:extLst>
                    <a:ext uri="{FF2B5EF4-FFF2-40B4-BE49-F238E27FC236}">
                      <a16:creationId xmlns:a16="http://schemas.microsoft.com/office/drawing/2014/main" id="{4A6C1B00-C3FE-773A-8BDF-605971F5FDF7}"/>
                    </a:ext>
                  </a:extLst>
                </p14:cNvPr>
                <p14:cNvContentPartPr/>
                <p14:nvPr/>
              </p14:nvContentPartPr>
              <p14:xfrm>
                <a:off x="4476175" y="176105"/>
                <a:ext cx="255600" cy="275760"/>
              </p14:xfrm>
            </p:contentPart>
          </mc:Choice>
          <mc:Fallback xmlns="">
            <p:pic>
              <p:nvPicPr>
                <p:cNvPr id="1037" name="墨迹 1036">
                  <a:extLst>
                    <a:ext uri="{FF2B5EF4-FFF2-40B4-BE49-F238E27FC236}">
                      <a16:creationId xmlns:a16="http://schemas.microsoft.com/office/drawing/2014/main" id="{4A6C1B00-C3FE-773A-8BDF-605971F5FDF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67535" y="167105"/>
                  <a:ext cx="2732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38" name="墨迹 1037">
                  <a:extLst>
                    <a:ext uri="{FF2B5EF4-FFF2-40B4-BE49-F238E27FC236}">
                      <a16:creationId xmlns:a16="http://schemas.microsoft.com/office/drawing/2014/main" id="{3EFDEAA9-6709-8529-F06D-5994304C702E}"/>
                    </a:ext>
                  </a:extLst>
                </p14:cNvPr>
                <p14:cNvContentPartPr/>
                <p14:nvPr/>
              </p14:nvContentPartPr>
              <p14:xfrm>
                <a:off x="4673095" y="126425"/>
                <a:ext cx="149040" cy="272160"/>
              </p14:xfrm>
            </p:contentPart>
          </mc:Choice>
          <mc:Fallback xmlns="">
            <p:pic>
              <p:nvPicPr>
                <p:cNvPr id="1038" name="墨迹 1037">
                  <a:extLst>
                    <a:ext uri="{FF2B5EF4-FFF2-40B4-BE49-F238E27FC236}">
                      <a16:creationId xmlns:a16="http://schemas.microsoft.com/office/drawing/2014/main" id="{3EFDEAA9-6709-8529-F06D-5994304C702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64095" y="117425"/>
                  <a:ext cx="1666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39" name="墨迹 1038">
                  <a:extLst>
                    <a:ext uri="{FF2B5EF4-FFF2-40B4-BE49-F238E27FC236}">
                      <a16:creationId xmlns:a16="http://schemas.microsoft.com/office/drawing/2014/main" id="{C7BD3767-EF4C-B14E-1635-4E650B2222E7}"/>
                    </a:ext>
                  </a:extLst>
                </p14:cNvPr>
                <p14:cNvContentPartPr/>
                <p14:nvPr/>
              </p14:nvContentPartPr>
              <p14:xfrm>
                <a:off x="4830775" y="112385"/>
                <a:ext cx="57960" cy="254520"/>
              </p14:xfrm>
            </p:contentPart>
          </mc:Choice>
          <mc:Fallback xmlns="">
            <p:pic>
              <p:nvPicPr>
                <p:cNvPr id="1039" name="墨迹 1038">
                  <a:extLst>
                    <a:ext uri="{FF2B5EF4-FFF2-40B4-BE49-F238E27FC236}">
                      <a16:creationId xmlns:a16="http://schemas.microsoft.com/office/drawing/2014/main" id="{C7BD3767-EF4C-B14E-1635-4E650B2222E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22135" y="103745"/>
                  <a:ext cx="756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40" name="墨迹 1039">
                  <a:extLst>
                    <a:ext uri="{FF2B5EF4-FFF2-40B4-BE49-F238E27FC236}">
                      <a16:creationId xmlns:a16="http://schemas.microsoft.com/office/drawing/2014/main" id="{CE8E7D46-E183-04CB-7E1F-99B892FA199B}"/>
                    </a:ext>
                  </a:extLst>
                </p14:cNvPr>
                <p14:cNvContentPartPr/>
                <p14:nvPr/>
              </p14:nvContentPartPr>
              <p14:xfrm>
                <a:off x="4896295" y="264665"/>
                <a:ext cx="129240" cy="27720"/>
              </p14:xfrm>
            </p:contentPart>
          </mc:Choice>
          <mc:Fallback xmlns="">
            <p:pic>
              <p:nvPicPr>
                <p:cNvPr id="1040" name="墨迹 1039">
                  <a:extLst>
                    <a:ext uri="{FF2B5EF4-FFF2-40B4-BE49-F238E27FC236}">
                      <a16:creationId xmlns:a16="http://schemas.microsoft.com/office/drawing/2014/main" id="{CE8E7D46-E183-04CB-7E1F-99B892FA199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87295" y="256025"/>
                  <a:ext cx="1468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42" name="墨迹 1041">
                  <a:extLst>
                    <a:ext uri="{FF2B5EF4-FFF2-40B4-BE49-F238E27FC236}">
                      <a16:creationId xmlns:a16="http://schemas.microsoft.com/office/drawing/2014/main" id="{E19160F2-7B96-06D4-F4DE-4942621DDB27}"/>
                    </a:ext>
                  </a:extLst>
                </p14:cNvPr>
                <p14:cNvContentPartPr/>
                <p14:nvPr/>
              </p14:nvContentPartPr>
              <p14:xfrm>
                <a:off x="5023375" y="118865"/>
                <a:ext cx="149400" cy="176400"/>
              </p14:xfrm>
            </p:contentPart>
          </mc:Choice>
          <mc:Fallback xmlns="">
            <p:pic>
              <p:nvPicPr>
                <p:cNvPr id="1042" name="墨迹 1041">
                  <a:extLst>
                    <a:ext uri="{FF2B5EF4-FFF2-40B4-BE49-F238E27FC236}">
                      <a16:creationId xmlns:a16="http://schemas.microsoft.com/office/drawing/2014/main" id="{E19160F2-7B96-06D4-F4DE-4942621DDB2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14375" y="109865"/>
                  <a:ext cx="1670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43" name="墨迹 1042">
                  <a:extLst>
                    <a:ext uri="{FF2B5EF4-FFF2-40B4-BE49-F238E27FC236}">
                      <a16:creationId xmlns:a16="http://schemas.microsoft.com/office/drawing/2014/main" id="{C3393F7D-560F-1B2B-B49C-F3C9ED7F4536}"/>
                    </a:ext>
                  </a:extLst>
                </p14:cNvPr>
                <p14:cNvContentPartPr/>
                <p14:nvPr/>
              </p14:nvContentPartPr>
              <p14:xfrm>
                <a:off x="5032015" y="177185"/>
                <a:ext cx="194400" cy="268560"/>
              </p14:xfrm>
            </p:contentPart>
          </mc:Choice>
          <mc:Fallback xmlns="">
            <p:pic>
              <p:nvPicPr>
                <p:cNvPr id="1043" name="墨迹 1042">
                  <a:extLst>
                    <a:ext uri="{FF2B5EF4-FFF2-40B4-BE49-F238E27FC236}">
                      <a16:creationId xmlns:a16="http://schemas.microsoft.com/office/drawing/2014/main" id="{C3393F7D-560F-1B2B-B49C-F3C9ED7F453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23375" y="168185"/>
                  <a:ext cx="2120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44" name="墨迹 1043">
                  <a:extLst>
                    <a:ext uri="{FF2B5EF4-FFF2-40B4-BE49-F238E27FC236}">
                      <a16:creationId xmlns:a16="http://schemas.microsoft.com/office/drawing/2014/main" id="{3463F186-D464-F2BD-310D-E92F205E855A}"/>
                    </a:ext>
                  </a:extLst>
                </p14:cNvPr>
                <p14:cNvContentPartPr/>
                <p14:nvPr/>
              </p14:nvContentPartPr>
              <p14:xfrm>
                <a:off x="5063695" y="110225"/>
                <a:ext cx="311400" cy="209520"/>
              </p14:xfrm>
            </p:contentPart>
          </mc:Choice>
          <mc:Fallback xmlns="">
            <p:pic>
              <p:nvPicPr>
                <p:cNvPr id="1044" name="墨迹 1043">
                  <a:extLst>
                    <a:ext uri="{FF2B5EF4-FFF2-40B4-BE49-F238E27FC236}">
                      <a16:creationId xmlns:a16="http://schemas.microsoft.com/office/drawing/2014/main" id="{3463F186-D464-F2BD-310D-E92F205E855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55055" y="101225"/>
                  <a:ext cx="329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45" name="墨迹 1044">
                  <a:extLst>
                    <a:ext uri="{FF2B5EF4-FFF2-40B4-BE49-F238E27FC236}">
                      <a16:creationId xmlns:a16="http://schemas.microsoft.com/office/drawing/2014/main" id="{F30CEF36-4775-EB32-D1EA-3C10D8038CBD}"/>
                    </a:ext>
                  </a:extLst>
                </p14:cNvPr>
                <p14:cNvContentPartPr/>
                <p14:nvPr/>
              </p14:nvContentPartPr>
              <p14:xfrm>
                <a:off x="5233615" y="195185"/>
                <a:ext cx="156240" cy="45720"/>
              </p14:xfrm>
            </p:contentPart>
          </mc:Choice>
          <mc:Fallback xmlns="">
            <p:pic>
              <p:nvPicPr>
                <p:cNvPr id="1045" name="墨迹 1044">
                  <a:extLst>
                    <a:ext uri="{FF2B5EF4-FFF2-40B4-BE49-F238E27FC236}">
                      <a16:creationId xmlns:a16="http://schemas.microsoft.com/office/drawing/2014/main" id="{F30CEF36-4775-EB32-D1EA-3C10D8038CB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24615" y="186545"/>
                  <a:ext cx="1738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46" name="墨迹 1045">
                  <a:extLst>
                    <a:ext uri="{FF2B5EF4-FFF2-40B4-BE49-F238E27FC236}">
                      <a16:creationId xmlns:a16="http://schemas.microsoft.com/office/drawing/2014/main" id="{795B5309-A7D9-434D-DCB1-FF7BC1554327}"/>
                    </a:ext>
                  </a:extLst>
                </p14:cNvPr>
                <p14:cNvContentPartPr/>
                <p14:nvPr/>
              </p14:nvContentPartPr>
              <p14:xfrm>
                <a:off x="5258815" y="286265"/>
                <a:ext cx="182160" cy="81360"/>
              </p14:xfrm>
            </p:contentPart>
          </mc:Choice>
          <mc:Fallback xmlns="">
            <p:pic>
              <p:nvPicPr>
                <p:cNvPr id="1046" name="墨迹 1045">
                  <a:extLst>
                    <a:ext uri="{FF2B5EF4-FFF2-40B4-BE49-F238E27FC236}">
                      <a16:creationId xmlns:a16="http://schemas.microsoft.com/office/drawing/2014/main" id="{795B5309-A7D9-434D-DCB1-FF7BC155432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49815" y="277625"/>
                  <a:ext cx="199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47" name="墨迹 1046">
                  <a:extLst>
                    <a:ext uri="{FF2B5EF4-FFF2-40B4-BE49-F238E27FC236}">
                      <a16:creationId xmlns:a16="http://schemas.microsoft.com/office/drawing/2014/main" id="{FF15BD9F-570F-9ED9-3206-9CE1608CBCD2}"/>
                    </a:ext>
                  </a:extLst>
                </p14:cNvPr>
                <p14:cNvContentPartPr/>
                <p14:nvPr/>
              </p14:nvContentPartPr>
              <p14:xfrm>
                <a:off x="5500735" y="119225"/>
                <a:ext cx="102600" cy="179280"/>
              </p14:xfrm>
            </p:contentPart>
          </mc:Choice>
          <mc:Fallback xmlns="">
            <p:pic>
              <p:nvPicPr>
                <p:cNvPr id="1047" name="墨迹 1046">
                  <a:extLst>
                    <a:ext uri="{FF2B5EF4-FFF2-40B4-BE49-F238E27FC236}">
                      <a16:creationId xmlns:a16="http://schemas.microsoft.com/office/drawing/2014/main" id="{FF15BD9F-570F-9ED9-3206-9CE1608CBCD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92095" y="110225"/>
                  <a:ext cx="1202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48" name="墨迹 1047">
                  <a:extLst>
                    <a:ext uri="{FF2B5EF4-FFF2-40B4-BE49-F238E27FC236}">
                      <a16:creationId xmlns:a16="http://schemas.microsoft.com/office/drawing/2014/main" id="{EA4CFFAB-9D2D-CD9E-33A6-9BB5DB2400AE}"/>
                    </a:ext>
                  </a:extLst>
                </p14:cNvPr>
                <p14:cNvContentPartPr/>
                <p14:nvPr/>
              </p14:nvContentPartPr>
              <p14:xfrm>
                <a:off x="5501455" y="213905"/>
                <a:ext cx="16560" cy="74880"/>
              </p14:xfrm>
            </p:contentPart>
          </mc:Choice>
          <mc:Fallback xmlns="">
            <p:pic>
              <p:nvPicPr>
                <p:cNvPr id="1048" name="墨迹 1047">
                  <a:extLst>
                    <a:ext uri="{FF2B5EF4-FFF2-40B4-BE49-F238E27FC236}">
                      <a16:creationId xmlns:a16="http://schemas.microsoft.com/office/drawing/2014/main" id="{EA4CFFAB-9D2D-CD9E-33A6-9BB5DB2400A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92455" y="205265"/>
                  <a:ext cx="342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9" name="墨迹 1048">
                  <a:extLst>
                    <a:ext uri="{FF2B5EF4-FFF2-40B4-BE49-F238E27FC236}">
                      <a16:creationId xmlns:a16="http://schemas.microsoft.com/office/drawing/2014/main" id="{47E0EEF3-06CD-5EA5-2F61-17903E86BD0C}"/>
                    </a:ext>
                  </a:extLst>
                </p14:cNvPr>
                <p14:cNvContentPartPr/>
                <p14:nvPr/>
              </p14:nvContentPartPr>
              <p14:xfrm>
                <a:off x="5471215" y="85385"/>
                <a:ext cx="357480" cy="239760"/>
              </p14:xfrm>
            </p:contentPart>
          </mc:Choice>
          <mc:Fallback xmlns="">
            <p:pic>
              <p:nvPicPr>
                <p:cNvPr id="1049" name="墨迹 1048">
                  <a:extLst>
                    <a:ext uri="{FF2B5EF4-FFF2-40B4-BE49-F238E27FC236}">
                      <a16:creationId xmlns:a16="http://schemas.microsoft.com/office/drawing/2014/main" id="{47E0EEF3-06CD-5EA5-2F61-17903E86BD0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62215" y="76745"/>
                  <a:ext cx="375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50" name="墨迹 1049">
                  <a:extLst>
                    <a:ext uri="{FF2B5EF4-FFF2-40B4-BE49-F238E27FC236}">
                      <a16:creationId xmlns:a16="http://schemas.microsoft.com/office/drawing/2014/main" id="{D5F04D49-E991-BDDF-7FC9-FBE24F91376D}"/>
                    </a:ext>
                  </a:extLst>
                </p14:cNvPr>
                <p14:cNvContentPartPr/>
                <p14:nvPr/>
              </p14:nvContentPartPr>
              <p14:xfrm>
                <a:off x="5702335" y="51545"/>
                <a:ext cx="70560" cy="207360"/>
              </p14:xfrm>
            </p:contentPart>
          </mc:Choice>
          <mc:Fallback xmlns="">
            <p:pic>
              <p:nvPicPr>
                <p:cNvPr id="1050" name="墨迹 1049">
                  <a:extLst>
                    <a:ext uri="{FF2B5EF4-FFF2-40B4-BE49-F238E27FC236}">
                      <a16:creationId xmlns:a16="http://schemas.microsoft.com/office/drawing/2014/main" id="{D5F04D49-E991-BDDF-7FC9-FBE24F91376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93335" y="42905"/>
                  <a:ext cx="88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51" name="墨迹 1050">
                  <a:extLst>
                    <a:ext uri="{FF2B5EF4-FFF2-40B4-BE49-F238E27FC236}">
                      <a16:creationId xmlns:a16="http://schemas.microsoft.com/office/drawing/2014/main" id="{5F361712-00FC-7631-644F-DFB2F9D8149D}"/>
                    </a:ext>
                  </a:extLst>
                </p14:cNvPr>
                <p14:cNvContentPartPr/>
                <p14:nvPr/>
              </p14:nvContentPartPr>
              <p14:xfrm>
                <a:off x="5758855" y="185825"/>
                <a:ext cx="67680" cy="43200"/>
              </p14:xfrm>
            </p:contentPart>
          </mc:Choice>
          <mc:Fallback xmlns="">
            <p:pic>
              <p:nvPicPr>
                <p:cNvPr id="1051" name="墨迹 1050">
                  <a:extLst>
                    <a:ext uri="{FF2B5EF4-FFF2-40B4-BE49-F238E27FC236}">
                      <a16:creationId xmlns:a16="http://schemas.microsoft.com/office/drawing/2014/main" id="{5F361712-00FC-7631-644F-DFB2F9D8149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749855" y="177185"/>
                  <a:ext cx="85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52" name="墨迹 1051">
                  <a:extLst>
                    <a:ext uri="{FF2B5EF4-FFF2-40B4-BE49-F238E27FC236}">
                      <a16:creationId xmlns:a16="http://schemas.microsoft.com/office/drawing/2014/main" id="{F123F589-11B6-1861-7DC1-4DC0B7909068}"/>
                    </a:ext>
                  </a:extLst>
                </p14:cNvPr>
                <p14:cNvContentPartPr/>
                <p14:nvPr/>
              </p14:nvContentPartPr>
              <p14:xfrm>
                <a:off x="5694055" y="287705"/>
                <a:ext cx="216360" cy="69480"/>
              </p14:xfrm>
            </p:contentPart>
          </mc:Choice>
          <mc:Fallback xmlns="">
            <p:pic>
              <p:nvPicPr>
                <p:cNvPr id="1052" name="墨迹 1051">
                  <a:extLst>
                    <a:ext uri="{FF2B5EF4-FFF2-40B4-BE49-F238E27FC236}">
                      <a16:creationId xmlns:a16="http://schemas.microsoft.com/office/drawing/2014/main" id="{F123F589-11B6-1861-7DC1-4DC0B790906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85055" y="278705"/>
                  <a:ext cx="23400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5" name="组合 1074">
            <a:extLst>
              <a:ext uri="{FF2B5EF4-FFF2-40B4-BE49-F238E27FC236}">
                <a16:creationId xmlns:a16="http://schemas.microsoft.com/office/drawing/2014/main" id="{023C3741-AFE9-D5F4-9A2A-5D36F52C8486}"/>
              </a:ext>
            </a:extLst>
          </p:cNvPr>
          <p:cNvGrpSpPr/>
          <p:nvPr/>
        </p:nvGrpSpPr>
        <p:grpSpPr>
          <a:xfrm>
            <a:off x="6560935" y="119225"/>
            <a:ext cx="2157480" cy="1101600"/>
            <a:chOff x="6560935" y="119225"/>
            <a:chExt cx="2157480" cy="11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54" name="墨迹 1053">
                  <a:extLst>
                    <a:ext uri="{FF2B5EF4-FFF2-40B4-BE49-F238E27FC236}">
                      <a16:creationId xmlns:a16="http://schemas.microsoft.com/office/drawing/2014/main" id="{F17A01DD-91E3-8F60-5253-48A9E28AF457}"/>
                    </a:ext>
                  </a:extLst>
                </p14:cNvPr>
                <p14:cNvContentPartPr/>
                <p14:nvPr/>
              </p14:nvContentPartPr>
              <p14:xfrm>
                <a:off x="6560935" y="632585"/>
                <a:ext cx="381600" cy="588240"/>
              </p14:xfrm>
            </p:contentPart>
          </mc:Choice>
          <mc:Fallback xmlns="">
            <p:pic>
              <p:nvPicPr>
                <p:cNvPr id="1054" name="墨迹 1053">
                  <a:extLst>
                    <a:ext uri="{FF2B5EF4-FFF2-40B4-BE49-F238E27FC236}">
                      <a16:creationId xmlns:a16="http://schemas.microsoft.com/office/drawing/2014/main" id="{F17A01DD-91E3-8F60-5253-48A9E28AF45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51935" y="623585"/>
                  <a:ext cx="39924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55" name="墨迹 1054">
                  <a:extLst>
                    <a:ext uri="{FF2B5EF4-FFF2-40B4-BE49-F238E27FC236}">
                      <a16:creationId xmlns:a16="http://schemas.microsoft.com/office/drawing/2014/main" id="{A88DE940-8020-5E50-63B6-29ABEC069D86}"/>
                    </a:ext>
                  </a:extLst>
                </p14:cNvPr>
                <p14:cNvContentPartPr/>
                <p14:nvPr/>
              </p14:nvContentPartPr>
              <p14:xfrm>
                <a:off x="7057375" y="302105"/>
                <a:ext cx="11160" cy="256320"/>
              </p14:xfrm>
            </p:contentPart>
          </mc:Choice>
          <mc:Fallback xmlns="">
            <p:pic>
              <p:nvPicPr>
                <p:cNvPr id="1055" name="墨迹 1054">
                  <a:extLst>
                    <a:ext uri="{FF2B5EF4-FFF2-40B4-BE49-F238E27FC236}">
                      <a16:creationId xmlns:a16="http://schemas.microsoft.com/office/drawing/2014/main" id="{A88DE940-8020-5E50-63B6-29ABEC069D8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48375" y="293105"/>
                  <a:ext cx="288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56" name="墨迹 1055">
                  <a:extLst>
                    <a:ext uri="{FF2B5EF4-FFF2-40B4-BE49-F238E27FC236}">
                      <a16:creationId xmlns:a16="http://schemas.microsoft.com/office/drawing/2014/main" id="{9FA0D3F9-0381-55A7-11C1-84FE6B9D779A}"/>
                    </a:ext>
                  </a:extLst>
                </p14:cNvPr>
                <p14:cNvContentPartPr/>
                <p14:nvPr/>
              </p14:nvContentPartPr>
              <p14:xfrm>
                <a:off x="7016335" y="213185"/>
                <a:ext cx="116640" cy="368280"/>
              </p14:xfrm>
            </p:contentPart>
          </mc:Choice>
          <mc:Fallback xmlns="">
            <p:pic>
              <p:nvPicPr>
                <p:cNvPr id="1056" name="墨迹 1055">
                  <a:extLst>
                    <a:ext uri="{FF2B5EF4-FFF2-40B4-BE49-F238E27FC236}">
                      <a16:creationId xmlns:a16="http://schemas.microsoft.com/office/drawing/2014/main" id="{9FA0D3F9-0381-55A7-11C1-84FE6B9D779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07335" y="204185"/>
                  <a:ext cx="1342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57" name="墨迹 1056">
                  <a:extLst>
                    <a:ext uri="{FF2B5EF4-FFF2-40B4-BE49-F238E27FC236}">
                      <a16:creationId xmlns:a16="http://schemas.microsoft.com/office/drawing/2014/main" id="{0DB53329-FDE7-B98C-611C-133999358989}"/>
                    </a:ext>
                  </a:extLst>
                </p14:cNvPr>
                <p14:cNvContentPartPr/>
                <p14:nvPr/>
              </p14:nvContentPartPr>
              <p14:xfrm>
                <a:off x="7030735" y="360425"/>
                <a:ext cx="52920" cy="107640"/>
              </p14:xfrm>
            </p:contentPart>
          </mc:Choice>
          <mc:Fallback xmlns="">
            <p:pic>
              <p:nvPicPr>
                <p:cNvPr id="1057" name="墨迹 1056">
                  <a:extLst>
                    <a:ext uri="{FF2B5EF4-FFF2-40B4-BE49-F238E27FC236}">
                      <a16:creationId xmlns:a16="http://schemas.microsoft.com/office/drawing/2014/main" id="{0DB53329-FDE7-B98C-611C-13399935898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021735" y="351785"/>
                  <a:ext cx="705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58" name="墨迹 1057">
                  <a:extLst>
                    <a:ext uri="{FF2B5EF4-FFF2-40B4-BE49-F238E27FC236}">
                      <a16:creationId xmlns:a16="http://schemas.microsoft.com/office/drawing/2014/main" id="{A656EAC5-7B5C-C575-08A9-DF2369E5531B}"/>
                    </a:ext>
                  </a:extLst>
                </p14:cNvPr>
                <p14:cNvContentPartPr/>
                <p14:nvPr/>
              </p14:nvContentPartPr>
              <p14:xfrm>
                <a:off x="7109575" y="205985"/>
                <a:ext cx="85680" cy="69480"/>
              </p14:xfrm>
            </p:contentPart>
          </mc:Choice>
          <mc:Fallback xmlns="">
            <p:pic>
              <p:nvPicPr>
                <p:cNvPr id="1058" name="墨迹 1057">
                  <a:extLst>
                    <a:ext uri="{FF2B5EF4-FFF2-40B4-BE49-F238E27FC236}">
                      <a16:creationId xmlns:a16="http://schemas.microsoft.com/office/drawing/2014/main" id="{A656EAC5-7B5C-C575-08A9-DF2369E5531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00575" y="197345"/>
                  <a:ext cx="1033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59" name="墨迹 1058">
                  <a:extLst>
                    <a:ext uri="{FF2B5EF4-FFF2-40B4-BE49-F238E27FC236}">
                      <a16:creationId xmlns:a16="http://schemas.microsoft.com/office/drawing/2014/main" id="{976678D0-E300-C901-3127-A00555CB6717}"/>
                    </a:ext>
                  </a:extLst>
                </p14:cNvPr>
                <p14:cNvContentPartPr/>
                <p14:nvPr/>
              </p14:nvContentPartPr>
              <p14:xfrm>
                <a:off x="7087975" y="268625"/>
                <a:ext cx="210600" cy="228600"/>
              </p14:xfrm>
            </p:contentPart>
          </mc:Choice>
          <mc:Fallback xmlns="">
            <p:pic>
              <p:nvPicPr>
                <p:cNvPr id="1059" name="墨迹 1058">
                  <a:extLst>
                    <a:ext uri="{FF2B5EF4-FFF2-40B4-BE49-F238E27FC236}">
                      <a16:creationId xmlns:a16="http://schemas.microsoft.com/office/drawing/2014/main" id="{976678D0-E300-C901-3127-A00555CB671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078975" y="259985"/>
                  <a:ext cx="2282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60" name="墨迹 1059">
                  <a:extLst>
                    <a:ext uri="{FF2B5EF4-FFF2-40B4-BE49-F238E27FC236}">
                      <a16:creationId xmlns:a16="http://schemas.microsoft.com/office/drawing/2014/main" id="{3B567586-2D84-C84C-83D7-B3D44F27A7BE}"/>
                    </a:ext>
                  </a:extLst>
                </p14:cNvPr>
                <p14:cNvContentPartPr/>
                <p14:nvPr/>
              </p14:nvContentPartPr>
              <p14:xfrm>
                <a:off x="7265815" y="244145"/>
                <a:ext cx="172080" cy="227520"/>
              </p14:xfrm>
            </p:contentPart>
          </mc:Choice>
          <mc:Fallback xmlns="">
            <p:pic>
              <p:nvPicPr>
                <p:cNvPr id="1060" name="墨迹 1059">
                  <a:extLst>
                    <a:ext uri="{FF2B5EF4-FFF2-40B4-BE49-F238E27FC236}">
                      <a16:creationId xmlns:a16="http://schemas.microsoft.com/office/drawing/2014/main" id="{3B567586-2D84-C84C-83D7-B3D44F27A7B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57175" y="235505"/>
                  <a:ext cx="1897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61" name="墨迹 1060">
                  <a:extLst>
                    <a:ext uri="{FF2B5EF4-FFF2-40B4-BE49-F238E27FC236}">
                      <a16:creationId xmlns:a16="http://schemas.microsoft.com/office/drawing/2014/main" id="{77EB5287-0519-03DC-D8B8-835C9E0248DF}"/>
                    </a:ext>
                  </a:extLst>
                </p14:cNvPr>
                <p14:cNvContentPartPr/>
                <p14:nvPr/>
              </p14:nvContentPartPr>
              <p14:xfrm>
                <a:off x="7389655" y="186545"/>
                <a:ext cx="274680" cy="263880"/>
              </p14:xfrm>
            </p:contentPart>
          </mc:Choice>
          <mc:Fallback xmlns="">
            <p:pic>
              <p:nvPicPr>
                <p:cNvPr id="1061" name="墨迹 1060">
                  <a:extLst>
                    <a:ext uri="{FF2B5EF4-FFF2-40B4-BE49-F238E27FC236}">
                      <a16:creationId xmlns:a16="http://schemas.microsoft.com/office/drawing/2014/main" id="{77EB5287-0519-03DC-D8B8-835C9E0248D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380655" y="177545"/>
                  <a:ext cx="2923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63" name="墨迹 1062">
                  <a:extLst>
                    <a:ext uri="{FF2B5EF4-FFF2-40B4-BE49-F238E27FC236}">
                      <a16:creationId xmlns:a16="http://schemas.microsoft.com/office/drawing/2014/main" id="{F14F9074-2808-6E2A-AFE2-D27C273B4D8F}"/>
                    </a:ext>
                  </a:extLst>
                </p14:cNvPr>
                <p14:cNvContentPartPr/>
                <p14:nvPr/>
              </p14:nvContentPartPr>
              <p14:xfrm>
                <a:off x="7746055" y="156305"/>
                <a:ext cx="24120" cy="25920"/>
              </p14:xfrm>
            </p:contentPart>
          </mc:Choice>
          <mc:Fallback xmlns="">
            <p:pic>
              <p:nvPicPr>
                <p:cNvPr id="1063" name="墨迹 1062">
                  <a:extLst>
                    <a:ext uri="{FF2B5EF4-FFF2-40B4-BE49-F238E27FC236}">
                      <a16:creationId xmlns:a16="http://schemas.microsoft.com/office/drawing/2014/main" id="{F14F9074-2808-6E2A-AFE2-D27C273B4D8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737415" y="147305"/>
                  <a:ext cx="41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4" name="墨迹 1063">
                  <a:extLst>
                    <a:ext uri="{FF2B5EF4-FFF2-40B4-BE49-F238E27FC236}">
                      <a16:creationId xmlns:a16="http://schemas.microsoft.com/office/drawing/2014/main" id="{F9F2CA76-11B9-6D45-25F4-049966AFF536}"/>
                    </a:ext>
                  </a:extLst>
                </p14:cNvPr>
                <p14:cNvContentPartPr/>
                <p14:nvPr/>
              </p14:nvContentPartPr>
              <p14:xfrm>
                <a:off x="7702855" y="161345"/>
                <a:ext cx="148320" cy="200520"/>
              </p14:xfrm>
            </p:contentPart>
          </mc:Choice>
          <mc:Fallback xmlns="">
            <p:pic>
              <p:nvPicPr>
                <p:cNvPr id="1064" name="墨迹 1063">
                  <a:extLst>
                    <a:ext uri="{FF2B5EF4-FFF2-40B4-BE49-F238E27FC236}">
                      <a16:creationId xmlns:a16="http://schemas.microsoft.com/office/drawing/2014/main" id="{F9F2CA76-11B9-6D45-25F4-049966AFF53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694215" y="152705"/>
                  <a:ext cx="1659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65" name="墨迹 1064">
                  <a:extLst>
                    <a:ext uri="{FF2B5EF4-FFF2-40B4-BE49-F238E27FC236}">
                      <a16:creationId xmlns:a16="http://schemas.microsoft.com/office/drawing/2014/main" id="{11DE32B7-0486-332D-AAFF-015A54C03E73}"/>
                    </a:ext>
                  </a:extLst>
                </p14:cNvPr>
                <p14:cNvContentPartPr/>
                <p14:nvPr/>
              </p14:nvContentPartPr>
              <p14:xfrm>
                <a:off x="7720495" y="230825"/>
                <a:ext cx="47520" cy="129960"/>
              </p14:xfrm>
            </p:contentPart>
          </mc:Choice>
          <mc:Fallback xmlns="">
            <p:pic>
              <p:nvPicPr>
                <p:cNvPr id="1065" name="墨迹 1064">
                  <a:extLst>
                    <a:ext uri="{FF2B5EF4-FFF2-40B4-BE49-F238E27FC236}">
                      <a16:creationId xmlns:a16="http://schemas.microsoft.com/office/drawing/2014/main" id="{11DE32B7-0486-332D-AAFF-015A54C03E7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11855" y="222185"/>
                  <a:ext cx="65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6" name="墨迹 1065">
                  <a:extLst>
                    <a:ext uri="{FF2B5EF4-FFF2-40B4-BE49-F238E27FC236}">
                      <a16:creationId xmlns:a16="http://schemas.microsoft.com/office/drawing/2014/main" id="{0631DA99-3538-861B-E68B-9FFAF3AE645E}"/>
                    </a:ext>
                  </a:extLst>
                </p14:cNvPr>
                <p14:cNvContentPartPr/>
                <p14:nvPr/>
              </p14:nvContentPartPr>
              <p14:xfrm>
                <a:off x="7545175" y="159545"/>
                <a:ext cx="372960" cy="286920"/>
              </p14:xfrm>
            </p:contentPart>
          </mc:Choice>
          <mc:Fallback xmlns="">
            <p:pic>
              <p:nvPicPr>
                <p:cNvPr id="1066" name="墨迹 1065">
                  <a:extLst>
                    <a:ext uri="{FF2B5EF4-FFF2-40B4-BE49-F238E27FC236}">
                      <a16:creationId xmlns:a16="http://schemas.microsoft.com/office/drawing/2014/main" id="{0631DA99-3538-861B-E68B-9FFAF3AE645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536535" y="150905"/>
                  <a:ext cx="3906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67" name="墨迹 1066">
                  <a:extLst>
                    <a:ext uri="{FF2B5EF4-FFF2-40B4-BE49-F238E27FC236}">
                      <a16:creationId xmlns:a16="http://schemas.microsoft.com/office/drawing/2014/main" id="{1017AFB3-F6C9-489D-7F6E-3DD19D14B77E}"/>
                    </a:ext>
                  </a:extLst>
                </p14:cNvPr>
                <p14:cNvContentPartPr/>
                <p14:nvPr/>
              </p14:nvContentPartPr>
              <p14:xfrm>
                <a:off x="7887895" y="155225"/>
                <a:ext cx="268920" cy="269640"/>
              </p14:xfrm>
            </p:contentPart>
          </mc:Choice>
          <mc:Fallback xmlns="">
            <p:pic>
              <p:nvPicPr>
                <p:cNvPr id="1067" name="墨迹 1066">
                  <a:extLst>
                    <a:ext uri="{FF2B5EF4-FFF2-40B4-BE49-F238E27FC236}">
                      <a16:creationId xmlns:a16="http://schemas.microsoft.com/office/drawing/2014/main" id="{1017AFB3-F6C9-489D-7F6E-3DD19D14B77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879255" y="146585"/>
                  <a:ext cx="2865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9" name="墨迹 1068">
                  <a:extLst>
                    <a:ext uri="{FF2B5EF4-FFF2-40B4-BE49-F238E27FC236}">
                      <a16:creationId xmlns:a16="http://schemas.microsoft.com/office/drawing/2014/main" id="{80F2B7FD-55DB-DDB4-B713-42D9A35FF347}"/>
                    </a:ext>
                  </a:extLst>
                </p14:cNvPr>
                <p14:cNvContentPartPr/>
                <p14:nvPr/>
              </p14:nvContentPartPr>
              <p14:xfrm>
                <a:off x="8144935" y="339905"/>
                <a:ext cx="10800" cy="63360"/>
              </p14:xfrm>
            </p:contentPart>
          </mc:Choice>
          <mc:Fallback xmlns="">
            <p:pic>
              <p:nvPicPr>
                <p:cNvPr id="1069" name="墨迹 1068">
                  <a:extLst>
                    <a:ext uri="{FF2B5EF4-FFF2-40B4-BE49-F238E27FC236}">
                      <a16:creationId xmlns:a16="http://schemas.microsoft.com/office/drawing/2014/main" id="{80F2B7FD-55DB-DDB4-B713-42D9A35FF34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135935" y="331265"/>
                  <a:ext cx="284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0" name="墨迹 1069">
                  <a:extLst>
                    <a:ext uri="{FF2B5EF4-FFF2-40B4-BE49-F238E27FC236}">
                      <a16:creationId xmlns:a16="http://schemas.microsoft.com/office/drawing/2014/main" id="{A8F95E8B-D923-4DF6-6A46-B9339ED16B0B}"/>
                    </a:ext>
                  </a:extLst>
                </p14:cNvPr>
                <p14:cNvContentPartPr/>
                <p14:nvPr/>
              </p14:nvContentPartPr>
              <p14:xfrm>
                <a:off x="8164735" y="335225"/>
                <a:ext cx="73080" cy="107280"/>
              </p14:xfrm>
            </p:contentPart>
          </mc:Choice>
          <mc:Fallback xmlns="">
            <p:pic>
              <p:nvPicPr>
                <p:cNvPr id="1070" name="墨迹 1069">
                  <a:extLst>
                    <a:ext uri="{FF2B5EF4-FFF2-40B4-BE49-F238E27FC236}">
                      <a16:creationId xmlns:a16="http://schemas.microsoft.com/office/drawing/2014/main" id="{A8F95E8B-D923-4DF6-6A46-B9339ED16B0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155735" y="326585"/>
                  <a:ext cx="90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1" name="墨迹 1070">
                  <a:extLst>
                    <a:ext uri="{FF2B5EF4-FFF2-40B4-BE49-F238E27FC236}">
                      <a16:creationId xmlns:a16="http://schemas.microsoft.com/office/drawing/2014/main" id="{B22AE3C5-A2F5-EF04-ED41-FC538654F33C}"/>
                    </a:ext>
                  </a:extLst>
                </p14:cNvPr>
                <p14:cNvContentPartPr/>
                <p14:nvPr/>
              </p14:nvContentPartPr>
              <p14:xfrm>
                <a:off x="8242495" y="119225"/>
                <a:ext cx="221040" cy="319680"/>
              </p14:xfrm>
            </p:contentPart>
          </mc:Choice>
          <mc:Fallback xmlns="">
            <p:pic>
              <p:nvPicPr>
                <p:cNvPr id="1071" name="墨迹 1070">
                  <a:extLst>
                    <a:ext uri="{FF2B5EF4-FFF2-40B4-BE49-F238E27FC236}">
                      <a16:creationId xmlns:a16="http://schemas.microsoft.com/office/drawing/2014/main" id="{B22AE3C5-A2F5-EF04-ED41-FC538654F33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233495" y="110585"/>
                  <a:ext cx="2386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72" name="墨迹 1071">
                  <a:extLst>
                    <a:ext uri="{FF2B5EF4-FFF2-40B4-BE49-F238E27FC236}">
                      <a16:creationId xmlns:a16="http://schemas.microsoft.com/office/drawing/2014/main" id="{53295D64-C77C-2661-968B-054D191ADEA8}"/>
                    </a:ext>
                  </a:extLst>
                </p14:cNvPr>
                <p14:cNvContentPartPr/>
                <p14:nvPr/>
              </p14:nvContentPartPr>
              <p14:xfrm>
                <a:off x="8453815" y="312545"/>
                <a:ext cx="121320" cy="105840"/>
              </p14:xfrm>
            </p:contentPart>
          </mc:Choice>
          <mc:Fallback xmlns="">
            <p:pic>
              <p:nvPicPr>
                <p:cNvPr id="1072" name="墨迹 1071">
                  <a:extLst>
                    <a:ext uri="{FF2B5EF4-FFF2-40B4-BE49-F238E27FC236}">
                      <a16:creationId xmlns:a16="http://schemas.microsoft.com/office/drawing/2014/main" id="{53295D64-C77C-2661-968B-054D191ADEA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445175" y="303905"/>
                  <a:ext cx="138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73" name="墨迹 1072">
                  <a:extLst>
                    <a:ext uri="{FF2B5EF4-FFF2-40B4-BE49-F238E27FC236}">
                      <a16:creationId xmlns:a16="http://schemas.microsoft.com/office/drawing/2014/main" id="{00C315A5-0C57-0043-0DFC-41F6F9F4A3D1}"/>
                    </a:ext>
                  </a:extLst>
                </p14:cNvPr>
                <p14:cNvContentPartPr/>
                <p14:nvPr/>
              </p14:nvContentPartPr>
              <p14:xfrm>
                <a:off x="8650375" y="147305"/>
                <a:ext cx="19800" cy="321480"/>
              </p14:xfrm>
            </p:contentPart>
          </mc:Choice>
          <mc:Fallback xmlns="">
            <p:pic>
              <p:nvPicPr>
                <p:cNvPr id="1073" name="墨迹 1072">
                  <a:extLst>
                    <a:ext uri="{FF2B5EF4-FFF2-40B4-BE49-F238E27FC236}">
                      <a16:creationId xmlns:a16="http://schemas.microsoft.com/office/drawing/2014/main" id="{00C315A5-0C57-0043-0DFC-41F6F9F4A3D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641375" y="138665"/>
                  <a:ext cx="374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4" name="墨迹 1073">
                  <a:extLst>
                    <a:ext uri="{FF2B5EF4-FFF2-40B4-BE49-F238E27FC236}">
                      <a16:creationId xmlns:a16="http://schemas.microsoft.com/office/drawing/2014/main" id="{4FF4E82E-C761-2E71-2570-CB5F1F8B35C6}"/>
                    </a:ext>
                  </a:extLst>
                </p14:cNvPr>
                <p14:cNvContentPartPr/>
                <p14:nvPr/>
              </p14:nvContentPartPr>
              <p14:xfrm>
                <a:off x="8536615" y="297785"/>
                <a:ext cx="181800" cy="13320"/>
              </p14:xfrm>
            </p:contentPart>
          </mc:Choice>
          <mc:Fallback xmlns="">
            <p:pic>
              <p:nvPicPr>
                <p:cNvPr id="1074" name="墨迹 1073">
                  <a:extLst>
                    <a:ext uri="{FF2B5EF4-FFF2-40B4-BE49-F238E27FC236}">
                      <a16:creationId xmlns:a16="http://schemas.microsoft.com/office/drawing/2014/main" id="{4FF4E82E-C761-2E71-2570-CB5F1F8B35C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27615" y="289145"/>
                  <a:ext cx="19944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76" name="墨迹 1075">
                <a:extLst>
                  <a:ext uri="{FF2B5EF4-FFF2-40B4-BE49-F238E27FC236}">
                    <a16:creationId xmlns:a16="http://schemas.microsoft.com/office/drawing/2014/main" id="{854AA52A-D359-5E8A-1A3D-FCEEB6D55F7A}"/>
                  </a:ext>
                </a:extLst>
              </p14:cNvPr>
              <p14:cNvContentPartPr/>
              <p14:nvPr/>
            </p14:nvContentPartPr>
            <p14:xfrm>
              <a:off x="3589495" y="1168265"/>
              <a:ext cx="179280" cy="185400"/>
            </p14:xfrm>
          </p:contentPart>
        </mc:Choice>
        <mc:Fallback xmlns="">
          <p:pic>
            <p:nvPicPr>
              <p:cNvPr id="1076" name="墨迹 1075">
                <a:extLst>
                  <a:ext uri="{FF2B5EF4-FFF2-40B4-BE49-F238E27FC236}">
                    <a16:creationId xmlns:a16="http://schemas.microsoft.com/office/drawing/2014/main" id="{854AA52A-D359-5E8A-1A3D-FCEEB6D55F7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580495" y="1159265"/>
                <a:ext cx="196920" cy="203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543560" cy="2368544"/>
          </a:xfrm>
        </p:spPr>
        <p:txBody>
          <a:bodyPr>
            <a:normAutofit/>
          </a:bodyPr>
          <a:lstStyle/>
          <a:p>
            <a:r>
              <a:rPr lang="en-GB" dirty="0"/>
              <a:t>Samples from Normal Inverse </a:t>
            </a:r>
            <a:r>
              <a:rPr lang="en-GB" dirty="0" err="1"/>
              <a:t>Wishart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492899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116632"/>
            <a:ext cx="2857880" cy="275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2893266"/>
            <a:ext cx="7407110" cy="3555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210329" y="6286520"/>
            <a:ext cx="128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(dispersion)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132872" y="6286520"/>
            <a:ext cx="1296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ave</a:t>
            </a:r>
            <a:r>
              <a:rPr lang="en-US" dirty="0"/>
              <a:t>. </a:t>
            </a:r>
            <a:r>
              <a:rPr lang="en-US" dirty="0" err="1"/>
              <a:t>Covar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643438" y="628652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disper</a:t>
            </a:r>
            <a:r>
              <a:rPr lang="en-US" dirty="0"/>
              <a:t> of means)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562934" y="6286520"/>
            <a:ext cx="162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ave</a:t>
            </a:r>
            <a:r>
              <a:rPr lang="en-US" dirty="0"/>
              <a:t>. of means)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671026CB-9783-0278-8725-1EBC24B3AD84}"/>
                  </a:ext>
                </a:extLst>
              </p14:cNvPr>
              <p14:cNvContentPartPr/>
              <p14:nvPr/>
            </p14:nvContentPartPr>
            <p14:xfrm>
              <a:off x="1589695" y="2031905"/>
              <a:ext cx="79560" cy="5184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671026CB-9783-0278-8725-1EBC24B3AD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1055" y="2022905"/>
                <a:ext cx="97200" cy="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677" name="组合 28676">
            <a:extLst>
              <a:ext uri="{FF2B5EF4-FFF2-40B4-BE49-F238E27FC236}">
                <a16:creationId xmlns:a16="http://schemas.microsoft.com/office/drawing/2014/main" id="{04E9BFDA-7119-CA71-83E6-78B6DEE5118E}"/>
              </a:ext>
            </a:extLst>
          </p:cNvPr>
          <p:cNvGrpSpPr/>
          <p:nvPr/>
        </p:nvGrpSpPr>
        <p:grpSpPr>
          <a:xfrm>
            <a:off x="1433815" y="6553505"/>
            <a:ext cx="809640" cy="383040"/>
            <a:chOff x="1433815" y="6553505"/>
            <a:chExt cx="809640" cy="38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88A8951E-751F-FF21-7C81-DD6717D92A98}"/>
                    </a:ext>
                  </a:extLst>
                </p14:cNvPr>
                <p14:cNvContentPartPr/>
                <p14:nvPr/>
              </p14:nvContentPartPr>
              <p14:xfrm>
                <a:off x="1541815" y="6621185"/>
                <a:ext cx="17280" cy="406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88A8951E-751F-FF21-7C81-DD6717D92A9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33175" y="6612545"/>
                  <a:ext cx="34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AB49F4E6-6D63-C807-B285-D8058DE91190}"/>
                    </a:ext>
                  </a:extLst>
                </p14:cNvPr>
                <p14:cNvContentPartPr/>
                <p14:nvPr/>
              </p14:nvContentPartPr>
              <p14:xfrm>
                <a:off x="1433815" y="6605705"/>
                <a:ext cx="215280" cy="946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AB49F4E6-6D63-C807-B285-D8058DE9119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5175" y="6596705"/>
                  <a:ext cx="232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F5AC64E5-DB18-5735-CCAB-808F7E95785E}"/>
                    </a:ext>
                  </a:extLst>
                </p14:cNvPr>
                <p14:cNvContentPartPr/>
                <p14:nvPr/>
              </p14:nvContentPartPr>
              <p14:xfrm>
                <a:off x="1505095" y="6723425"/>
                <a:ext cx="132120" cy="10368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F5AC64E5-DB18-5735-CCAB-808F7E95785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96455" y="6714425"/>
                  <a:ext cx="149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845B3499-3BA0-9D5C-E62A-5956740FB8B4}"/>
                    </a:ext>
                  </a:extLst>
                </p14:cNvPr>
                <p14:cNvContentPartPr/>
                <p14:nvPr/>
              </p14:nvContentPartPr>
              <p14:xfrm>
                <a:off x="1501135" y="6700745"/>
                <a:ext cx="130680" cy="424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845B3499-3BA0-9D5C-E62A-5956740FB8B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92135" y="6691745"/>
                  <a:ext cx="1483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BAF6B5F2-7841-C2E8-7115-721AE420C2B3}"/>
                    </a:ext>
                  </a:extLst>
                </p14:cNvPr>
                <p14:cNvContentPartPr/>
                <p14:nvPr/>
              </p14:nvContentPartPr>
              <p14:xfrm>
                <a:off x="1454335" y="6773105"/>
                <a:ext cx="255240" cy="1634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BAF6B5F2-7841-C2E8-7115-721AE420C2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45335" y="6764105"/>
                  <a:ext cx="2728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ECA3BCC-BBB9-EF83-F979-9072D3D9862D}"/>
                    </a:ext>
                  </a:extLst>
                </p14:cNvPr>
                <p14:cNvContentPartPr/>
                <p14:nvPr/>
              </p14:nvContentPartPr>
              <p14:xfrm>
                <a:off x="1575655" y="6621905"/>
                <a:ext cx="211680" cy="26532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ECA3BCC-BBB9-EF83-F979-9072D3D9862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67015" y="6612905"/>
                  <a:ext cx="2293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93398CE-95E5-7EA7-2A72-B437F74EBC7E}"/>
                    </a:ext>
                  </a:extLst>
                </p14:cNvPr>
                <p14:cNvContentPartPr/>
                <p14:nvPr/>
              </p14:nvContentPartPr>
              <p14:xfrm>
                <a:off x="1700935" y="6606065"/>
                <a:ext cx="153360" cy="25056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93398CE-95E5-7EA7-2A72-B437F74EBC7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91935" y="6597425"/>
                  <a:ext cx="1710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F2DC2C81-64B2-770F-3C31-7C84CBE51E38}"/>
                    </a:ext>
                  </a:extLst>
                </p14:cNvPr>
                <p14:cNvContentPartPr/>
                <p14:nvPr/>
              </p14:nvContentPartPr>
              <p14:xfrm>
                <a:off x="1838815" y="6630545"/>
                <a:ext cx="130680" cy="2725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F2DC2C81-64B2-770F-3C31-7C84CBE51E3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30175" y="6621545"/>
                  <a:ext cx="1483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83369CB-0EB2-5997-34B8-30A8F0C13129}"/>
                    </a:ext>
                  </a:extLst>
                </p14:cNvPr>
                <p14:cNvContentPartPr/>
                <p14:nvPr/>
              </p14:nvContentPartPr>
              <p14:xfrm>
                <a:off x="1846375" y="6700385"/>
                <a:ext cx="189000" cy="1274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83369CB-0EB2-5997-34B8-30A8F0C131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37735" y="6691745"/>
                  <a:ext cx="206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672" name="墨迹 28671">
                  <a:extLst>
                    <a:ext uri="{FF2B5EF4-FFF2-40B4-BE49-F238E27FC236}">
                      <a16:creationId xmlns:a16="http://schemas.microsoft.com/office/drawing/2014/main" id="{D8751982-E127-6F2E-237C-84D84A2EAE62}"/>
                    </a:ext>
                  </a:extLst>
                </p14:cNvPr>
                <p14:cNvContentPartPr/>
                <p14:nvPr/>
              </p14:nvContentPartPr>
              <p14:xfrm>
                <a:off x="2081095" y="6553505"/>
                <a:ext cx="67320" cy="7200"/>
              </p14:xfrm>
            </p:contentPart>
          </mc:Choice>
          <mc:Fallback xmlns="">
            <p:pic>
              <p:nvPicPr>
                <p:cNvPr id="28672" name="墨迹 28671">
                  <a:extLst>
                    <a:ext uri="{FF2B5EF4-FFF2-40B4-BE49-F238E27FC236}">
                      <a16:creationId xmlns:a16="http://schemas.microsoft.com/office/drawing/2014/main" id="{D8751982-E127-6F2E-237C-84D84A2EAE6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72455" y="6544865"/>
                  <a:ext cx="849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673" name="墨迹 28672">
                  <a:extLst>
                    <a:ext uri="{FF2B5EF4-FFF2-40B4-BE49-F238E27FC236}">
                      <a16:creationId xmlns:a16="http://schemas.microsoft.com/office/drawing/2014/main" id="{79068BF4-AAC3-D8EC-C118-CC11214FF02F}"/>
                    </a:ext>
                  </a:extLst>
                </p14:cNvPr>
                <p14:cNvContentPartPr/>
                <p14:nvPr/>
              </p14:nvContentPartPr>
              <p14:xfrm>
                <a:off x="2035735" y="6618305"/>
                <a:ext cx="124200" cy="263880"/>
              </p14:xfrm>
            </p:contentPart>
          </mc:Choice>
          <mc:Fallback xmlns="">
            <p:pic>
              <p:nvPicPr>
                <p:cNvPr id="28673" name="墨迹 28672">
                  <a:extLst>
                    <a:ext uri="{FF2B5EF4-FFF2-40B4-BE49-F238E27FC236}">
                      <a16:creationId xmlns:a16="http://schemas.microsoft.com/office/drawing/2014/main" id="{79068BF4-AAC3-D8EC-C118-CC11214FF02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26735" y="6609665"/>
                  <a:ext cx="1418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676" name="墨迹 28675">
                  <a:extLst>
                    <a:ext uri="{FF2B5EF4-FFF2-40B4-BE49-F238E27FC236}">
                      <a16:creationId xmlns:a16="http://schemas.microsoft.com/office/drawing/2014/main" id="{7FCB57C1-4222-ED30-DB48-AE5976CE66BD}"/>
                    </a:ext>
                  </a:extLst>
                </p14:cNvPr>
                <p14:cNvContentPartPr/>
                <p14:nvPr/>
              </p14:nvContentPartPr>
              <p14:xfrm>
                <a:off x="2067415" y="6644585"/>
                <a:ext cx="176040" cy="216720"/>
              </p14:xfrm>
            </p:contentPart>
          </mc:Choice>
          <mc:Fallback xmlns="">
            <p:pic>
              <p:nvPicPr>
                <p:cNvPr id="28676" name="墨迹 28675">
                  <a:extLst>
                    <a:ext uri="{FF2B5EF4-FFF2-40B4-BE49-F238E27FC236}">
                      <a16:creationId xmlns:a16="http://schemas.microsoft.com/office/drawing/2014/main" id="{7FCB57C1-4222-ED30-DB48-AE5976CE66B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58775" y="6635945"/>
                  <a:ext cx="19368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11" name="组合 28710">
            <a:extLst>
              <a:ext uri="{FF2B5EF4-FFF2-40B4-BE49-F238E27FC236}">
                <a16:creationId xmlns:a16="http://schemas.microsoft.com/office/drawing/2014/main" id="{89B03937-F040-4D14-C19A-4875BC9D079A}"/>
              </a:ext>
            </a:extLst>
          </p:cNvPr>
          <p:cNvGrpSpPr/>
          <p:nvPr/>
        </p:nvGrpSpPr>
        <p:grpSpPr>
          <a:xfrm>
            <a:off x="3145615" y="6581585"/>
            <a:ext cx="1206720" cy="579230"/>
            <a:chOff x="3145615" y="6581585"/>
            <a:chExt cx="1206720" cy="57923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678" name="墨迹 28677">
                  <a:extLst>
                    <a:ext uri="{FF2B5EF4-FFF2-40B4-BE49-F238E27FC236}">
                      <a16:creationId xmlns:a16="http://schemas.microsoft.com/office/drawing/2014/main" id="{1BA84312-CB26-A911-621B-92FF5D9394FF}"/>
                    </a:ext>
                  </a:extLst>
                </p14:cNvPr>
                <p14:cNvContentPartPr/>
                <p14:nvPr/>
              </p14:nvContentPartPr>
              <p14:xfrm>
                <a:off x="3145615" y="6769145"/>
                <a:ext cx="165600" cy="90720"/>
              </p14:xfrm>
            </p:contentPart>
          </mc:Choice>
          <mc:Fallback xmlns="">
            <p:pic>
              <p:nvPicPr>
                <p:cNvPr id="28678" name="墨迹 28677">
                  <a:extLst>
                    <a:ext uri="{FF2B5EF4-FFF2-40B4-BE49-F238E27FC236}">
                      <a16:creationId xmlns:a16="http://schemas.microsoft.com/office/drawing/2014/main" id="{1BA84312-CB26-A911-621B-92FF5D9394F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36975" y="6760145"/>
                  <a:ext cx="1832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679" name="墨迹 28678">
                  <a:extLst>
                    <a:ext uri="{FF2B5EF4-FFF2-40B4-BE49-F238E27FC236}">
                      <a16:creationId xmlns:a16="http://schemas.microsoft.com/office/drawing/2014/main" id="{25CF4CA6-B8BF-B879-2EE8-3AD77E37BD4C}"/>
                    </a:ext>
                  </a:extLst>
                </p14:cNvPr>
                <p14:cNvContentPartPr/>
                <p14:nvPr/>
              </p14:nvContentPartPr>
              <p14:xfrm>
                <a:off x="3233455" y="6724505"/>
                <a:ext cx="41760" cy="274680"/>
              </p14:xfrm>
            </p:contentPart>
          </mc:Choice>
          <mc:Fallback xmlns="">
            <p:pic>
              <p:nvPicPr>
                <p:cNvPr id="28679" name="墨迹 28678">
                  <a:extLst>
                    <a:ext uri="{FF2B5EF4-FFF2-40B4-BE49-F238E27FC236}">
                      <a16:creationId xmlns:a16="http://schemas.microsoft.com/office/drawing/2014/main" id="{25CF4CA6-B8BF-B879-2EE8-3AD77E37BD4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24455" y="6715865"/>
                  <a:ext cx="594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680" name="墨迹 28679">
                  <a:extLst>
                    <a:ext uri="{FF2B5EF4-FFF2-40B4-BE49-F238E27FC236}">
                      <a16:creationId xmlns:a16="http://schemas.microsoft.com/office/drawing/2014/main" id="{316BE7D5-5BDA-853E-08D2-CC5AC2609CE4}"/>
                    </a:ext>
                  </a:extLst>
                </p14:cNvPr>
                <p14:cNvContentPartPr/>
                <p14:nvPr/>
              </p14:nvContentPartPr>
              <p14:xfrm>
                <a:off x="3272335" y="6742145"/>
                <a:ext cx="149040" cy="249120"/>
              </p14:xfrm>
            </p:contentPart>
          </mc:Choice>
          <mc:Fallback xmlns="">
            <p:pic>
              <p:nvPicPr>
                <p:cNvPr id="28680" name="墨迹 28679">
                  <a:extLst>
                    <a:ext uri="{FF2B5EF4-FFF2-40B4-BE49-F238E27FC236}">
                      <a16:creationId xmlns:a16="http://schemas.microsoft.com/office/drawing/2014/main" id="{316BE7D5-5BDA-853E-08D2-CC5AC2609CE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63695" y="6733145"/>
                  <a:ext cx="166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681" name="墨迹 28680">
                  <a:extLst>
                    <a:ext uri="{FF2B5EF4-FFF2-40B4-BE49-F238E27FC236}">
                      <a16:creationId xmlns:a16="http://schemas.microsoft.com/office/drawing/2014/main" id="{D40C16F6-FAEF-BC09-43D0-DFB2E04DFF43}"/>
                    </a:ext>
                  </a:extLst>
                </p14:cNvPr>
                <p14:cNvContentPartPr/>
                <p14:nvPr/>
              </p14:nvContentPartPr>
              <p14:xfrm>
                <a:off x="3269815" y="6724145"/>
                <a:ext cx="158040" cy="232200"/>
              </p14:xfrm>
            </p:contentPart>
          </mc:Choice>
          <mc:Fallback xmlns="">
            <p:pic>
              <p:nvPicPr>
                <p:cNvPr id="28681" name="墨迹 28680">
                  <a:extLst>
                    <a:ext uri="{FF2B5EF4-FFF2-40B4-BE49-F238E27FC236}">
                      <a16:creationId xmlns:a16="http://schemas.microsoft.com/office/drawing/2014/main" id="{D40C16F6-FAEF-BC09-43D0-DFB2E04DFF4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61175" y="6715145"/>
                  <a:ext cx="1756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682" name="墨迹 28681">
                  <a:extLst>
                    <a:ext uri="{FF2B5EF4-FFF2-40B4-BE49-F238E27FC236}">
                      <a16:creationId xmlns:a16="http://schemas.microsoft.com/office/drawing/2014/main" id="{FBE98E7C-494A-FF07-F742-F168B1B404E8}"/>
                    </a:ext>
                  </a:extLst>
                </p14:cNvPr>
                <p14:cNvContentPartPr/>
                <p14:nvPr/>
              </p14:nvContentPartPr>
              <p14:xfrm>
                <a:off x="3475015" y="6650345"/>
                <a:ext cx="117720" cy="284400"/>
              </p14:xfrm>
            </p:contentPart>
          </mc:Choice>
          <mc:Fallback xmlns="">
            <p:pic>
              <p:nvPicPr>
                <p:cNvPr id="28682" name="墨迹 28681">
                  <a:extLst>
                    <a:ext uri="{FF2B5EF4-FFF2-40B4-BE49-F238E27FC236}">
                      <a16:creationId xmlns:a16="http://schemas.microsoft.com/office/drawing/2014/main" id="{FBE98E7C-494A-FF07-F742-F168B1B404E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66015" y="6641705"/>
                  <a:ext cx="1353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683" name="墨迹 28682">
                  <a:extLst>
                    <a:ext uri="{FF2B5EF4-FFF2-40B4-BE49-F238E27FC236}">
                      <a16:creationId xmlns:a16="http://schemas.microsoft.com/office/drawing/2014/main" id="{911084A1-F614-0F1F-EC2B-E7599320686E}"/>
                    </a:ext>
                  </a:extLst>
                </p14:cNvPr>
                <p14:cNvContentPartPr/>
                <p14:nvPr/>
              </p14:nvContentPartPr>
              <p14:xfrm>
                <a:off x="3423535" y="6777785"/>
                <a:ext cx="68760" cy="169200"/>
              </p14:xfrm>
            </p:contentPart>
          </mc:Choice>
          <mc:Fallback xmlns="">
            <p:pic>
              <p:nvPicPr>
                <p:cNvPr id="28683" name="墨迹 28682">
                  <a:extLst>
                    <a:ext uri="{FF2B5EF4-FFF2-40B4-BE49-F238E27FC236}">
                      <a16:creationId xmlns:a16="http://schemas.microsoft.com/office/drawing/2014/main" id="{911084A1-F614-0F1F-EC2B-E7599320686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14895" y="6768785"/>
                  <a:ext cx="864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684" name="墨迹 28683">
                  <a:extLst>
                    <a:ext uri="{FF2B5EF4-FFF2-40B4-BE49-F238E27FC236}">
                      <a16:creationId xmlns:a16="http://schemas.microsoft.com/office/drawing/2014/main" id="{F8036480-45A5-E5A3-3DA8-0E39BD56AEB7}"/>
                    </a:ext>
                  </a:extLst>
                </p14:cNvPr>
                <p14:cNvContentPartPr/>
                <p14:nvPr/>
              </p14:nvContentPartPr>
              <p14:xfrm>
                <a:off x="3651775" y="6673745"/>
                <a:ext cx="24120" cy="13680"/>
              </p14:xfrm>
            </p:contentPart>
          </mc:Choice>
          <mc:Fallback xmlns="">
            <p:pic>
              <p:nvPicPr>
                <p:cNvPr id="28684" name="墨迹 28683">
                  <a:extLst>
                    <a:ext uri="{FF2B5EF4-FFF2-40B4-BE49-F238E27FC236}">
                      <a16:creationId xmlns:a16="http://schemas.microsoft.com/office/drawing/2014/main" id="{F8036480-45A5-E5A3-3DA8-0E39BD56AEB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43135" y="6665105"/>
                  <a:ext cx="41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685" name="墨迹 28684">
                  <a:extLst>
                    <a:ext uri="{FF2B5EF4-FFF2-40B4-BE49-F238E27FC236}">
                      <a16:creationId xmlns:a16="http://schemas.microsoft.com/office/drawing/2014/main" id="{3CBF077D-A36B-32F1-2175-D1D20B4E434C}"/>
                    </a:ext>
                  </a:extLst>
                </p14:cNvPr>
                <p14:cNvContentPartPr/>
                <p14:nvPr/>
              </p14:nvContentPartPr>
              <p14:xfrm>
                <a:off x="3587695" y="6674825"/>
                <a:ext cx="136440" cy="176040"/>
              </p14:xfrm>
            </p:contentPart>
          </mc:Choice>
          <mc:Fallback xmlns="">
            <p:pic>
              <p:nvPicPr>
                <p:cNvPr id="28685" name="墨迹 28684">
                  <a:extLst>
                    <a:ext uri="{FF2B5EF4-FFF2-40B4-BE49-F238E27FC236}">
                      <a16:creationId xmlns:a16="http://schemas.microsoft.com/office/drawing/2014/main" id="{3CBF077D-A36B-32F1-2175-D1D20B4E434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78695" y="6666185"/>
                  <a:ext cx="154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686" name="墨迹 28685">
                  <a:extLst>
                    <a:ext uri="{FF2B5EF4-FFF2-40B4-BE49-F238E27FC236}">
                      <a16:creationId xmlns:a16="http://schemas.microsoft.com/office/drawing/2014/main" id="{3128663C-95E6-2C1D-BA29-4D31A7A1786D}"/>
                    </a:ext>
                  </a:extLst>
                </p14:cNvPr>
                <p14:cNvContentPartPr/>
                <p14:nvPr/>
              </p14:nvContentPartPr>
              <p14:xfrm>
                <a:off x="3622615" y="6727025"/>
                <a:ext cx="67320" cy="179640"/>
              </p14:xfrm>
            </p:contentPart>
          </mc:Choice>
          <mc:Fallback xmlns="">
            <p:pic>
              <p:nvPicPr>
                <p:cNvPr id="28686" name="墨迹 28685">
                  <a:extLst>
                    <a:ext uri="{FF2B5EF4-FFF2-40B4-BE49-F238E27FC236}">
                      <a16:creationId xmlns:a16="http://schemas.microsoft.com/office/drawing/2014/main" id="{3128663C-95E6-2C1D-BA29-4D31A7A1786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13975" y="6718025"/>
                  <a:ext cx="849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687" name="墨迹 28686">
                  <a:extLst>
                    <a:ext uri="{FF2B5EF4-FFF2-40B4-BE49-F238E27FC236}">
                      <a16:creationId xmlns:a16="http://schemas.microsoft.com/office/drawing/2014/main" id="{F7DAEA0C-4D33-272A-DF0E-BA7269296516}"/>
                    </a:ext>
                  </a:extLst>
                </p14:cNvPr>
                <p14:cNvContentPartPr/>
                <p14:nvPr/>
              </p14:nvContentPartPr>
              <p14:xfrm>
                <a:off x="3688135" y="6864545"/>
                <a:ext cx="6120" cy="39600"/>
              </p14:xfrm>
            </p:contentPart>
          </mc:Choice>
          <mc:Fallback xmlns="">
            <p:pic>
              <p:nvPicPr>
                <p:cNvPr id="28687" name="墨迹 28686">
                  <a:extLst>
                    <a:ext uri="{FF2B5EF4-FFF2-40B4-BE49-F238E27FC236}">
                      <a16:creationId xmlns:a16="http://schemas.microsoft.com/office/drawing/2014/main" id="{F7DAEA0C-4D33-272A-DF0E-BA726929651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79135" y="6855905"/>
                  <a:ext cx="23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688" name="墨迹 28687">
                  <a:extLst>
                    <a:ext uri="{FF2B5EF4-FFF2-40B4-BE49-F238E27FC236}">
                      <a16:creationId xmlns:a16="http://schemas.microsoft.com/office/drawing/2014/main" id="{3C0D8083-BBA2-2848-CA77-794F19BF1C31}"/>
                    </a:ext>
                  </a:extLst>
                </p14:cNvPr>
                <p14:cNvContentPartPr/>
                <p14:nvPr/>
              </p14:nvContentPartPr>
              <p14:xfrm>
                <a:off x="3657175" y="6846545"/>
                <a:ext cx="156240" cy="68400"/>
              </p14:xfrm>
            </p:contentPart>
          </mc:Choice>
          <mc:Fallback xmlns="">
            <p:pic>
              <p:nvPicPr>
                <p:cNvPr id="28688" name="墨迹 28687">
                  <a:extLst>
                    <a:ext uri="{FF2B5EF4-FFF2-40B4-BE49-F238E27FC236}">
                      <a16:creationId xmlns:a16="http://schemas.microsoft.com/office/drawing/2014/main" id="{3C0D8083-BBA2-2848-CA77-794F19BF1C3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48175" y="6837905"/>
                  <a:ext cx="1738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689" name="墨迹 28688">
                  <a:extLst>
                    <a:ext uri="{FF2B5EF4-FFF2-40B4-BE49-F238E27FC236}">
                      <a16:creationId xmlns:a16="http://schemas.microsoft.com/office/drawing/2014/main" id="{1E4AD86F-07F4-6890-2405-CF4EA412D071}"/>
                    </a:ext>
                  </a:extLst>
                </p14:cNvPr>
                <p14:cNvContentPartPr/>
                <p14:nvPr/>
              </p14:nvContentPartPr>
              <p14:xfrm>
                <a:off x="3806935" y="6650345"/>
                <a:ext cx="73800" cy="171360"/>
              </p14:xfrm>
            </p:contentPart>
          </mc:Choice>
          <mc:Fallback xmlns="">
            <p:pic>
              <p:nvPicPr>
                <p:cNvPr id="28689" name="墨迹 28688">
                  <a:extLst>
                    <a:ext uri="{FF2B5EF4-FFF2-40B4-BE49-F238E27FC236}">
                      <a16:creationId xmlns:a16="http://schemas.microsoft.com/office/drawing/2014/main" id="{1E4AD86F-07F4-6890-2405-CF4EA412D07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98295" y="6641705"/>
                  <a:ext cx="91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8690" name="墨迹 28689">
                  <a:extLst>
                    <a:ext uri="{FF2B5EF4-FFF2-40B4-BE49-F238E27FC236}">
                      <a16:creationId xmlns:a16="http://schemas.microsoft.com/office/drawing/2014/main" id="{B9C7A5A3-346A-A454-9E2E-39B840DBB008}"/>
                    </a:ext>
                  </a:extLst>
                </p14:cNvPr>
                <p14:cNvContentPartPr/>
                <p14:nvPr/>
              </p14:nvContentPartPr>
              <p14:xfrm>
                <a:off x="3830335" y="6749705"/>
                <a:ext cx="73800" cy="184320"/>
              </p14:xfrm>
            </p:contentPart>
          </mc:Choice>
          <mc:Fallback xmlns="">
            <p:pic>
              <p:nvPicPr>
                <p:cNvPr id="28690" name="墨迹 28689">
                  <a:extLst>
                    <a:ext uri="{FF2B5EF4-FFF2-40B4-BE49-F238E27FC236}">
                      <a16:creationId xmlns:a16="http://schemas.microsoft.com/office/drawing/2014/main" id="{B9C7A5A3-346A-A454-9E2E-39B840DBB00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21695" y="6740705"/>
                  <a:ext cx="914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8691" name="墨迹 28690">
                  <a:extLst>
                    <a:ext uri="{FF2B5EF4-FFF2-40B4-BE49-F238E27FC236}">
                      <a16:creationId xmlns:a16="http://schemas.microsoft.com/office/drawing/2014/main" id="{ECBF2994-E959-645C-1E34-A0CC46C04793}"/>
                    </a:ext>
                  </a:extLst>
                </p14:cNvPr>
                <p14:cNvContentPartPr/>
                <p14:nvPr/>
              </p14:nvContentPartPr>
              <p14:xfrm>
                <a:off x="3917815" y="6682025"/>
                <a:ext cx="74520" cy="199800"/>
              </p14:xfrm>
            </p:contentPart>
          </mc:Choice>
          <mc:Fallback xmlns="">
            <p:pic>
              <p:nvPicPr>
                <p:cNvPr id="28691" name="墨迹 28690">
                  <a:extLst>
                    <a:ext uri="{FF2B5EF4-FFF2-40B4-BE49-F238E27FC236}">
                      <a16:creationId xmlns:a16="http://schemas.microsoft.com/office/drawing/2014/main" id="{ECBF2994-E959-645C-1E34-A0CC46C0479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09175" y="6673025"/>
                  <a:ext cx="921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8692" name="墨迹 28691">
                  <a:extLst>
                    <a:ext uri="{FF2B5EF4-FFF2-40B4-BE49-F238E27FC236}">
                      <a16:creationId xmlns:a16="http://schemas.microsoft.com/office/drawing/2014/main" id="{F5E00858-E77F-795B-64DD-141433DB72C3}"/>
                    </a:ext>
                  </a:extLst>
                </p14:cNvPr>
                <p14:cNvContentPartPr/>
                <p14:nvPr/>
              </p14:nvContentPartPr>
              <p14:xfrm>
                <a:off x="3930775" y="6725225"/>
                <a:ext cx="44640" cy="88560"/>
              </p14:xfrm>
            </p:contentPart>
          </mc:Choice>
          <mc:Fallback xmlns="">
            <p:pic>
              <p:nvPicPr>
                <p:cNvPr id="28692" name="墨迹 28691">
                  <a:extLst>
                    <a:ext uri="{FF2B5EF4-FFF2-40B4-BE49-F238E27FC236}">
                      <a16:creationId xmlns:a16="http://schemas.microsoft.com/office/drawing/2014/main" id="{F5E00858-E77F-795B-64DD-141433DB72C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22135" y="6716225"/>
                  <a:ext cx="622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8693" name="墨迹 28692">
                  <a:extLst>
                    <a:ext uri="{FF2B5EF4-FFF2-40B4-BE49-F238E27FC236}">
                      <a16:creationId xmlns:a16="http://schemas.microsoft.com/office/drawing/2014/main" id="{43134B17-DE0D-6914-13F3-789C8E546AAF}"/>
                    </a:ext>
                  </a:extLst>
                </p14:cNvPr>
                <p14:cNvContentPartPr/>
                <p14:nvPr/>
              </p14:nvContentPartPr>
              <p14:xfrm>
                <a:off x="3998455" y="6643865"/>
                <a:ext cx="60480" cy="77400"/>
              </p14:xfrm>
            </p:contentPart>
          </mc:Choice>
          <mc:Fallback xmlns="">
            <p:pic>
              <p:nvPicPr>
                <p:cNvPr id="28693" name="墨迹 28692">
                  <a:extLst>
                    <a:ext uri="{FF2B5EF4-FFF2-40B4-BE49-F238E27FC236}">
                      <a16:creationId xmlns:a16="http://schemas.microsoft.com/office/drawing/2014/main" id="{43134B17-DE0D-6914-13F3-789C8E546AA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89815" y="6635225"/>
                  <a:ext cx="781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8694" name="墨迹 28693">
                  <a:extLst>
                    <a:ext uri="{FF2B5EF4-FFF2-40B4-BE49-F238E27FC236}">
                      <a16:creationId xmlns:a16="http://schemas.microsoft.com/office/drawing/2014/main" id="{62565C2A-4BEF-717C-975C-D45903AD31CE}"/>
                    </a:ext>
                  </a:extLst>
                </p14:cNvPr>
                <p14:cNvContentPartPr/>
                <p14:nvPr/>
              </p14:nvContentPartPr>
              <p14:xfrm>
                <a:off x="4002775" y="6638825"/>
                <a:ext cx="118440" cy="257040"/>
              </p14:xfrm>
            </p:contentPart>
          </mc:Choice>
          <mc:Fallback xmlns="">
            <p:pic>
              <p:nvPicPr>
                <p:cNvPr id="28694" name="墨迹 28693">
                  <a:extLst>
                    <a:ext uri="{FF2B5EF4-FFF2-40B4-BE49-F238E27FC236}">
                      <a16:creationId xmlns:a16="http://schemas.microsoft.com/office/drawing/2014/main" id="{62565C2A-4BEF-717C-975C-D45903AD31C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93775" y="6629825"/>
                  <a:ext cx="1360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8695" name="墨迹 28694">
                  <a:extLst>
                    <a:ext uri="{FF2B5EF4-FFF2-40B4-BE49-F238E27FC236}">
                      <a16:creationId xmlns:a16="http://schemas.microsoft.com/office/drawing/2014/main" id="{3A9B3A89-83FC-772B-17E0-9540106C0055}"/>
                    </a:ext>
                  </a:extLst>
                </p14:cNvPr>
                <p14:cNvContentPartPr/>
                <p14:nvPr/>
              </p14:nvContentPartPr>
              <p14:xfrm>
                <a:off x="4014295" y="6670145"/>
                <a:ext cx="107640" cy="185760"/>
              </p14:xfrm>
            </p:contentPart>
          </mc:Choice>
          <mc:Fallback xmlns="">
            <p:pic>
              <p:nvPicPr>
                <p:cNvPr id="28695" name="墨迹 28694">
                  <a:extLst>
                    <a:ext uri="{FF2B5EF4-FFF2-40B4-BE49-F238E27FC236}">
                      <a16:creationId xmlns:a16="http://schemas.microsoft.com/office/drawing/2014/main" id="{3A9B3A89-83FC-772B-17E0-9540106C005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05295" y="6661505"/>
                  <a:ext cx="1252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8696" name="墨迹 28695">
                  <a:extLst>
                    <a:ext uri="{FF2B5EF4-FFF2-40B4-BE49-F238E27FC236}">
                      <a16:creationId xmlns:a16="http://schemas.microsoft.com/office/drawing/2014/main" id="{044C4DD6-B226-DF61-E009-796352339322}"/>
                    </a:ext>
                  </a:extLst>
                </p14:cNvPr>
                <p14:cNvContentPartPr/>
                <p14:nvPr/>
              </p14:nvContentPartPr>
              <p14:xfrm>
                <a:off x="4034815" y="6733865"/>
                <a:ext cx="139320" cy="126360"/>
              </p14:xfrm>
            </p:contentPart>
          </mc:Choice>
          <mc:Fallback xmlns="">
            <p:pic>
              <p:nvPicPr>
                <p:cNvPr id="28696" name="墨迹 28695">
                  <a:extLst>
                    <a:ext uri="{FF2B5EF4-FFF2-40B4-BE49-F238E27FC236}">
                      <a16:creationId xmlns:a16="http://schemas.microsoft.com/office/drawing/2014/main" id="{044C4DD6-B226-DF61-E009-7963523393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25815" y="6725225"/>
                  <a:ext cx="1569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8697" name="墨迹 28696">
                  <a:extLst>
                    <a:ext uri="{FF2B5EF4-FFF2-40B4-BE49-F238E27FC236}">
                      <a16:creationId xmlns:a16="http://schemas.microsoft.com/office/drawing/2014/main" id="{162002A1-133E-D660-041C-1F5E68B7329A}"/>
                    </a:ext>
                  </a:extLst>
                </p14:cNvPr>
                <p14:cNvContentPartPr/>
                <p14:nvPr/>
              </p14:nvContentPartPr>
              <p14:xfrm>
                <a:off x="4169095" y="6581585"/>
                <a:ext cx="183240" cy="229680"/>
              </p14:xfrm>
            </p:contentPart>
          </mc:Choice>
          <mc:Fallback xmlns="">
            <p:pic>
              <p:nvPicPr>
                <p:cNvPr id="28697" name="墨迹 28696">
                  <a:extLst>
                    <a:ext uri="{FF2B5EF4-FFF2-40B4-BE49-F238E27FC236}">
                      <a16:creationId xmlns:a16="http://schemas.microsoft.com/office/drawing/2014/main" id="{162002A1-133E-D660-041C-1F5E68B7329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160095" y="6572945"/>
                  <a:ext cx="2008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8703" name="墨迹 28702">
                  <a:extLst>
                    <a:ext uri="{FF2B5EF4-FFF2-40B4-BE49-F238E27FC236}">
                      <a16:creationId xmlns:a16="http://schemas.microsoft.com/office/drawing/2014/main" id="{2088E78B-0B69-7BEB-ECAE-AD02D34FE9CF}"/>
                    </a:ext>
                  </a:extLst>
                </p14:cNvPr>
                <p14:cNvContentPartPr/>
                <p14:nvPr/>
              </p14:nvContentPartPr>
              <p14:xfrm>
                <a:off x="3669055" y="6961385"/>
                <a:ext cx="128520" cy="34920"/>
              </p14:xfrm>
            </p:contentPart>
          </mc:Choice>
          <mc:Fallback xmlns="">
            <p:pic>
              <p:nvPicPr>
                <p:cNvPr id="28703" name="墨迹 28702">
                  <a:extLst>
                    <a:ext uri="{FF2B5EF4-FFF2-40B4-BE49-F238E27FC236}">
                      <a16:creationId xmlns:a16="http://schemas.microsoft.com/office/drawing/2014/main" id="{2088E78B-0B69-7BEB-ECAE-AD02D34FE9C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60055" y="6952385"/>
                  <a:ext cx="146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8704" name="墨迹 28703">
                  <a:extLst>
                    <a:ext uri="{FF2B5EF4-FFF2-40B4-BE49-F238E27FC236}">
                      <a16:creationId xmlns:a16="http://schemas.microsoft.com/office/drawing/2014/main" id="{20A1D80D-55E6-DAE8-0D6B-0AC80A972A93}"/>
                    </a:ext>
                  </a:extLst>
                </p14:cNvPr>
                <p14:cNvContentPartPr/>
                <p14:nvPr/>
              </p14:nvContentPartPr>
              <p14:xfrm>
                <a:off x="3673375" y="7023305"/>
                <a:ext cx="76680" cy="28800"/>
              </p14:xfrm>
            </p:contentPart>
          </mc:Choice>
          <mc:Fallback xmlns="">
            <p:pic>
              <p:nvPicPr>
                <p:cNvPr id="28704" name="墨迹 28703">
                  <a:extLst>
                    <a:ext uri="{FF2B5EF4-FFF2-40B4-BE49-F238E27FC236}">
                      <a16:creationId xmlns:a16="http://schemas.microsoft.com/office/drawing/2014/main" id="{20A1D80D-55E6-DAE8-0D6B-0AC80A972A9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664735" y="7014665"/>
                  <a:ext cx="94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8705" name="墨迹 28704">
                  <a:extLst>
                    <a:ext uri="{FF2B5EF4-FFF2-40B4-BE49-F238E27FC236}">
                      <a16:creationId xmlns:a16="http://schemas.microsoft.com/office/drawing/2014/main" id="{32BFA58F-9F18-5A69-CA95-3C97C51C5C9B}"/>
                    </a:ext>
                  </a:extLst>
                </p14:cNvPr>
                <p14:cNvContentPartPr/>
                <p14:nvPr/>
              </p14:nvContentPartPr>
              <p14:xfrm>
                <a:off x="3657535" y="6979745"/>
                <a:ext cx="153720" cy="149760"/>
              </p14:xfrm>
            </p:contentPart>
          </mc:Choice>
          <mc:Fallback xmlns="">
            <p:pic>
              <p:nvPicPr>
                <p:cNvPr id="28705" name="墨迹 28704">
                  <a:extLst>
                    <a:ext uri="{FF2B5EF4-FFF2-40B4-BE49-F238E27FC236}">
                      <a16:creationId xmlns:a16="http://schemas.microsoft.com/office/drawing/2014/main" id="{32BFA58F-9F18-5A69-CA95-3C97C51C5C9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48895" y="6970745"/>
                  <a:ext cx="171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8706" name="墨迹 28705">
                  <a:extLst>
                    <a:ext uri="{FF2B5EF4-FFF2-40B4-BE49-F238E27FC236}">
                      <a16:creationId xmlns:a16="http://schemas.microsoft.com/office/drawing/2014/main" id="{CCCB2EE5-68AF-A29D-540D-95F495898194}"/>
                    </a:ext>
                  </a:extLst>
                </p14:cNvPr>
                <p14:cNvContentPartPr/>
                <p14:nvPr/>
              </p14:nvContentPartPr>
              <p14:xfrm>
                <a:off x="3743935" y="7027975"/>
                <a:ext cx="46440" cy="132840"/>
              </p14:xfrm>
            </p:contentPart>
          </mc:Choice>
          <mc:Fallback xmlns="">
            <p:pic>
              <p:nvPicPr>
                <p:cNvPr id="28706" name="墨迹 28705">
                  <a:extLst>
                    <a:ext uri="{FF2B5EF4-FFF2-40B4-BE49-F238E27FC236}">
                      <a16:creationId xmlns:a16="http://schemas.microsoft.com/office/drawing/2014/main" id="{CCCB2EE5-68AF-A29D-540D-95F49589819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35295" y="7019335"/>
                  <a:ext cx="64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8707" name="墨迹 28706">
                  <a:extLst>
                    <a:ext uri="{FF2B5EF4-FFF2-40B4-BE49-F238E27FC236}">
                      <a16:creationId xmlns:a16="http://schemas.microsoft.com/office/drawing/2014/main" id="{40BE5C2C-442D-15F4-A18F-97E900979598}"/>
                    </a:ext>
                  </a:extLst>
                </p14:cNvPr>
                <p14:cNvContentPartPr/>
                <p14:nvPr/>
              </p14:nvContentPartPr>
              <p14:xfrm>
                <a:off x="3844015" y="6968345"/>
                <a:ext cx="62640" cy="47520"/>
              </p14:xfrm>
            </p:contentPart>
          </mc:Choice>
          <mc:Fallback xmlns="">
            <p:pic>
              <p:nvPicPr>
                <p:cNvPr id="28707" name="墨迹 28706">
                  <a:extLst>
                    <a:ext uri="{FF2B5EF4-FFF2-40B4-BE49-F238E27FC236}">
                      <a16:creationId xmlns:a16="http://schemas.microsoft.com/office/drawing/2014/main" id="{40BE5C2C-442D-15F4-A18F-97E90097959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35015" y="6959705"/>
                  <a:ext cx="80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8708" name="墨迹 28707">
                  <a:extLst>
                    <a:ext uri="{FF2B5EF4-FFF2-40B4-BE49-F238E27FC236}">
                      <a16:creationId xmlns:a16="http://schemas.microsoft.com/office/drawing/2014/main" id="{D90879F8-82A9-E33D-BB78-C682929F7164}"/>
                    </a:ext>
                  </a:extLst>
                </p14:cNvPr>
                <p14:cNvContentPartPr/>
                <p14:nvPr/>
              </p14:nvContentPartPr>
              <p14:xfrm>
                <a:off x="3874975" y="6953225"/>
                <a:ext cx="168120" cy="179640"/>
              </p14:xfrm>
            </p:contentPart>
          </mc:Choice>
          <mc:Fallback xmlns="">
            <p:pic>
              <p:nvPicPr>
                <p:cNvPr id="28708" name="墨迹 28707">
                  <a:extLst>
                    <a:ext uri="{FF2B5EF4-FFF2-40B4-BE49-F238E27FC236}">
                      <a16:creationId xmlns:a16="http://schemas.microsoft.com/office/drawing/2014/main" id="{D90879F8-82A9-E33D-BB78-C682929F716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66335" y="6944585"/>
                  <a:ext cx="1857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8709" name="墨迹 28708">
                  <a:extLst>
                    <a:ext uri="{FF2B5EF4-FFF2-40B4-BE49-F238E27FC236}">
                      <a16:creationId xmlns:a16="http://schemas.microsoft.com/office/drawing/2014/main" id="{22AED6CA-35AB-4944-A385-4DDD0C9C3E48}"/>
                    </a:ext>
                  </a:extLst>
                </p14:cNvPr>
                <p14:cNvContentPartPr/>
                <p14:nvPr/>
              </p14:nvContentPartPr>
              <p14:xfrm>
                <a:off x="4029415" y="6924785"/>
                <a:ext cx="96120" cy="174240"/>
              </p14:xfrm>
            </p:contentPart>
          </mc:Choice>
          <mc:Fallback xmlns="">
            <p:pic>
              <p:nvPicPr>
                <p:cNvPr id="28709" name="墨迹 28708">
                  <a:extLst>
                    <a:ext uri="{FF2B5EF4-FFF2-40B4-BE49-F238E27FC236}">
                      <a16:creationId xmlns:a16="http://schemas.microsoft.com/office/drawing/2014/main" id="{22AED6CA-35AB-4944-A385-4DDD0C9C3E4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20775" y="6915785"/>
                  <a:ext cx="1137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8710" name="墨迹 28709">
                  <a:extLst>
                    <a:ext uri="{FF2B5EF4-FFF2-40B4-BE49-F238E27FC236}">
                      <a16:creationId xmlns:a16="http://schemas.microsoft.com/office/drawing/2014/main" id="{1EF8DC0C-09E2-D440-9B2B-62B294114289}"/>
                    </a:ext>
                  </a:extLst>
                </p14:cNvPr>
                <p14:cNvContentPartPr/>
                <p14:nvPr/>
              </p14:nvContentPartPr>
              <p14:xfrm>
                <a:off x="4065775" y="6924065"/>
                <a:ext cx="257760" cy="204480"/>
              </p14:xfrm>
            </p:contentPart>
          </mc:Choice>
          <mc:Fallback xmlns="">
            <p:pic>
              <p:nvPicPr>
                <p:cNvPr id="28710" name="墨迹 28709">
                  <a:extLst>
                    <a:ext uri="{FF2B5EF4-FFF2-40B4-BE49-F238E27FC236}">
                      <a16:creationId xmlns:a16="http://schemas.microsoft.com/office/drawing/2014/main" id="{1EF8DC0C-09E2-D440-9B2B-62B29411428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056775" y="6915425"/>
                  <a:ext cx="27540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27" name="组合 28726">
            <a:extLst>
              <a:ext uri="{FF2B5EF4-FFF2-40B4-BE49-F238E27FC236}">
                <a16:creationId xmlns:a16="http://schemas.microsoft.com/office/drawing/2014/main" id="{C3C87338-E4F2-5FE3-6E85-8E1E30B7D061}"/>
              </a:ext>
            </a:extLst>
          </p:cNvPr>
          <p:cNvGrpSpPr/>
          <p:nvPr/>
        </p:nvGrpSpPr>
        <p:grpSpPr>
          <a:xfrm>
            <a:off x="5164495" y="6627065"/>
            <a:ext cx="689760" cy="470160"/>
            <a:chOff x="5164495" y="6627065"/>
            <a:chExt cx="689760" cy="47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8712" name="墨迹 28711">
                  <a:extLst>
                    <a:ext uri="{FF2B5EF4-FFF2-40B4-BE49-F238E27FC236}">
                      <a16:creationId xmlns:a16="http://schemas.microsoft.com/office/drawing/2014/main" id="{069EFF12-4EA8-2096-DBAC-B98CAEE598FB}"/>
                    </a:ext>
                  </a:extLst>
                </p14:cNvPr>
                <p14:cNvContentPartPr/>
                <p14:nvPr/>
              </p14:nvContentPartPr>
              <p14:xfrm>
                <a:off x="5164495" y="6674225"/>
                <a:ext cx="118440" cy="47160"/>
              </p14:xfrm>
            </p:contentPart>
          </mc:Choice>
          <mc:Fallback xmlns="">
            <p:pic>
              <p:nvPicPr>
                <p:cNvPr id="28712" name="墨迹 28711">
                  <a:extLst>
                    <a:ext uri="{FF2B5EF4-FFF2-40B4-BE49-F238E27FC236}">
                      <a16:creationId xmlns:a16="http://schemas.microsoft.com/office/drawing/2014/main" id="{069EFF12-4EA8-2096-DBAC-B98CAEE598F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55855" y="6665585"/>
                  <a:ext cx="1360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8713" name="墨迹 28712">
                  <a:extLst>
                    <a:ext uri="{FF2B5EF4-FFF2-40B4-BE49-F238E27FC236}">
                      <a16:creationId xmlns:a16="http://schemas.microsoft.com/office/drawing/2014/main" id="{7A8A4757-268F-7AF1-23B3-A551516D2D50}"/>
                    </a:ext>
                  </a:extLst>
                </p14:cNvPr>
                <p14:cNvContentPartPr/>
                <p14:nvPr/>
              </p14:nvContentPartPr>
              <p14:xfrm>
                <a:off x="5231815" y="6686465"/>
                <a:ext cx="37080" cy="172440"/>
              </p14:xfrm>
            </p:contentPart>
          </mc:Choice>
          <mc:Fallback xmlns="">
            <p:pic>
              <p:nvPicPr>
                <p:cNvPr id="28713" name="墨迹 28712">
                  <a:extLst>
                    <a:ext uri="{FF2B5EF4-FFF2-40B4-BE49-F238E27FC236}">
                      <a16:creationId xmlns:a16="http://schemas.microsoft.com/office/drawing/2014/main" id="{7A8A4757-268F-7AF1-23B3-A551516D2D5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22815" y="6677825"/>
                  <a:ext cx="547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8714" name="墨迹 28713">
                  <a:extLst>
                    <a:ext uri="{FF2B5EF4-FFF2-40B4-BE49-F238E27FC236}">
                      <a16:creationId xmlns:a16="http://schemas.microsoft.com/office/drawing/2014/main" id="{42F068F4-8404-C147-5B67-B781C221E73A}"/>
                    </a:ext>
                  </a:extLst>
                </p14:cNvPr>
                <p14:cNvContentPartPr/>
                <p14:nvPr/>
              </p14:nvContentPartPr>
              <p14:xfrm>
                <a:off x="5262775" y="6627065"/>
                <a:ext cx="125280" cy="226800"/>
              </p14:xfrm>
            </p:contentPart>
          </mc:Choice>
          <mc:Fallback xmlns="">
            <p:pic>
              <p:nvPicPr>
                <p:cNvPr id="28714" name="墨迹 28713">
                  <a:extLst>
                    <a:ext uri="{FF2B5EF4-FFF2-40B4-BE49-F238E27FC236}">
                      <a16:creationId xmlns:a16="http://schemas.microsoft.com/office/drawing/2014/main" id="{42F068F4-8404-C147-5B67-B781C221E73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53775" y="6618425"/>
                  <a:ext cx="142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8715" name="墨迹 28714">
                  <a:extLst>
                    <a:ext uri="{FF2B5EF4-FFF2-40B4-BE49-F238E27FC236}">
                      <a16:creationId xmlns:a16="http://schemas.microsoft.com/office/drawing/2014/main" id="{6495EF8F-CD69-0BAA-5A79-CDFBC6F95095}"/>
                    </a:ext>
                  </a:extLst>
                </p14:cNvPr>
                <p14:cNvContentPartPr/>
                <p14:nvPr/>
              </p14:nvContentPartPr>
              <p14:xfrm>
                <a:off x="5411455" y="6635705"/>
                <a:ext cx="21240" cy="147600"/>
              </p14:xfrm>
            </p:contentPart>
          </mc:Choice>
          <mc:Fallback xmlns="">
            <p:pic>
              <p:nvPicPr>
                <p:cNvPr id="28715" name="墨迹 28714">
                  <a:extLst>
                    <a:ext uri="{FF2B5EF4-FFF2-40B4-BE49-F238E27FC236}">
                      <a16:creationId xmlns:a16="http://schemas.microsoft.com/office/drawing/2014/main" id="{6495EF8F-CD69-0BAA-5A79-CDFBC6F9509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02815" y="6627065"/>
                  <a:ext cx="38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8716" name="墨迹 28715">
                  <a:extLst>
                    <a:ext uri="{FF2B5EF4-FFF2-40B4-BE49-F238E27FC236}">
                      <a16:creationId xmlns:a16="http://schemas.microsoft.com/office/drawing/2014/main" id="{62815688-0731-3590-00F2-28E7E50F4110}"/>
                    </a:ext>
                  </a:extLst>
                </p14:cNvPr>
                <p14:cNvContentPartPr/>
                <p14:nvPr/>
              </p14:nvContentPartPr>
              <p14:xfrm>
                <a:off x="5410375" y="6633185"/>
                <a:ext cx="80280" cy="35280"/>
              </p14:xfrm>
            </p:contentPart>
          </mc:Choice>
          <mc:Fallback xmlns="">
            <p:pic>
              <p:nvPicPr>
                <p:cNvPr id="28716" name="墨迹 28715">
                  <a:extLst>
                    <a:ext uri="{FF2B5EF4-FFF2-40B4-BE49-F238E27FC236}">
                      <a16:creationId xmlns:a16="http://schemas.microsoft.com/office/drawing/2014/main" id="{62815688-0731-3590-00F2-28E7E50F411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01735" y="6624185"/>
                  <a:ext cx="97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8717" name="墨迹 28716">
                  <a:extLst>
                    <a:ext uri="{FF2B5EF4-FFF2-40B4-BE49-F238E27FC236}">
                      <a16:creationId xmlns:a16="http://schemas.microsoft.com/office/drawing/2014/main" id="{CF9C26CE-7669-87CD-6A6E-5051BF1F8B31}"/>
                    </a:ext>
                  </a:extLst>
                </p14:cNvPr>
                <p14:cNvContentPartPr/>
                <p14:nvPr/>
              </p14:nvContentPartPr>
              <p14:xfrm>
                <a:off x="5373655" y="6635345"/>
                <a:ext cx="191520" cy="256680"/>
              </p14:xfrm>
            </p:contentPart>
          </mc:Choice>
          <mc:Fallback xmlns="">
            <p:pic>
              <p:nvPicPr>
                <p:cNvPr id="28717" name="墨迹 28716">
                  <a:extLst>
                    <a:ext uri="{FF2B5EF4-FFF2-40B4-BE49-F238E27FC236}">
                      <a16:creationId xmlns:a16="http://schemas.microsoft.com/office/drawing/2014/main" id="{CF9C26CE-7669-87CD-6A6E-5051BF1F8B3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64655" y="6626345"/>
                  <a:ext cx="2091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8719" name="墨迹 28718">
                  <a:extLst>
                    <a:ext uri="{FF2B5EF4-FFF2-40B4-BE49-F238E27FC236}">
                      <a16:creationId xmlns:a16="http://schemas.microsoft.com/office/drawing/2014/main" id="{8757CE23-232C-B9E5-257D-1602E6E2E135}"/>
                    </a:ext>
                  </a:extLst>
                </p14:cNvPr>
                <p14:cNvContentPartPr/>
                <p14:nvPr/>
              </p14:nvContentPartPr>
              <p14:xfrm>
                <a:off x="5247655" y="6903905"/>
                <a:ext cx="90000" cy="81720"/>
              </p14:xfrm>
            </p:contentPart>
          </mc:Choice>
          <mc:Fallback xmlns="">
            <p:pic>
              <p:nvPicPr>
                <p:cNvPr id="28719" name="墨迹 28718">
                  <a:extLst>
                    <a:ext uri="{FF2B5EF4-FFF2-40B4-BE49-F238E27FC236}">
                      <a16:creationId xmlns:a16="http://schemas.microsoft.com/office/drawing/2014/main" id="{8757CE23-232C-B9E5-257D-1602E6E2E13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38655" y="6894905"/>
                  <a:ext cx="107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8720" name="墨迹 28719">
                  <a:extLst>
                    <a:ext uri="{FF2B5EF4-FFF2-40B4-BE49-F238E27FC236}">
                      <a16:creationId xmlns:a16="http://schemas.microsoft.com/office/drawing/2014/main" id="{51CB58F5-7EDC-9C91-43D8-7C47998C6D5A}"/>
                    </a:ext>
                  </a:extLst>
                </p14:cNvPr>
                <p14:cNvContentPartPr/>
                <p14:nvPr/>
              </p14:nvContentPartPr>
              <p14:xfrm>
                <a:off x="5233975" y="7023065"/>
                <a:ext cx="198360" cy="74160"/>
              </p14:xfrm>
            </p:contentPart>
          </mc:Choice>
          <mc:Fallback xmlns="">
            <p:pic>
              <p:nvPicPr>
                <p:cNvPr id="28720" name="墨迹 28719">
                  <a:extLst>
                    <a:ext uri="{FF2B5EF4-FFF2-40B4-BE49-F238E27FC236}">
                      <a16:creationId xmlns:a16="http://schemas.microsoft.com/office/drawing/2014/main" id="{51CB58F5-7EDC-9C91-43D8-7C47998C6D5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25335" y="7014065"/>
                  <a:ext cx="216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8721" name="墨迹 28720">
                  <a:extLst>
                    <a:ext uri="{FF2B5EF4-FFF2-40B4-BE49-F238E27FC236}">
                      <a16:creationId xmlns:a16="http://schemas.microsoft.com/office/drawing/2014/main" id="{61FFA18C-D03A-615A-10AE-A72CEA004EEC}"/>
                    </a:ext>
                  </a:extLst>
                </p14:cNvPr>
                <p14:cNvContentPartPr/>
                <p14:nvPr/>
              </p14:nvContentPartPr>
              <p14:xfrm>
                <a:off x="5288335" y="6888065"/>
                <a:ext cx="212400" cy="169560"/>
              </p14:xfrm>
            </p:contentPart>
          </mc:Choice>
          <mc:Fallback xmlns="">
            <p:pic>
              <p:nvPicPr>
                <p:cNvPr id="28721" name="墨迹 28720">
                  <a:extLst>
                    <a:ext uri="{FF2B5EF4-FFF2-40B4-BE49-F238E27FC236}">
                      <a16:creationId xmlns:a16="http://schemas.microsoft.com/office/drawing/2014/main" id="{61FFA18C-D03A-615A-10AE-A72CEA004EE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79695" y="6879065"/>
                  <a:ext cx="230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8722" name="墨迹 28721">
                  <a:extLst>
                    <a:ext uri="{FF2B5EF4-FFF2-40B4-BE49-F238E27FC236}">
                      <a16:creationId xmlns:a16="http://schemas.microsoft.com/office/drawing/2014/main" id="{52C6B0FE-07D7-CAEA-7D07-4DC60CCCA11B}"/>
                    </a:ext>
                  </a:extLst>
                </p14:cNvPr>
                <p14:cNvContentPartPr/>
                <p14:nvPr/>
              </p14:nvContentPartPr>
              <p14:xfrm>
                <a:off x="5443135" y="6907145"/>
                <a:ext cx="13320" cy="20880"/>
              </p14:xfrm>
            </p:contentPart>
          </mc:Choice>
          <mc:Fallback xmlns="">
            <p:pic>
              <p:nvPicPr>
                <p:cNvPr id="28722" name="墨迹 28721">
                  <a:extLst>
                    <a:ext uri="{FF2B5EF4-FFF2-40B4-BE49-F238E27FC236}">
                      <a16:creationId xmlns:a16="http://schemas.microsoft.com/office/drawing/2014/main" id="{52C6B0FE-07D7-CAEA-7D07-4DC60CCCA11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34135" y="6898505"/>
                  <a:ext cx="30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8723" name="墨迹 28722">
                  <a:extLst>
                    <a:ext uri="{FF2B5EF4-FFF2-40B4-BE49-F238E27FC236}">
                      <a16:creationId xmlns:a16="http://schemas.microsoft.com/office/drawing/2014/main" id="{041887BF-E51F-D987-97C3-0A2E7AC5D391}"/>
                    </a:ext>
                  </a:extLst>
                </p14:cNvPr>
                <p14:cNvContentPartPr/>
                <p14:nvPr/>
              </p14:nvContentPartPr>
              <p14:xfrm>
                <a:off x="5451775" y="6870425"/>
                <a:ext cx="57240" cy="162720"/>
              </p14:xfrm>
            </p:contentPart>
          </mc:Choice>
          <mc:Fallback xmlns="">
            <p:pic>
              <p:nvPicPr>
                <p:cNvPr id="28723" name="墨迹 28722">
                  <a:extLst>
                    <a:ext uri="{FF2B5EF4-FFF2-40B4-BE49-F238E27FC236}">
                      <a16:creationId xmlns:a16="http://schemas.microsoft.com/office/drawing/2014/main" id="{041887BF-E51F-D987-97C3-0A2E7AC5D39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42775" y="6861785"/>
                  <a:ext cx="74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8724" name="墨迹 28723">
                  <a:extLst>
                    <a:ext uri="{FF2B5EF4-FFF2-40B4-BE49-F238E27FC236}">
                      <a16:creationId xmlns:a16="http://schemas.microsoft.com/office/drawing/2014/main" id="{AA98969B-3BA5-86CB-1BB9-7E29DED144F8}"/>
                    </a:ext>
                  </a:extLst>
                </p14:cNvPr>
                <p14:cNvContentPartPr/>
                <p14:nvPr/>
              </p14:nvContentPartPr>
              <p14:xfrm>
                <a:off x="5511895" y="6898145"/>
                <a:ext cx="146160" cy="134280"/>
              </p14:xfrm>
            </p:contentPart>
          </mc:Choice>
          <mc:Fallback xmlns="">
            <p:pic>
              <p:nvPicPr>
                <p:cNvPr id="28724" name="墨迹 28723">
                  <a:extLst>
                    <a:ext uri="{FF2B5EF4-FFF2-40B4-BE49-F238E27FC236}">
                      <a16:creationId xmlns:a16="http://schemas.microsoft.com/office/drawing/2014/main" id="{AA98969B-3BA5-86CB-1BB9-7E29DED144F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503255" y="6889145"/>
                  <a:ext cx="1638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8725" name="墨迹 28724">
                  <a:extLst>
                    <a:ext uri="{FF2B5EF4-FFF2-40B4-BE49-F238E27FC236}">
                      <a16:creationId xmlns:a16="http://schemas.microsoft.com/office/drawing/2014/main" id="{C4C00584-FAB6-0E9D-73DA-105168E41973}"/>
                    </a:ext>
                  </a:extLst>
                </p14:cNvPr>
                <p14:cNvContentPartPr/>
                <p14:nvPr/>
              </p14:nvContentPartPr>
              <p14:xfrm>
                <a:off x="5667775" y="6831545"/>
                <a:ext cx="70560" cy="30600"/>
              </p14:xfrm>
            </p:contentPart>
          </mc:Choice>
          <mc:Fallback xmlns="">
            <p:pic>
              <p:nvPicPr>
                <p:cNvPr id="28725" name="墨迹 28724">
                  <a:extLst>
                    <a:ext uri="{FF2B5EF4-FFF2-40B4-BE49-F238E27FC236}">
                      <a16:creationId xmlns:a16="http://schemas.microsoft.com/office/drawing/2014/main" id="{C4C00584-FAB6-0E9D-73DA-105168E4197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59135" y="6822905"/>
                  <a:ext cx="882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8726" name="墨迹 28725">
                  <a:extLst>
                    <a:ext uri="{FF2B5EF4-FFF2-40B4-BE49-F238E27FC236}">
                      <a16:creationId xmlns:a16="http://schemas.microsoft.com/office/drawing/2014/main" id="{DDA595CA-31EB-F554-585E-B1D5BF5D153B}"/>
                    </a:ext>
                  </a:extLst>
                </p14:cNvPr>
                <p14:cNvContentPartPr/>
                <p14:nvPr/>
              </p14:nvContentPartPr>
              <p14:xfrm>
                <a:off x="5670655" y="6916505"/>
                <a:ext cx="183600" cy="158040"/>
              </p14:xfrm>
            </p:contentPart>
          </mc:Choice>
          <mc:Fallback xmlns="">
            <p:pic>
              <p:nvPicPr>
                <p:cNvPr id="28726" name="墨迹 28725">
                  <a:extLst>
                    <a:ext uri="{FF2B5EF4-FFF2-40B4-BE49-F238E27FC236}">
                      <a16:creationId xmlns:a16="http://schemas.microsoft.com/office/drawing/2014/main" id="{DDA595CA-31EB-F554-585E-B1D5BF5D153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662015" y="6907865"/>
                  <a:ext cx="201240" cy="17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8728" name="墨迹 28727">
                <a:extLst>
                  <a:ext uri="{FF2B5EF4-FFF2-40B4-BE49-F238E27FC236}">
                    <a16:creationId xmlns:a16="http://schemas.microsoft.com/office/drawing/2014/main" id="{E1EB2335-8F5F-3F69-2E22-83633FD15941}"/>
                  </a:ext>
                </a:extLst>
              </p14:cNvPr>
              <p14:cNvContentPartPr/>
              <p14:nvPr/>
            </p14:nvContentPartPr>
            <p14:xfrm>
              <a:off x="5777935" y="862745"/>
              <a:ext cx="616320" cy="748440"/>
            </p14:xfrm>
          </p:contentPart>
        </mc:Choice>
        <mc:Fallback xmlns="">
          <p:pic>
            <p:nvPicPr>
              <p:cNvPr id="28728" name="墨迹 28727">
                <a:extLst>
                  <a:ext uri="{FF2B5EF4-FFF2-40B4-BE49-F238E27FC236}">
                    <a16:creationId xmlns:a16="http://schemas.microsoft.com/office/drawing/2014/main" id="{E1EB2335-8F5F-3F69-2E22-83633FD1594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768935" y="853745"/>
                <a:ext cx="633960" cy="7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8729" name="墨迹 28728">
                <a:extLst>
                  <a:ext uri="{FF2B5EF4-FFF2-40B4-BE49-F238E27FC236}">
                    <a16:creationId xmlns:a16="http://schemas.microsoft.com/office/drawing/2014/main" id="{36B09660-C865-A060-302E-FAFDE514D448}"/>
                  </a:ext>
                </a:extLst>
              </p14:cNvPr>
              <p14:cNvContentPartPr/>
              <p14:nvPr/>
            </p14:nvContentPartPr>
            <p14:xfrm>
              <a:off x="7274455" y="2156945"/>
              <a:ext cx="612360" cy="729000"/>
            </p14:xfrm>
          </p:contentPart>
        </mc:Choice>
        <mc:Fallback xmlns="">
          <p:pic>
            <p:nvPicPr>
              <p:cNvPr id="28729" name="墨迹 28728">
                <a:extLst>
                  <a:ext uri="{FF2B5EF4-FFF2-40B4-BE49-F238E27FC236}">
                    <a16:creationId xmlns:a16="http://schemas.microsoft.com/office/drawing/2014/main" id="{36B09660-C865-A060-302E-FAFDE514D44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265455" y="2147945"/>
                <a:ext cx="630000" cy="74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733" name="组合 28732">
            <a:extLst>
              <a:ext uri="{FF2B5EF4-FFF2-40B4-BE49-F238E27FC236}">
                <a16:creationId xmlns:a16="http://schemas.microsoft.com/office/drawing/2014/main" id="{159904CB-AE09-EE62-0E83-5A5F1E61712A}"/>
              </a:ext>
            </a:extLst>
          </p:cNvPr>
          <p:cNvGrpSpPr/>
          <p:nvPr/>
        </p:nvGrpSpPr>
        <p:grpSpPr>
          <a:xfrm>
            <a:off x="6969895" y="6572705"/>
            <a:ext cx="509760" cy="331560"/>
            <a:chOff x="6969895" y="6572705"/>
            <a:chExt cx="50976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8730" name="墨迹 28729">
                  <a:extLst>
                    <a:ext uri="{FF2B5EF4-FFF2-40B4-BE49-F238E27FC236}">
                      <a16:creationId xmlns:a16="http://schemas.microsoft.com/office/drawing/2014/main" id="{DCD057BC-3161-F372-0967-2CC433842EAB}"/>
                    </a:ext>
                  </a:extLst>
                </p14:cNvPr>
                <p14:cNvContentPartPr/>
                <p14:nvPr/>
              </p14:nvContentPartPr>
              <p14:xfrm>
                <a:off x="6969895" y="6600785"/>
                <a:ext cx="62640" cy="72720"/>
              </p14:xfrm>
            </p:contentPart>
          </mc:Choice>
          <mc:Fallback xmlns="">
            <p:pic>
              <p:nvPicPr>
                <p:cNvPr id="28730" name="墨迹 28729">
                  <a:extLst>
                    <a:ext uri="{FF2B5EF4-FFF2-40B4-BE49-F238E27FC236}">
                      <a16:creationId xmlns:a16="http://schemas.microsoft.com/office/drawing/2014/main" id="{DCD057BC-3161-F372-0967-2CC433842EA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61255" y="6592145"/>
                  <a:ext cx="80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8731" name="墨迹 28730">
                  <a:extLst>
                    <a:ext uri="{FF2B5EF4-FFF2-40B4-BE49-F238E27FC236}">
                      <a16:creationId xmlns:a16="http://schemas.microsoft.com/office/drawing/2014/main" id="{6860DA4E-0155-3A67-B16D-1B9943052457}"/>
                    </a:ext>
                  </a:extLst>
                </p14:cNvPr>
                <p14:cNvContentPartPr/>
                <p14:nvPr/>
              </p14:nvContentPartPr>
              <p14:xfrm>
                <a:off x="6979975" y="6600065"/>
                <a:ext cx="142200" cy="304200"/>
              </p14:xfrm>
            </p:contentPart>
          </mc:Choice>
          <mc:Fallback xmlns="">
            <p:pic>
              <p:nvPicPr>
                <p:cNvPr id="28731" name="墨迹 28730">
                  <a:extLst>
                    <a:ext uri="{FF2B5EF4-FFF2-40B4-BE49-F238E27FC236}">
                      <a16:creationId xmlns:a16="http://schemas.microsoft.com/office/drawing/2014/main" id="{6860DA4E-0155-3A67-B16D-1B994305245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971335" y="6591425"/>
                  <a:ext cx="1598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8732" name="墨迹 28731">
                  <a:extLst>
                    <a:ext uri="{FF2B5EF4-FFF2-40B4-BE49-F238E27FC236}">
                      <a16:creationId xmlns:a16="http://schemas.microsoft.com/office/drawing/2014/main" id="{3436B5BB-191C-1E10-5C0B-6C278AD5D57B}"/>
                    </a:ext>
                  </a:extLst>
                </p14:cNvPr>
                <p14:cNvContentPartPr/>
                <p14:nvPr/>
              </p14:nvContentPartPr>
              <p14:xfrm>
                <a:off x="7157815" y="6572705"/>
                <a:ext cx="321840" cy="299880"/>
              </p14:xfrm>
            </p:contentPart>
          </mc:Choice>
          <mc:Fallback xmlns="">
            <p:pic>
              <p:nvPicPr>
                <p:cNvPr id="28732" name="墨迹 28731">
                  <a:extLst>
                    <a:ext uri="{FF2B5EF4-FFF2-40B4-BE49-F238E27FC236}">
                      <a16:creationId xmlns:a16="http://schemas.microsoft.com/office/drawing/2014/main" id="{3436B5BB-191C-1E10-5C0B-6C278AD5D57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149175" y="6564065"/>
                  <a:ext cx="339480" cy="317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Conjugate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GB" dirty="0"/>
              <a:t>The pairs of distributions discussed have a special relationship:  they are </a:t>
            </a:r>
            <a:r>
              <a:rPr lang="en-GB" dirty="0">
                <a:solidFill>
                  <a:srgbClr val="FF0000"/>
                </a:solidFill>
              </a:rPr>
              <a:t>conjugate</a:t>
            </a:r>
            <a:r>
              <a:rPr lang="en-GB" dirty="0"/>
              <a:t> distributions</a:t>
            </a:r>
          </a:p>
          <a:p>
            <a:pPr>
              <a:buNone/>
            </a:pPr>
            <a:endParaRPr lang="en-GB" dirty="0"/>
          </a:p>
          <a:p>
            <a:r>
              <a:rPr lang="en-GB" dirty="0"/>
              <a:t>Beta is conjugate to Bernoulli</a:t>
            </a:r>
          </a:p>
          <a:p>
            <a:r>
              <a:rPr lang="en-GB" dirty="0" err="1"/>
              <a:t>Dirichlet</a:t>
            </a:r>
            <a:r>
              <a:rPr lang="en-GB" dirty="0"/>
              <a:t> is conjugate to categorical</a:t>
            </a:r>
          </a:p>
          <a:p>
            <a:r>
              <a:rPr lang="en-GB" dirty="0"/>
              <a:t>Normal inverse gamma is conjugate to </a:t>
            </a:r>
            <a:r>
              <a:rPr lang="en-GB" dirty="0" err="1"/>
              <a:t>univariate</a:t>
            </a:r>
            <a:r>
              <a:rPr lang="en-GB" dirty="0"/>
              <a:t> normal</a:t>
            </a:r>
          </a:p>
          <a:p>
            <a:r>
              <a:rPr lang="en-GB" dirty="0"/>
              <a:t>Normal inverse </a:t>
            </a:r>
            <a:r>
              <a:rPr lang="en-GB" dirty="0" err="1"/>
              <a:t>Wishart</a:t>
            </a:r>
            <a:r>
              <a:rPr lang="en-GB" dirty="0"/>
              <a:t> is conjugate to multivariate normal</a:t>
            </a:r>
          </a:p>
          <a:p>
            <a:pPr>
              <a:buNone/>
            </a:pPr>
            <a:r>
              <a:rPr lang="en-GB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B2DEA58-8EC7-1F68-955C-53302D0EFCBD}"/>
                  </a:ext>
                </a:extLst>
              </p14:cNvPr>
              <p14:cNvContentPartPr/>
              <p14:nvPr/>
            </p14:nvContentPartPr>
            <p14:xfrm>
              <a:off x="1880215" y="-194695"/>
              <a:ext cx="5760720" cy="17845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B2DEA58-8EC7-1F68-955C-53302D0EFC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1575" y="-203335"/>
                <a:ext cx="5778360" cy="180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EC178A7-ED2F-2859-50A2-EDB0F31B1F57}"/>
                  </a:ext>
                </a:extLst>
              </p14:cNvPr>
              <p14:cNvContentPartPr/>
              <p14:nvPr/>
            </p14:nvContentPartPr>
            <p14:xfrm>
              <a:off x="318175" y="2661905"/>
              <a:ext cx="578520" cy="286920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EC178A7-ED2F-2859-50A2-EDB0F31B1F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175" y="2652905"/>
                <a:ext cx="596160" cy="2886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08" y="3143248"/>
            <a:ext cx="5133939" cy="2428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Conjugate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sz="2400" dirty="0"/>
              <a:t>When we take product of distribution and its conjugate, the result has the same form as the conjugate.</a:t>
            </a:r>
          </a:p>
          <a:p>
            <a:pPr>
              <a:buNone/>
            </a:pPr>
            <a:endParaRPr lang="en-GB" sz="1100" dirty="0"/>
          </a:p>
          <a:p>
            <a:pPr>
              <a:buNone/>
            </a:pPr>
            <a:r>
              <a:rPr lang="en-GB" sz="2400" dirty="0"/>
              <a:t>For example, consider the case where</a:t>
            </a:r>
          </a:p>
          <a:p>
            <a:pPr>
              <a:buNone/>
            </a:pPr>
            <a:endParaRPr lang="en-GB" sz="2400" dirty="0"/>
          </a:p>
          <a:p>
            <a:pPr>
              <a:buNone/>
            </a:pPr>
            <a:endParaRPr lang="en-GB" sz="2400" dirty="0"/>
          </a:p>
          <a:p>
            <a:pPr>
              <a:buNone/>
            </a:pPr>
            <a:endParaRPr lang="en-GB" sz="2400" dirty="0"/>
          </a:p>
          <a:p>
            <a:pPr>
              <a:buNone/>
            </a:pPr>
            <a:r>
              <a:rPr lang="en-GB" sz="2400" dirty="0"/>
              <a:t>then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5400000" flipH="1" flipV="1">
            <a:off x="4239414" y="5545826"/>
            <a:ext cx="592024" cy="3589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6200000" flipV="1">
            <a:off x="6072198" y="5500702"/>
            <a:ext cx="500066" cy="50006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28992" y="5949280"/>
            <a:ext cx="115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 constant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43636" y="5949280"/>
            <a:ext cx="2390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 new Beta distribution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76243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91011AF5-916E-F92C-2949-70EDBF08B673}"/>
                  </a:ext>
                </a:extLst>
              </p14:cNvPr>
              <p14:cNvContentPartPr/>
              <p14:nvPr/>
            </p14:nvContentPartPr>
            <p14:xfrm>
              <a:off x="1321495" y="266825"/>
              <a:ext cx="6425640" cy="10418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91011AF5-916E-F92C-2949-70EDBF08B6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2855" y="258185"/>
                <a:ext cx="6443280" cy="10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DC35E4D-01C7-B631-0C74-E2D2D96E04A5}"/>
                  </a:ext>
                </a:extLst>
              </p14:cNvPr>
              <p14:cNvContentPartPr/>
              <p14:nvPr/>
            </p14:nvContentPartPr>
            <p14:xfrm>
              <a:off x="509695" y="1687025"/>
              <a:ext cx="7961400" cy="15768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DC35E4D-01C7-B631-0C74-E2D2D96E04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5695" y="1579385"/>
                <a:ext cx="806904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0B376D71-4B56-E29A-ED3B-4AE8F1BDB436}"/>
                  </a:ext>
                </a:extLst>
              </p14:cNvPr>
              <p14:cNvContentPartPr/>
              <p14:nvPr/>
            </p14:nvContentPartPr>
            <p14:xfrm>
              <a:off x="672055" y="2025785"/>
              <a:ext cx="5763600" cy="2890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0B376D71-4B56-E29A-ED3B-4AE8F1BDB4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8055" y="1917785"/>
                <a:ext cx="587124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B85C084B-E95C-2C33-10EC-15A98077A12B}"/>
                  </a:ext>
                </a:extLst>
              </p14:cNvPr>
              <p14:cNvContentPartPr/>
              <p14:nvPr/>
            </p14:nvContentPartPr>
            <p14:xfrm>
              <a:off x="5452855" y="3646865"/>
              <a:ext cx="245880" cy="27792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B85C084B-E95C-2C33-10EC-15A98077A12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44215" y="3637865"/>
                <a:ext cx="2635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DC4DE772-6AE8-663C-ABCB-1175294DCAD7}"/>
                  </a:ext>
                </a:extLst>
              </p14:cNvPr>
              <p14:cNvContentPartPr/>
              <p14:nvPr/>
            </p14:nvContentPartPr>
            <p14:xfrm>
              <a:off x="5995735" y="2209385"/>
              <a:ext cx="1645200" cy="299232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DC4DE772-6AE8-663C-ABCB-1175294DCAD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86735" y="2200745"/>
                <a:ext cx="1662840" cy="3009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Space vs </a:t>
            </a:r>
            <a:r>
              <a:rPr lang="en-US" dirty="0">
                <a:latin typeface="Harlow Solid Italic" panose="04030604020F02020D02" pitchFamily="82" charset="0"/>
              </a:rPr>
              <a:t>Feature Space</a:t>
            </a:r>
            <a:endParaRPr lang="en-GB" dirty="0">
              <a:latin typeface="Harlow Solid Italic" panose="04030604020F02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611560" y="5877272"/>
            <a:ext cx="6768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Convolutional Neural Net (CNN) as </a:t>
            </a:r>
            <a:r>
              <a:rPr lang="en-US" dirty="0" err="1">
                <a:latin typeface="+mj-lt"/>
              </a:rPr>
              <a:t>encorder</a:t>
            </a:r>
            <a:r>
              <a:rPr lang="en-US" dirty="0">
                <a:latin typeface="+mj-lt"/>
              </a:rPr>
              <a:t> of features:</a:t>
            </a:r>
          </a:p>
          <a:p>
            <a:r>
              <a:rPr lang="en-US" dirty="0">
                <a:latin typeface="+mj-lt"/>
                <a:hlinkClick r:id="rId2"/>
              </a:rPr>
              <a:t>“Quick” visualization of 2D Convolution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  <a:hlinkClick r:id="rId3"/>
              </a:rPr>
              <a:t>Example of what filters are looking for</a:t>
            </a:r>
            <a:endParaRPr lang="en-GB" dirty="0">
              <a:latin typeface="+mj-lt"/>
            </a:endParaRPr>
          </a:p>
        </p:txBody>
      </p:sp>
      <p:pic>
        <p:nvPicPr>
          <p:cNvPr id="5" name="Picture 2" descr="http://farm1.static.flickr.com/33/351008553_dd5ffc3d1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4156" y="2348880"/>
            <a:ext cx="3552394" cy="2664296"/>
          </a:xfrm>
          <a:prstGeom prst="rect">
            <a:avLst/>
          </a:prstGeom>
          <a:noFill/>
        </p:spPr>
      </p:pic>
      <p:sp>
        <p:nvSpPr>
          <p:cNvPr id="6" name="Cloud 5"/>
          <p:cNvSpPr/>
          <p:nvPr/>
        </p:nvSpPr>
        <p:spPr>
          <a:xfrm>
            <a:off x="4438328" y="2154560"/>
            <a:ext cx="4248472" cy="3168352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313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2400" dirty="0"/>
              <a:t>When we take product of distribution and it’s conjugate, the result has the same form as the conjugate.</a:t>
            </a:r>
          </a:p>
          <a:p>
            <a:pPr>
              <a:buNone/>
            </a:pPr>
            <a:endParaRPr lang="en-GB" sz="1100" dirty="0"/>
          </a:p>
          <a:p>
            <a:pPr>
              <a:buNone/>
            </a:pPr>
            <a:r>
              <a:rPr lang="en-GB" sz="2400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proof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780928"/>
            <a:ext cx="8856984" cy="2506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white">
          <a:xfrm>
            <a:off x="8028384" y="4725144"/>
            <a:ext cx="72008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Bayes</a:t>
            </a:r>
            <a:r>
              <a:rPr lang="en-GB" dirty="0"/>
              <a:t>’ Rule Terminology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5720" y="5357826"/>
            <a:ext cx="3214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Posterior </a:t>
            </a:r>
            <a:r>
              <a:rPr lang="en-GB" sz="2400" dirty="0"/>
              <a:t>– what we know about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sz="2400" dirty="0"/>
              <a:t> after seeing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x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57818" y="1500174"/>
            <a:ext cx="3214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Prior </a:t>
            </a:r>
            <a:r>
              <a:rPr lang="en-GB" sz="2400" dirty="0"/>
              <a:t>– what we know about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sz="2400" dirty="0"/>
              <a:t> before seeing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x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0100" y="1500174"/>
            <a:ext cx="371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Likelihood </a:t>
            </a:r>
            <a:r>
              <a:rPr lang="en-GB" sz="2400" dirty="0"/>
              <a:t>– propensity for observing a certain value of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sz="2400" dirty="0"/>
              <a:t> given a certain value of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y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57752" y="5214950"/>
            <a:ext cx="3643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Evidence </a:t>
            </a:r>
            <a:r>
              <a:rPr lang="en-GB" sz="2400" dirty="0"/>
              <a:t>– a constant to ensure that the left hand side is a valid distribution</a:t>
            </a:r>
            <a:endParaRPr lang="en-US" sz="2400" dirty="0"/>
          </a:p>
        </p:txBody>
      </p:sp>
      <p:cxnSp>
        <p:nvCxnSpPr>
          <p:cNvPr id="16" name="Straight Arrow Connector 15"/>
          <p:cNvCxnSpPr>
            <a:stCxn id="12" idx="2"/>
          </p:cNvCxnSpPr>
          <p:nvPr/>
        </p:nvCxnSpPr>
        <p:spPr>
          <a:xfrm rot="5400000">
            <a:off x="6515809" y="2691619"/>
            <a:ext cx="809797" cy="8890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2"/>
          </p:cNvCxnSpPr>
          <p:nvPr/>
        </p:nvCxnSpPr>
        <p:spPr>
          <a:xfrm rot="16200000" flipH="1">
            <a:off x="3350496" y="2207495"/>
            <a:ext cx="584481" cy="157049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</p:cNvCxnSpPr>
          <p:nvPr/>
        </p:nvCxnSpPr>
        <p:spPr>
          <a:xfrm rot="5400000" flipH="1" flipV="1">
            <a:off x="1482299" y="4768454"/>
            <a:ext cx="1000132" cy="17861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0"/>
          </p:cNvCxnSpPr>
          <p:nvPr/>
        </p:nvCxnSpPr>
        <p:spPr>
          <a:xfrm rot="16200000" flipV="1">
            <a:off x="6340091" y="4875619"/>
            <a:ext cx="571504" cy="10715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 cstate="print"/>
          <a:srcRect t="7217" r="71615" b="71132"/>
          <a:stretch>
            <a:fillRect/>
          </a:stretch>
        </p:blipFill>
        <p:spPr bwMode="auto">
          <a:xfrm>
            <a:off x="1043608" y="3501008"/>
            <a:ext cx="194421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 l="28262" t="66547"/>
          <a:stretch>
            <a:fillRect/>
          </a:stretch>
        </p:blipFill>
        <p:spPr bwMode="auto">
          <a:xfrm>
            <a:off x="2915816" y="3284984"/>
            <a:ext cx="4913687" cy="1335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 cstate="print"/>
          <a:srcRect l="28262" t="66547"/>
          <a:stretch>
            <a:fillRect/>
          </a:stretch>
        </p:blipFill>
        <p:spPr bwMode="auto">
          <a:xfrm>
            <a:off x="2915816" y="3284984"/>
            <a:ext cx="4913687" cy="1335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900" dirty="0"/>
              <a:t>Importance of the Conjugate Relation 1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Learning parameters: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6322231" y="2821777"/>
            <a:ext cx="857256" cy="21431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56176" y="1569566"/>
            <a:ext cx="2273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/>
              <a:t>Choose prior that is conjugate to likelihood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1472" y="5286388"/>
            <a:ext cx="285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 Implies that posterior must have same form as conjugate prior distribution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rot="16200000" flipV="1">
            <a:off x="5250661" y="4908299"/>
            <a:ext cx="642942" cy="14287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44008" y="5301208"/>
            <a:ext cx="3928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 Posterior must be a distribution which implies that evidence must equal constant </a:t>
            </a:r>
            <a:r>
              <a:rPr lang="en-GB" dirty="0">
                <a:latin typeface="Symbol" pitchFamily="18" charset="2"/>
              </a:rPr>
              <a:t>k</a:t>
            </a:r>
            <a:r>
              <a:rPr lang="en-GB" dirty="0"/>
              <a:t> from conjugate relation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/>
          <a:srcRect t="7217" r="71615" b="71132"/>
          <a:stretch>
            <a:fillRect/>
          </a:stretch>
        </p:blipFill>
        <p:spPr bwMode="auto">
          <a:xfrm>
            <a:off x="1043608" y="3501008"/>
            <a:ext cx="194421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/>
          <p:nvPr/>
        </p:nvCxnSpPr>
        <p:spPr>
          <a:xfrm rot="5400000" flipH="1" flipV="1">
            <a:off x="1512454" y="4617132"/>
            <a:ext cx="935310" cy="28882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8DF219D0-E330-8E0E-0DB2-C064BCF2F97C}"/>
                  </a:ext>
                </a:extLst>
              </p14:cNvPr>
              <p14:cNvContentPartPr/>
              <p14:nvPr/>
            </p14:nvContentPartPr>
            <p14:xfrm>
              <a:off x="6598015" y="1822025"/>
              <a:ext cx="570240" cy="7668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8DF219D0-E330-8E0E-0DB2-C064BCF2F9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89375" y="1813025"/>
                <a:ext cx="5878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715D64D2-4FE2-51EF-BF72-81809B49D045}"/>
                  </a:ext>
                </a:extLst>
              </p14:cNvPr>
              <p14:cNvContentPartPr/>
              <p14:nvPr/>
            </p14:nvContentPartPr>
            <p14:xfrm>
              <a:off x="2262895" y="1702865"/>
              <a:ext cx="3991320" cy="345672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715D64D2-4FE2-51EF-BF72-81809B49D0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3895" y="1693865"/>
                <a:ext cx="4008960" cy="347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2A494C99-157A-DADF-6269-C09EBE70C37F}"/>
                  </a:ext>
                </a:extLst>
              </p14:cNvPr>
              <p14:cNvContentPartPr/>
              <p14:nvPr/>
            </p14:nvContentPartPr>
            <p14:xfrm>
              <a:off x="4711615" y="2488025"/>
              <a:ext cx="137520" cy="6840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2A494C99-157A-DADF-6269-C09EBE70C37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02975" y="2479025"/>
                <a:ext cx="155160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814B00A9-929B-748F-8322-F0A87F804513}"/>
              </a:ext>
            </a:extLst>
          </p:cNvPr>
          <p:cNvGrpSpPr/>
          <p:nvPr/>
        </p:nvGrpSpPr>
        <p:grpSpPr>
          <a:xfrm>
            <a:off x="4146055" y="2317745"/>
            <a:ext cx="494280" cy="338040"/>
            <a:chOff x="4146055" y="2317745"/>
            <a:chExt cx="49428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110795AE-0B41-AE9E-3FE8-32F11D625D33}"/>
                    </a:ext>
                  </a:extLst>
                </p14:cNvPr>
                <p14:cNvContentPartPr/>
                <p14:nvPr/>
              </p14:nvContentPartPr>
              <p14:xfrm>
                <a:off x="4264495" y="2337905"/>
                <a:ext cx="78120" cy="144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110795AE-0B41-AE9E-3FE8-32F11D625D3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55855" y="2328905"/>
                  <a:ext cx="957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3ED7EAD-BBA6-456B-C9A0-7E90AFA04346}"/>
                    </a:ext>
                  </a:extLst>
                </p14:cNvPr>
                <p14:cNvContentPartPr/>
                <p14:nvPr/>
              </p14:nvContentPartPr>
              <p14:xfrm>
                <a:off x="4146055" y="2382185"/>
                <a:ext cx="118800" cy="2736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3ED7EAD-BBA6-456B-C9A0-7E90AFA0434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37415" y="2373545"/>
                  <a:ext cx="1364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4A47D35-F35D-205C-E7CC-B09C3AFD2B96}"/>
                    </a:ext>
                  </a:extLst>
                </p14:cNvPr>
                <p14:cNvContentPartPr/>
                <p14:nvPr/>
              </p14:nvContentPartPr>
              <p14:xfrm>
                <a:off x="4268095" y="2418905"/>
                <a:ext cx="66240" cy="1173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4A47D35-F35D-205C-E7CC-B09C3AFD2B9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59455" y="2409905"/>
                  <a:ext cx="83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228CADC-CB44-AEFD-EB74-AFEE9183E81F}"/>
                    </a:ext>
                  </a:extLst>
                </p14:cNvPr>
                <p14:cNvContentPartPr/>
                <p14:nvPr/>
              </p14:nvContentPartPr>
              <p14:xfrm>
                <a:off x="4220575" y="2355905"/>
                <a:ext cx="269280" cy="2970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228CADC-CB44-AEFD-EB74-AFEE9183E81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11935" y="2347265"/>
                  <a:ext cx="2869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784A47E-B0CD-A3A4-405A-62D53DEAFA4F}"/>
                    </a:ext>
                  </a:extLst>
                </p14:cNvPr>
                <p14:cNvContentPartPr/>
                <p14:nvPr/>
              </p14:nvContentPartPr>
              <p14:xfrm>
                <a:off x="4442695" y="2343665"/>
                <a:ext cx="50400" cy="2617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784A47E-B0CD-A3A4-405A-62D53DEAFA4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34055" y="2335025"/>
                  <a:ext cx="680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7B537A9-35CE-BD27-9AE4-03BCB6CE57F6}"/>
                    </a:ext>
                  </a:extLst>
                </p14:cNvPr>
                <p14:cNvContentPartPr/>
                <p14:nvPr/>
              </p14:nvContentPartPr>
              <p14:xfrm>
                <a:off x="4447375" y="2317745"/>
                <a:ext cx="192960" cy="3070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7B537A9-35CE-BD27-9AE4-03BCB6CE57F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38375" y="2309105"/>
                  <a:ext cx="210600" cy="32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4304F1E9-61F4-86EB-2081-0C3F1531C9EC}"/>
                  </a:ext>
                </a:extLst>
              </p14:cNvPr>
              <p14:cNvContentPartPr/>
              <p14:nvPr/>
            </p14:nvContentPartPr>
            <p14:xfrm>
              <a:off x="3229135" y="5763665"/>
              <a:ext cx="1100880" cy="41616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4304F1E9-61F4-86EB-2081-0C3F1531C9E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20495" y="5754665"/>
                <a:ext cx="111852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60FC9871-47C8-1A98-2BFC-6982D7E53158}"/>
                  </a:ext>
                </a:extLst>
              </p14:cNvPr>
              <p14:cNvContentPartPr/>
              <p14:nvPr/>
            </p14:nvContentPartPr>
            <p14:xfrm>
              <a:off x="1585015" y="6074345"/>
              <a:ext cx="1440000" cy="12096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60FC9871-47C8-1A98-2BFC-6982D7E5315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576375" y="6065705"/>
                <a:ext cx="1457640" cy="13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94E13F95-8CC0-BEEE-F7F3-5460906509A4}"/>
              </a:ext>
            </a:extLst>
          </p:cNvPr>
          <p:cNvGrpSpPr/>
          <p:nvPr/>
        </p:nvGrpSpPr>
        <p:grpSpPr>
          <a:xfrm>
            <a:off x="1957615" y="5976785"/>
            <a:ext cx="807120" cy="699480"/>
            <a:chOff x="1957615" y="5976785"/>
            <a:chExt cx="807120" cy="699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B97F204-CF18-CC05-83C3-E580664BFC31}"/>
                    </a:ext>
                  </a:extLst>
                </p14:cNvPr>
                <p14:cNvContentPartPr/>
                <p14:nvPr/>
              </p14:nvContentPartPr>
              <p14:xfrm>
                <a:off x="1965535" y="6208625"/>
                <a:ext cx="96120" cy="3700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B97F204-CF18-CC05-83C3-E580664BFC3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56895" y="6199985"/>
                  <a:ext cx="11376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7D7CADF3-0613-CD4F-EF36-FFB45071C63A}"/>
                    </a:ext>
                  </a:extLst>
                </p14:cNvPr>
                <p14:cNvContentPartPr/>
                <p14:nvPr/>
              </p14:nvContentPartPr>
              <p14:xfrm>
                <a:off x="1957615" y="6182345"/>
                <a:ext cx="134640" cy="2491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7D7CADF3-0613-CD4F-EF36-FFB45071C63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48615" y="6173345"/>
                  <a:ext cx="1522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9FDA7E1-A6C2-0232-B448-02CA897DF7AB}"/>
                    </a:ext>
                  </a:extLst>
                </p14:cNvPr>
                <p14:cNvContentPartPr/>
                <p14:nvPr/>
              </p14:nvContentPartPr>
              <p14:xfrm>
                <a:off x="2126095" y="6324905"/>
                <a:ext cx="74160" cy="1357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9FDA7E1-A6C2-0232-B448-02CA897DF7A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117455" y="6315905"/>
                  <a:ext cx="91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72923FC-2DC7-8AA9-5DA0-A06BD3F894A4}"/>
                    </a:ext>
                  </a:extLst>
                </p14:cNvPr>
                <p14:cNvContentPartPr/>
                <p14:nvPr/>
              </p14:nvContentPartPr>
              <p14:xfrm>
                <a:off x="2295655" y="6147425"/>
                <a:ext cx="95760" cy="2505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72923FC-2DC7-8AA9-5DA0-A06BD3F894A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287015" y="6138425"/>
                  <a:ext cx="1134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BD83BA70-2C84-940A-FA91-82BC47DC5939}"/>
                    </a:ext>
                  </a:extLst>
                </p14:cNvPr>
                <p14:cNvContentPartPr/>
                <p14:nvPr/>
              </p14:nvContentPartPr>
              <p14:xfrm>
                <a:off x="2354335" y="6132305"/>
                <a:ext cx="281880" cy="5439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BD83BA70-2C84-940A-FA91-82BC47DC593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345335" y="6123665"/>
                  <a:ext cx="29952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ED70BD7C-24D7-D8F0-3C26-D0400B2F6216}"/>
                    </a:ext>
                  </a:extLst>
                </p14:cNvPr>
                <p14:cNvContentPartPr/>
                <p14:nvPr/>
              </p14:nvContentPartPr>
              <p14:xfrm>
                <a:off x="2613535" y="5976785"/>
                <a:ext cx="151200" cy="4384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ED70BD7C-24D7-D8F0-3C26-D0400B2F621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04535" y="5968145"/>
                  <a:ext cx="168840" cy="45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7F758CEA-DB0E-265E-8DDA-EF4BA1E05C45}"/>
              </a:ext>
            </a:extLst>
          </p:cNvPr>
          <p:cNvGrpSpPr/>
          <p:nvPr/>
        </p:nvGrpSpPr>
        <p:grpSpPr>
          <a:xfrm>
            <a:off x="4343335" y="2063225"/>
            <a:ext cx="4365360" cy="1848600"/>
            <a:chOff x="4343335" y="2063225"/>
            <a:chExt cx="4365360" cy="1848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4E738083-187C-7EBE-C28B-A72D0B511C30}"/>
                    </a:ext>
                  </a:extLst>
                </p14:cNvPr>
                <p14:cNvContentPartPr/>
                <p14:nvPr/>
              </p14:nvContentPartPr>
              <p14:xfrm>
                <a:off x="6421615" y="2063225"/>
                <a:ext cx="1239480" cy="4338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4E738083-187C-7EBE-C28B-A72D0B511C3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412975" y="2054585"/>
                  <a:ext cx="125712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49E78B7A-485C-D2F2-6122-3048421716C2}"/>
                    </a:ext>
                  </a:extLst>
                </p14:cNvPr>
                <p14:cNvContentPartPr/>
                <p14:nvPr/>
              </p14:nvContentPartPr>
              <p14:xfrm>
                <a:off x="4406335" y="2448785"/>
                <a:ext cx="1989000" cy="14630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49E78B7A-485C-D2F2-6122-3048421716C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00495" y="2385785"/>
                  <a:ext cx="2200320" cy="15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698EF153-8C1E-5FE1-0A6F-17755A99435F}"/>
                    </a:ext>
                  </a:extLst>
                </p14:cNvPr>
                <p14:cNvContentPartPr/>
                <p14:nvPr/>
              </p14:nvContentPartPr>
              <p14:xfrm>
                <a:off x="4343335" y="3116945"/>
                <a:ext cx="3129480" cy="2271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698EF153-8C1E-5FE1-0A6F-17755A99435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334335" y="3108305"/>
                  <a:ext cx="31471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3BD8186-9CDE-5262-DC48-AD0B8795CDB2}"/>
                    </a:ext>
                  </a:extLst>
                </p14:cNvPr>
                <p14:cNvContentPartPr/>
                <p14:nvPr/>
              </p14:nvContentPartPr>
              <p14:xfrm>
                <a:off x="7205335" y="2853065"/>
                <a:ext cx="169200" cy="1843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3BD8186-9CDE-5262-DC48-AD0B8795CDB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196335" y="2844425"/>
                  <a:ext cx="186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60E1B340-C94D-89A3-9679-6380BBEEE9A9}"/>
                    </a:ext>
                  </a:extLst>
                </p14:cNvPr>
                <p14:cNvContentPartPr/>
                <p14:nvPr/>
              </p14:nvContentPartPr>
              <p14:xfrm>
                <a:off x="7278055" y="2885825"/>
                <a:ext cx="157320" cy="1695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60E1B340-C94D-89A3-9679-6380BBEEE9A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69415" y="2877185"/>
                  <a:ext cx="174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ECD90130-CCBC-3520-6DB0-AA693E806A5B}"/>
                    </a:ext>
                  </a:extLst>
                </p14:cNvPr>
                <p14:cNvContentPartPr/>
                <p14:nvPr/>
              </p14:nvContentPartPr>
              <p14:xfrm>
                <a:off x="7477495" y="2522225"/>
                <a:ext cx="31680" cy="35784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ECD90130-CCBC-3520-6DB0-AA693E806A5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468855" y="2513585"/>
                  <a:ext cx="4932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4FB54665-8DBC-B03B-626C-D5F456AA46E8}"/>
                    </a:ext>
                  </a:extLst>
                </p14:cNvPr>
                <p14:cNvContentPartPr/>
                <p14:nvPr/>
              </p14:nvContentPartPr>
              <p14:xfrm>
                <a:off x="7498375" y="2508185"/>
                <a:ext cx="201240" cy="3322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4FB54665-8DBC-B03B-626C-D5F456AA46E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89735" y="2499545"/>
                  <a:ext cx="2188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01F340E6-E844-BDD1-B6D5-CCC132A4C378}"/>
                    </a:ext>
                  </a:extLst>
                </p14:cNvPr>
                <p14:cNvContentPartPr/>
                <p14:nvPr/>
              </p14:nvContentPartPr>
              <p14:xfrm>
                <a:off x="7866295" y="2474345"/>
                <a:ext cx="25560" cy="3542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01F340E6-E844-BDD1-B6D5-CCC132A4C37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857295" y="2465705"/>
                  <a:ext cx="4320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26DE98A0-98C9-F55E-E17D-5501A3A77FDC}"/>
                    </a:ext>
                  </a:extLst>
                </p14:cNvPr>
                <p14:cNvContentPartPr/>
                <p14:nvPr/>
              </p14:nvContentPartPr>
              <p14:xfrm>
                <a:off x="7893295" y="2469305"/>
                <a:ext cx="123480" cy="18180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26DE98A0-98C9-F55E-E17D-5501A3A77FD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884655" y="2460665"/>
                  <a:ext cx="1411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3386207E-B414-A0E3-7F44-A20B0697DCE8}"/>
                    </a:ext>
                  </a:extLst>
                </p14:cNvPr>
                <p14:cNvContentPartPr/>
                <p14:nvPr/>
              </p14:nvContentPartPr>
              <p14:xfrm>
                <a:off x="8012095" y="2637785"/>
                <a:ext cx="111240" cy="1846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3386207E-B414-A0E3-7F44-A20B0697DCE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003095" y="2629145"/>
                  <a:ext cx="128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0B74D6E0-AE73-2E4D-B7FA-ADD29E88B966}"/>
                    </a:ext>
                  </a:extLst>
                </p14:cNvPr>
                <p14:cNvContentPartPr/>
                <p14:nvPr/>
              </p14:nvContentPartPr>
              <p14:xfrm>
                <a:off x="8211535" y="2506385"/>
                <a:ext cx="124200" cy="3049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0B74D6E0-AE73-2E4D-B7FA-ADD29E88B96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202535" y="2497745"/>
                  <a:ext cx="1418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4D5CA62-43CD-D6E1-DAA1-B4499BBED10B}"/>
                    </a:ext>
                  </a:extLst>
                </p14:cNvPr>
                <p14:cNvContentPartPr/>
                <p14:nvPr/>
              </p14:nvContentPartPr>
              <p14:xfrm>
                <a:off x="8221975" y="2553905"/>
                <a:ext cx="272880" cy="6444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4D5CA62-43CD-D6E1-DAA1-B4499BBED10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213335" y="2544905"/>
                  <a:ext cx="29052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F5B12E3-BF5C-40EC-ECF3-BD190458AAE3}"/>
                    </a:ext>
                  </a:extLst>
                </p14:cNvPr>
                <p14:cNvContentPartPr/>
                <p14:nvPr/>
              </p14:nvContentPartPr>
              <p14:xfrm>
                <a:off x="8317375" y="2400545"/>
                <a:ext cx="213840" cy="914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F5B12E3-BF5C-40EC-ECF3-BD190458AAE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308735" y="2391545"/>
                  <a:ext cx="2314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49FB9722-7173-597F-1503-DED534E8BD68}"/>
                    </a:ext>
                  </a:extLst>
                </p14:cNvPr>
                <p14:cNvContentPartPr/>
                <p14:nvPr/>
              </p14:nvContentPartPr>
              <p14:xfrm>
                <a:off x="8557495" y="2410265"/>
                <a:ext cx="151200" cy="4122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49FB9722-7173-597F-1503-DED534E8BD6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548855" y="2401265"/>
                  <a:ext cx="168840" cy="42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BB824F8-21E4-0E47-6811-5BD0D5EA7C91}"/>
                  </a:ext>
                </a:extLst>
              </p14:cNvPr>
              <p14:cNvContentPartPr/>
              <p14:nvPr/>
            </p14:nvContentPartPr>
            <p14:xfrm>
              <a:off x="-1558088" y="4139514"/>
              <a:ext cx="159120" cy="3211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BB824F8-21E4-0E47-6811-5BD0D5EA7C9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-1567088" y="4130514"/>
                <a:ext cx="17676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93ABFF69-B712-9E63-9CA5-B35C58232911}"/>
                  </a:ext>
                </a:extLst>
              </p14:cNvPr>
              <p14:cNvContentPartPr/>
              <p14:nvPr/>
            </p14:nvContentPartPr>
            <p14:xfrm>
              <a:off x="-1511288" y="3810834"/>
              <a:ext cx="37440" cy="16200"/>
            </p14:xfrm>
          </p:contentPart>
        </mc:Choice>
        <mc:Fallback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93ABFF69-B712-9E63-9CA5-B35C58232911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-1519928" y="3801834"/>
                <a:ext cx="550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B4223E40-F4AB-415F-08BE-8DF35095B608}"/>
                  </a:ext>
                </a:extLst>
              </p14:cNvPr>
              <p14:cNvContentPartPr/>
              <p14:nvPr/>
            </p14:nvContentPartPr>
            <p14:xfrm>
              <a:off x="-222848" y="3990834"/>
              <a:ext cx="152640" cy="31248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B4223E40-F4AB-415F-08BE-8DF35095B60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-231488" y="3982194"/>
                <a:ext cx="17028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CE12EA5C-4303-9618-65F5-077E58884FA7}"/>
                  </a:ext>
                </a:extLst>
              </p14:cNvPr>
              <p14:cNvContentPartPr/>
              <p14:nvPr/>
            </p14:nvContentPartPr>
            <p14:xfrm>
              <a:off x="-518768" y="4174074"/>
              <a:ext cx="228600" cy="12276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CE12EA5C-4303-9618-65F5-077E58884FA7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-527768" y="4165434"/>
                <a:ext cx="2462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195838D5-4239-C23E-D771-F1DFED99624E}"/>
                  </a:ext>
                </a:extLst>
              </p14:cNvPr>
              <p14:cNvContentPartPr/>
              <p14:nvPr/>
            </p14:nvContentPartPr>
            <p14:xfrm>
              <a:off x="-713168" y="4241394"/>
              <a:ext cx="91440" cy="68040"/>
            </p14:xfrm>
          </p:contentPart>
        </mc:Choice>
        <mc:Fallback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195838D5-4239-C23E-D771-F1DFED99624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-721808" y="4232394"/>
                <a:ext cx="10908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BA4F449E-0732-3524-089B-164420936D11}"/>
                  </a:ext>
                </a:extLst>
              </p14:cNvPr>
              <p14:cNvContentPartPr/>
              <p14:nvPr/>
            </p14:nvContentPartPr>
            <p14:xfrm>
              <a:off x="-826568" y="4241394"/>
              <a:ext cx="63000" cy="173160"/>
            </p14:xfrm>
          </p:contentPart>
        </mc:Choice>
        <mc:Fallback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BA4F449E-0732-3524-089B-164420936D11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-835208" y="4232394"/>
                <a:ext cx="8064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DD0BCCCE-A644-F2D2-851B-75AB6C379010}"/>
                  </a:ext>
                </a:extLst>
              </p14:cNvPr>
              <p14:cNvContentPartPr/>
              <p14:nvPr/>
            </p14:nvContentPartPr>
            <p14:xfrm>
              <a:off x="-902168" y="4276674"/>
              <a:ext cx="41040" cy="10764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DD0BCCCE-A644-F2D2-851B-75AB6C379010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-911168" y="4267674"/>
                <a:ext cx="586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5026B556-4EF5-6539-BE61-B0D64F9ADC0D}"/>
                  </a:ext>
                </a:extLst>
              </p14:cNvPr>
              <p14:cNvContentPartPr/>
              <p14:nvPr/>
            </p14:nvContentPartPr>
            <p14:xfrm>
              <a:off x="-1004408" y="4214394"/>
              <a:ext cx="90360" cy="15948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5026B556-4EF5-6539-BE61-B0D64F9ADC0D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-1013048" y="4205754"/>
                <a:ext cx="1080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019A5462-63A8-B559-4842-0ED4889F61DC}"/>
                  </a:ext>
                </a:extLst>
              </p14:cNvPr>
              <p14:cNvContentPartPr/>
              <p14:nvPr/>
            </p14:nvContentPartPr>
            <p14:xfrm>
              <a:off x="-1330208" y="4229874"/>
              <a:ext cx="293040" cy="17964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019A5462-63A8-B559-4842-0ED4889F61DC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-1339208" y="4221234"/>
                <a:ext cx="3106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3CD46F09-49B6-98AD-5DB1-34FC1D0ADA29}"/>
                  </a:ext>
                </a:extLst>
              </p14:cNvPr>
              <p14:cNvContentPartPr/>
              <p14:nvPr/>
            </p14:nvContentPartPr>
            <p14:xfrm>
              <a:off x="-1213568" y="4103514"/>
              <a:ext cx="2150640" cy="35100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3CD46F09-49B6-98AD-5DB1-34FC1D0ADA29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-1222568" y="4094874"/>
                <a:ext cx="216828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33F6FF54-E1FC-ED1B-3A2F-96FC153B5A24}"/>
                  </a:ext>
                </a:extLst>
              </p14:cNvPr>
              <p14:cNvContentPartPr/>
              <p14:nvPr/>
            </p14:nvContentPartPr>
            <p14:xfrm>
              <a:off x="-1332728" y="4317354"/>
              <a:ext cx="101160" cy="10152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33F6FF54-E1FC-ED1B-3A2F-96FC153B5A24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-1341368" y="4308714"/>
                <a:ext cx="1188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F6CDC572-77FD-1111-8AD7-FB72305CEC04}"/>
                  </a:ext>
                </a:extLst>
              </p14:cNvPr>
              <p14:cNvContentPartPr/>
              <p14:nvPr/>
            </p14:nvContentPartPr>
            <p14:xfrm>
              <a:off x="-1425608" y="4323474"/>
              <a:ext cx="91800" cy="9108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F6CDC572-77FD-1111-8AD7-FB72305CEC04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-1434608" y="4314834"/>
                <a:ext cx="1094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AA68B765-D8A6-CDE0-1F3C-4C8BDAC5898D}"/>
                  </a:ext>
                </a:extLst>
              </p14:cNvPr>
              <p14:cNvContentPartPr/>
              <p14:nvPr/>
            </p14:nvContentPartPr>
            <p14:xfrm>
              <a:off x="-1362968" y="3836034"/>
              <a:ext cx="89280" cy="18684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AA68B765-D8A6-CDE0-1F3C-4C8BDAC5898D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-1371608" y="3827034"/>
                <a:ext cx="1069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3D43B4C8-F85D-99B6-AF16-A3D778273FE8}"/>
                  </a:ext>
                </a:extLst>
              </p14:cNvPr>
              <p14:cNvContentPartPr/>
              <p14:nvPr/>
            </p14:nvContentPartPr>
            <p14:xfrm>
              <a:off x="-1532528" y="3860154"/>
              <a:ext cx="43560" cy="3492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3D43B4C8-F85D-99B6-AF16-A3D778273FE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-1541168" y="3851154"/>
                <a:ext cx="6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023A0828-49C7-371F-126B-4B384068E41A}"/>
                  </a:ext>
                </a:extLst>
              </p14:cNvPr>
              <p14:cNvContentPartPr/>
              <p14:nvPr/>
            </p14:nvContentPartPr>
            <p14:xfrm>
              <a:off x="-1097288" y="3852234"/>
              <a:ext cx="21600" cy="9180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023A0828-49C7-371F-126B-4B384068E41A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-1105928" y="3843234"/>
                <a:ext cx="392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955C3038-D116-D7D2-39D2-C411E194EDA9}"/>
                  </a:ext>
                </a:extLst>
              </p14:cNvPr>
              <p14:cNvContentPartPr/>
              <p14:nvPr/>
            </p14:nvContentPartPr>
            <p14:xfrm>
              <a:off x="-1398608" y="3792114"/>
              <a:ext cx="125640" cy="237600"/>
            </p14:xfrm>
          </p:contentPart>
        </mc:Choice>
        <mc:Fallback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955C3038-D116-D7D2-39D2-C411E194EDA9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-1407608" y="3783474"/>
                <a:ext cx="14328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43752107-CE6E-E1BC-2C83-203B8956A0D1}"/>
                  </a:ext>
                </a:extLst>
              </p14:cNvPr>
              <p14:cNvContentPartPr/>
              <p14:nvPr/>
            </p14:nvContentPartPr>
            <p14:xfrm>
              <a:off x="-1220768" y="3666834"/>
              <a:ext cx="345600" cy="34056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43752107-CE6E-E1BC-2C83-203B8956A0D1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-1229408" y="3658194"/>
                <a:ext cx="36324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BC270668-696B-2D3A-8C60-03C90D269549}"/>
                  </a:ext>
                </a:extLst>
              </p14:cNvPr>
              <p14:cNvContentPartPr/>
              <p14:nvPr/>
            </p14:nvContentPartPr>
            <p14:xfrm>
              <a:off x="-1623608" y="4552434"/>
              <a:ext cx="212040" cy="34416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BC270668-696B-2D3A-8C60-03C90D269549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-1632608" y="4543434"/>
                <a:ext cx="22968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89" name="墨迹 88">
                <a:extLst>
                  <a:ext uri="{FF2B5EF4-FFF2-40B4-BE49-F238E27FC236}">
                    <a16:creationId xmlns:a16="http://schemas.microsoft.com/office/drawing/2014/main" id="{1AECEADD-E704-0C69-DA75-8BBB84DB17C8}"/>
                  </a:ext>
                </a:extLst>
              </p14:cNvPr>
              <p14:cNvContentPartPr/>
              <p14:nvPr/>
            </p14:nvContentPartPr>
            <p14:xfrm>
              <a:off x="-1256408" y="4625514"/>
              <a:ext cx="48240" cy="280440"/>
            </p14:xfrm>
          </p:contentPart>
        </mc:Choice>
        <mc:Fallback>
          <p:pic>
            <p:nvPicPr>
              <p:cNvPr id="89" name="墨迹 88">
                <a:extLst>
                  <a:ext uri="{FF2B5EF4-FFF2-40B4-BE49-F238E27FC236}">
                    <a16:creationId xmlns:a16="http://schemas.microsoft.com/office/drawing/2014/main" id="{1AECEADD-E704-0C69-DA75-8BBB84DB17C8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-1265408" y="4616514"/>
                <a:ext cx="658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DBE0DE45-33FA-AEB2-440C-8F808986643E}"/>
                  </a:ext>
                </a:extLst>
              </p14:cNvPr>
              <p14:cNvContentPartPr/>
              <p14:nvPr/>
            </p14:nvContentPartPr>
            <p14:xfrm>
              <a:off x="-1246328" y="4561434"/>
              <a:ext cx="127080" cy="17820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DBE0DE45-33FA-AEB2-440C-8F808986643E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-1255328" y="4552434"/>
                <a:ext cx="1447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293F0551-176E-5895-EF8D-5A391976732D}"/>
                  </a:ext>
                </a:extLst>
              </p14:cNvPr>
              <p14:cNvContentPartPr/>
              <p14:nvPr/>
            </p14:nvContentPartPr>
            <p14:xfrm>
              <a:off x="-1168208" y="4720914"/>
              <a:ext cx="125640" cy="158040"/>
            </p14:xfrm>
          </p:contentPart>
        </mc:Choice>
        <mc:Fallback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293F0551-176E-5895-EF8D-5A391976732D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-1177208" y="4711914"/>
                <a:ext cx="14328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2F3D995A-78BB-01A3-5251-57FD314EFB32}"/>
                  </a:ext>
                </a:extLst>
              </p14:cNvPr>
              <p14:cNvContentPartPr/>
              <p14:nvPr/>
            </p14:nvContentPartPr>
            <p14:xfrm>
              <a:off x="-1042208" y="4649994"/>
              <a:ext cx="341280" cy="25668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2F3D995A-78BB-01A3-5251-57FD314EFB32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-1051208" y="4641354"/>
                <a:ext cx="35892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F41CC6A1-7D90-A1A3-83F7-1D043A4B16D2}"/>
                  </a:ext>
                </a:extLst>
              </p14:cNvPr>
              <p14:cNvContentPartPr/>
              <p14:nvPr/>
            </p14:nvContentPartPr>
            <p14:xfrm>
              <a:off x="-550448" y="4663314"/>
              <a:ext cx="68400" cy="16416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F41CC6A1-7D90-A1A3-83F7-1D043A4B16D2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-559448" y="4654674"/>
                <a:ext cx="860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23076FD1-5E15-283C-F9DD-41864A9A4579}"/>
                  </a:ext>
                </a:extLst>
              </p14:cNvPr>
              <p14:cNvContentPartPr/>
              <p14:nvPr/>
            </p14:nvContentPartPr>
            <p14:xfrm>
              <a:off x="-431648" y="4633794"/>
              <a:ext cx="70560" cy="15660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23076FD1-5E15-283C-F9DD-41864A9A4579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-440288" y="4625154"/>
                <a:ext cx="8820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713E12CC-25B3-1613-5F47-8EC9DCF7C903}"/>
                  </a:ext>
                </a:extLst>
              </p14:cNvPr>
              <p14:cNvContentPartPr/>
              <p14:nvPr/>
            </p14:nvContentPartPr>
            <p14:xfrm>
              <a:off x="-355688" y="4572594"/>
              <a:ext cx="186840" cy="47484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713E12CC-25B3-1613-5F47-8EC9DCF7C903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-364328" y="4563954"/>
                <a:ext cx="20448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640C4732-F0FC-A523-E424-BAABB6030B47}"/>
                  </a:ext>
                </a:extLst>
              </p14:cNvPr>
              <p14:cNvContentPartPr/>
              <p14:nvPr/>
            </p14:nvContentPartPr>
            <p14:xfrm>
              <a:off x="-354968" y="4641714"/>
              <a:ext cx="161640" cy="12744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640C4732-F0FC-A523-E424-BAABB6030B47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-363968" y="4632714"/>
                <a:ext cx="179280" cy="14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6432B6FB-9DA5-B27F-995B-C1D0DC510662}"/>
              </a:ext>
            </a:extLst>
          </p:cNvPr>
          <p:cNvGrpSpPr/>
          <p:nvPr/>
        </p:nvGrpSpPr>
        <p:grpSpPr>
          <a:xfrm>
            <a:off x="-191168" y="3959514"/>
            <a:ext cx="2155320" cy="1073160"/>
            <a:chOff x="-191168" y="3959514"/>
            <a:chExt cx="2155320" cy="107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A6861F06-A25B-BDE5-3113-680C7EEF0682}"/>
                    </a:ext>
                  </a:extLst>
                </p14:cNvPr>
                <p14:cNvContentPartPr/>
                <p14:nvPr/>
              </p14:nvContentPartPr>
              <p14:xfrm>
                <a:off x="-39608" y="4001274"/>
                <a:ext cx="59400" cy="2250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A6861F06-A25B-BDE5-3113-680C7EEF068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-48248" y="3992274"/>
                  <a:ext cx="770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C8A15CE-66E5-3CF4-08BF-3E9003EE7980}"/>
                    </a:ext>
                  </a:extLst>
                </p14:cNvPr>
                <p14:cNvContentPartPr/>
                <p14:nvPr/>
              </p14:nvContentPartPr>
              <p14:xfrm>
                <a:off x="-23408" y="3985074"/>
                <a:ext cx="337320" cy="2512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C8A15CE-66E5-3CF4-08BF-3E9003EE798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-32408" y="3976434"/>
                  <a:ext cx="3549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E49ABAB7-B439-D46F-27B3-ECEAF0BECEEB}"/>
                    </a:ext>
                  </a:extLst>
                </p14:cNvPr>
                <p14:cNvContentPartPr/>
                <p14:nvPr/>
              </p14:nvContentPartPr>
              <p14:xfrm>
                <a:off x="335152" y="3971034"/>
                <a:ext cx="213120" cy="2250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E49ABAB7-B439-D46F-27B3-ECEAF0BECEE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26152" y="3962034"/>
                  <a:ext cx="230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F6751FFD-5959-1BEB-4032-37506400ADAE}"/>
                    </a:ext>
                  </a:extLst>
                </p14:cNvPr>
                <p14:cNvContentPartPr/>
                <p14:nvPr/>
              </p14:nvContentPartPr>
              <p14:xfrm>
                <a:off x="581392" y="4105314"/>
                <a:ext cx="41040" cy="680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F6751FFD-5959-1BEB-4032-37506400ADA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72392" y="4096314"/>
                  <a:ext cx="586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AC0D77E2-4B7D-F7A0-0B67-213EE46A5552}"/>
                    </a:ext>
                  </a:extLst>
                </p14:cNvPr>
                <p14:cNvContentPartPr/>
                <p14:nvPr/>
              </p14:nvContentPartPr>
              <p14:xfrm>
                <a:off x="628192" y="3959514"/>
                <a:ext cx="153360" cy="2707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AC0D77E2-4B7D-F7A0-0B67-213EE46A555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19552" y="3950874"/>
                  <a:ext cx="1710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F15C77FA-71EE-6014-A5CA-A05F60112EA7}"/>
                    </a:ext>
                  </a:extLst>
                </p14:cNvPr>
                <p14:cNvContentPartPr/>
                <p14:nvPr/>
              </p14:nvContentPartPr>
              <p14:xfrm>
                <a:off x="831232" y="4032954"/>
                <a:ext cx="136080" cy="1724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F15C77FA-71EE-6014-A5CA-A05F60112EA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22232" y="4024314"/>
                  <a:ext cx="1537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052A71B7-262F-AD5D-39EF-A2E1DEE5FDA8}"/>
                    </a:ext>
                  </a:extLst>
                </p14:cNvPr>
                <p14:cNvContentPartPr/>
                <p14:nvPr/>
              </p14:nvContentPartPr>
              <p14:xfrm>
                <a:off x="872632" y="4035834"/>
                <a:ext cx="110880" cy="16164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052A71B7-262F-AD5D-39EF-A2E1DEE5FDA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63632" y="4026834"/>
                  <a:ext cx="1285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A63DA91E-C668-F33A-8151-5626C4013D85}"/>
                    </a:ext>
                  </a:extLst>
                </p14:cNvPr>
                <p14:cNvContentPartPr/>
                <p14:nvPr/>
              </p14:nvContentPartPr>
              <p14:xfrm>
                <a:off x="1009792" y="4004514"/>
                <a:ext cx="70920" cy="27900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A63DA91E-C668-F33A-8151-5626C4013D8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00792" y="3995514"/>
                  <a:ext cx="885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41A9B4A0-2B10-4EEB-57A2-44AB34D086A6}"/>
                    </a:ext>
                  </a:extLst>
                </p14:cNvPr>
                <p14:cNvContentPartPr/>
                <p14:nvPr/>
              </p14:nvContentPartPr>
              <p14:xfrm>
                <a:off x="1079992" y="4000914"/>
                <a:ext cx="151200" cy="2570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41A9B4A0-2B10-4EEB-57A2-44AB34D086A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70992" y="3991914"/>
                  <a:ext cx="1688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BAA0A8E3-F51E-8E4E-6E92-D3DB18811265}"/>
                    </a:ext>
                  </a:extLst>
                </p14:cNvPr>
                <p14:cNvContentPartPr/>
                <p14:nvPr/>
              </p14:nvContentPartPr>
              <p14:xfrm>
                <a:off x="1233352" y="4135554"/>
                <a:ext cx="302760" cy="12348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BAA0A8E3-F51E-8E4E-6E92-D3DB1881126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224712" y="4126554"/>
                  <a:ext cx="320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D434DD9B-7011-EE2F-C649-EF6A571B3728}"/>
                    </a:ext>
                  </a:extLst>
                </p14:cNvPr>
                <p14:cNvContentPartPr/>
                <p14:nvPr/>
              </p14:nvContentPartPr>
              <p14:xfrm>
                <a:off x="-191168" y="4630194"/>
                <a:ext cx="219960" cy="4024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D434DD9B-7011-EE2F-C649-EF6A571B372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-199808" y="4621194"/>
                  <a:ext cx="2376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4F3A81D6-3173-437B-FE66-8EF0F143F6BA}"/>
                    </a:ext>
                  </a:extLst>
                </p14:cNvPr>
                <p14:cNvContentPartPr/>
                <p14:nvPr/>
              </p14:nvContentPartPr>
              <p14:xfrm>
                <a:off x="54712" y="4634874"/>
                <a:ext cx="118080" cy="12744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4F3A81D6-3173-437B-FE66-8EF0F143F6B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6072" y="4626234"/>
                  <a:ext cx="135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D5E4591A-8AB4-5BAC-DAD8-0ADAB222A707}"/>
                    </a:ext>
                  </a:extLst>
                </p14:cNvPr>
                <p14:cNvContentPartPr/>
                <p14:nvPr/>
              </p14:nvContentPartPr>
              <p14:xfrm>
                <a:off x="180712" y="4428954"/>
                <a:ext cx="92160" cy="30708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D5E4591A-8AB4-5BAC-DAD8-0ADAB222A70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72072" y="4419954"/>
                  <a:ext cx="1098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FF0DB1FF-0AE4-3392-16BA-4A4E42A3375F}"/>
                    </a:ext>
                  </a:extLst>
                </p14:cNvPr>
                <p14:cNvContentPartPr/>
                <p14:nvPr/>
              </p14:nvContentPartPr>
              <p14:xfrm>
                <a:off x="128872" y="4604274"/>
                <a:ext cx="266400" cy="1411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FF0DB1FF-0AE4-3392-16BA-4A4E42A3375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9872" y="4595274"/>
                  <a:ext cx="284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2FFF1A99-13EB-7C03-9BA9-E9D56699FC20}"/>
                    </a:ext>
                  </a:extLst>
                </p14:cNvPr>
                <p14:cNvContentPartPr/>
                <p14:nvPr/>
              </p14:nvContentPartPr>
              <p14:xfrm>
                <a:off x="521272" y="4424994"/>
                <a:ext cx="207360" cy="3333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2FFF1A99-13EB-7C03-9BA9-E9D56699FC2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12632" y="4415994"/>
                  <a:ext cx="2250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161928C3-82B3-12AE-98D9-ED4A4B45ACF5}"/>
                    </a:ext>
                  </a:extLst>
                </p14:cNvPr>
                <p14:cNvContentPartPr/>
                <p14:nvPr/>
              </p14:nvContentPartPr>
              <p14:xfrm>
                <a:off x="877672" y="4433274"/>
                <a:ext cx="172800" cy="2782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161928C3-82B3-12AE-98D9-ED4A4B45ACF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68672" y="4424274"/>
                  <a:ext cx="1904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536CFBA9-FCE6-29B6-3E4C-146B9E176965}"/>
                    </a:ext>
                  </a:extLst>
                </p14:cNvPr>
                <p14:cNvContentPartPr/>
                <p14:nvPr/>
              </p14:nvContentPartPr>
              <p14:xfrm>
                <a:off x="1020232" y="4506714"/>
                <a:ext cx="85320" cy="18504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536CFBA9-FCE6-29B6-3E4C-146B9E17696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11232" y="4497714"/>
                  <a:ext cx="1029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B4E30538-11CB-DB18-51CB-4AD24BCFD4BE}"/>
                    </a:ext>
                  </a:extLst>
                </p14:cNvPr>
                <p14:cNvContentPartPr/>
                <p14:nvPr/>
              </p14:nvContentPartPr>
              <p14:xfrm>
                <a:off x="1107712" y="4444434"/>
                <a:ext cx="63360" cy="25992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B4E30538-11CB-DB18-51CB-4AD24BCFD4B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99072" y="4435794"/>
                  <a:ext cx="810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99208892-3AEB-ABEF-75A8-03AE6944C126}"/>
                    </a:ext>
                  </a:extLst>
                </p14:cNvPr>
                <p14:cNvContentPartPr/>
                <p14:nvPr/>
              </p14:nvContentPartPr>
              <p14:xfrm>
                <a:off x="1180792" y="4610394"/>
                <a:ext cx="106200" cy="4608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99208892-3AEB-ABEF-75A8-03AE6944C12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171792" y="4601394"/>
                  <a:ext cx="1238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2711EE08-6D4B-054B-1C32-7A234B663F4E}"/>
                    </a:ext>
                  </a:extLst>
                </p14:cNvPr>
                <p14:cNvContentPartPr/>
                <p14:nvPr/>
              </p14:nvContentPartPr>
              <p14:xfrm>
                <a:off x="1252792" y="4530834"/>
                <a:ext cx="111960" cy="1483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2711EE08-6D4B-054B-1C32-7A234B663F4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243792" y="4522194"/>
                  <a:ext cx="129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B4822D67-DAA4-8015-56AE-936478023F53}"/>
                    </a:ext>
                  </a:extLst>
                </p14:cNvPr>
                <p14:cNvContentPartPr/>
                <p14:nvPr/>
              </p14:nvContentPartPr>
              <p14:xfrm>
                <a:off x="1391392" y="4427514"/>
                <a:ext cx="142920" cy="2257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B4822D67-DAA4-8015-56AE-936478023F5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82392" y="4418514"/>
                  <a:ext cx="1605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1FA4A4E2-5625-ADBC-6D7E-83528AE2F8D0}"/>
                    </a:ext>
                  </a:extLst>
                </p14:cNvPr>
                <p14:cNvContentPartPr/>
                <p14:nvPr/>
              </p14:nvContentPartPr>
              <p14:xfrm>
                <a:off x="1495072" y="4600674"/>
                <a:ext cx="26640" cy="288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1FA4A4E2-5625-ADBC-6D7E-83528AE2F8D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486072" y="4592034"/>
                  <a:ext cx="44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88E8712F-489E-5948-35FB-AC15175A5FFB}"/>
                    </a:ext>
                  </a:extLst>
                </p14:cNvPr>
                <p14:cNvContentPartPr/>
                <p14:nvPr/>
              </p14:nvContentPartPr>
              <p14:xfrm>
                <a:off x="1535032" y="4410954"/>
                <a:ext cx="134640" cy="26748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88E8712F-489E-5948-35FB-AC15175A5FF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526032" y="4402314"/>
                  <a:ext cx="1522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C9B7A932-2A0F-E911-3743-56044E2EB3AA}"/>
                    </a:ext>
                  </a:extLst>
                </p14:cNvPr>
                <p14:cNvContentPartPr/>
                <p14:nvPr/>
              </p14:nvContentPartPr>
              <p14:xfrm>
                <a:off x="1688032" y="4558194"/>
                <a:ext cx="26280" cy="7884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C9B7A932-2A0F-E911-3743-56044E2EB3A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679392" y="4549554"/>
                  <a:ext cx="439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699FBE41-3241-9DCB-E5FB-70C93F3C0440}"/>
                    </a:ext>
                  </a:extLst>
                </p14:cNvPr>
                <p14:cNvContentPartPr/>
                <p14:nvPr/>
              </p14:nvContentPartPr>
              <p14:xfrm>
                <a:off x="1735192" y="4361274"/>
                <a:ext cx="228960" cy="38124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699FBE41-3241-9DCB-E5FB-70C93F3C044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726192" y="4352274"/>
                  <a:ext cx="246600" cy="39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407B21A2-872A-0C04-A7DC-273FB9A7D60D}"/>
                  </a:ext>
                </a:extLst>
              </p14:cNvPr>
              <p14:cNvContentPartPr/>
              <p14:nvPr/>
            </p14:nvContentPartPr>
            <p14:xfrm>
              <a:off x="-1571768" y="5304114"/>
              <a:ext cx="57960" cy="11808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407B21A2-872A-0C04-A7DC-273FB9A7D60D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-1580408" y="5295114"/>
                <a:ext cx="756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C22D85E2-9B50-0D1D-31CB-FBFB7C368D99}"/>
                  </a:ext>
                </a:extLst>
              </p14:cNvPr>
              <p14:cNvContentPartPr/>
              <p14:nvPr/>
            </p14:nvContentPartPr>
            <p14:xfrm>
              <a:off x="-1431728" y="5520114"/>
              <a:ext cx="34560" cy="5256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C22D85E2-9B50-0D1D-31CB-FBFB7C368D99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-1440368" y="5511474"/>
                <a:ext cx="522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F3E78DE5-F674-7065-E694-4DD16E1DD875}"/>
                  </a:ext>
                </a:extLst>
              </p14:cNvPr>
              <p14:cNvContentPartPr/>
              <p14:nvPr/>
            </p14:nvContentPartPr>
            <p14:xfrm>
              <a:off x="-1258568" y="5220234"/>
              <a:ext cx="177480" cy="37224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F3E78DE5-F674-7065-E694-4DD16E1DD875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-1267568" y="5211594"/>
                <a:ext cx="19512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0CC26D07-5986-4ECD-86C3-4F8BC133B492}"/>
                  </a:ext>
                </a:extLst>
              </p14:cNvPr>
              <p14:cNvContentPartPr/>
              <p14:nvPr/>
            </p14:nvContentPartPr>
            <p14:xfrm>
              <a:off x="-1153808" y="5407074"/>
              <a:ext cx="90720" cy="9180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0CC26D07-5986-4ECD-86C3-4F8BC133B492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-1162448" y="5398074"/>
                <a:ext cx="1083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EB664448-BC32-F7ED-BC9A-AF5285A18935}"/>
                  </a:ext>
                </a:extLst>
              </p14:cNvPr>
              <p14:cNvContentPartPr/>
              <p14:nvPr/>
            </p14:nvContentPartPr>
            <p14:xfrm>
              <a:off x="-1079288" y="5393754"/>
              <a:ext cx="94680" cy="10368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EB664448-BC32-F7ED-BC9A-AF5285A18935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-1088288" y="5384754"/>
                <a:ext cx="1123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BA265707-2534-1C6B-F26F-38BDFC7C3185}"/>
                  </a:ext>
                </a:extLst>
              </p14:cNvPr>
              <p14:cNvContentPartPr/>
              <p14:nvPr/>
            </p14:nvContentPartPr>
            <p14:xfrm>
              <a:off x="-1030328" y="5147874"/>
              <a:ext cx="181080" cy="37116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BA265707-2534-1C6B-F26F-38BDFC7C3185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-1038968" y="5138874"/>
                <a:ext cx="19872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59C75064-186D-A2BE-F31F-91311B0090BF}"/>
                  </a:ext>
                </a:extLst>
              </p14:cNvPr>
              <p14:cNvContentPartPr/>
              <p14:nvPr/>
            </p14:nvContentPartPr>
            <p14:xfrm>
              <a:off x="-860768" y="5337234"/>
              <a:ext cx="109800" cy="14868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59C75064-186D-A2BE-F31F-91311B0090BF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-869768" y="5328594"/>
                <a:ext cx="12744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7A0256B6-E6E1-B260-9D42-1F49C383294C}"/>
                  </a:ext>
                </a:extLst>
              </p14:cNvPr>
              <p14:cNvContentPartPr/>
              <p14:nvPr/>
            </p14:nvContentPartPr>
            <p14:xfrm>
              <a:off x="-733688" y="5359194"/>
              <a:ext cx="54000" cy="11412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7A0256B6-E6E1-B260-9D42-1F49C383294C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-742688" y="5350194"/>
                <a:ext cx="7164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304CD5CB-7FAA-A9C7-31F7-8D88506E044A}"/>
                  </a:ext>
                </a:extLst>
              </p14:cNvPr>
              <p14:cNvContentPartPr/>
              <p14:nvPr/>
            </p14:nvContentPartPr>
            <p14:xfrm>
              <a:off x="-640448" y="5353434"/>
              <a:ext cx="7200" cy="1440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304CD5CB-7FAA-A9C7-31F7-8D88506E044A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-649448" y="5344434"/>
                <a:ext cx="248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A703AE44-47C0-5CD6-D612-2F3E6BB344D6}"/>
                  </a:ext>
                </a:extLst>
              </p14:cNvPr>
              <p14:cNvContentPartPr/>
              <p14:nvPr/>
            </p14:nvContentPartPr>
            <p14:xfrm>
              <a:off x="-616688" y="5329314"/>
              <a:ext cx="285840" cy="18792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A703AE44-47C0-5CD6-D612-2F3E6BB344D6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-625688" y="5320314"/>
                <a:ext cx="30348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2A5178E3-42EB-E837-F969-C9E027F8CB2E}"/>
                  </a:ext>
                </a:extLst>
              </p14:cNvPr>
              <p14:cNvContentPartPr/>
              <p14:nvPr/>
            </p14:nvContentPartPr>
            <p14:xfrm>
              <a:off x="-324008" y="5150754"/>
              <a:ext cx="275760" cy="387000"/>
            </p14:xfrm>
          </p:contentPart>
        </mc:Choice>
        <mc:Fallback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2A5178E3-42EB-E837-F969-C9E027F8CB2E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-333008" y="5141754"/>
                <a:ext cx="29340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B1927570-0182-5764-DB53-091E783EEF01}"/>
                  </a:ext>
                </a:extLst>
              </p14:cNvPr>
              <p14:cNvContentPartPr/>
              <p14:nvPr/>
            </p14:nvContentPartPr>
            <p14:xfrm>
              <a:off x="-859328" y="5640354"/>
              <a:ext cx="169920" cy="37152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B1927570-0182-5764-DB53-091E783EEF01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-868328" y="5631714"/>
                <a:ext cx="18756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3516C934-32FC-0045-0CE7-000178608691}"/>
                  </a:ext>
                </a:extLst>
              </p14:cNvPr>
              <p14:cNvContentPartPr/>
              <p14:nvPr/>
            </p14:nvContentPartPr>
            <p14:xfrm>
              <a:off x="-669968" y="5829714"/>
              <a:ext cx="16920" cy="8604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3516C934-32FC-0045-0CE7-000178608691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-678968" y="5821074"/>
                <a:ext cx="3456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65311874-844D-33B4-8B4A-535ECCFBDF8D}"/>
                  </a:ext>
                </a:extLst>
              </p14:cNvPr>
              <p14:cNvContentPartPr/>
              <p14:nvPr/>
            </p14:nvContentPartPr>
            <p14:xfrm>
              <a:off x="-617768" y="5639994"/>
              <a:ext cx="47880" cy="26100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65311874-844D-33B4-8B4A-535ECCFBDF8D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-626768" y="5630994"/>
                <a:ext cx="6552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5B2CE20B-C78C-F03D-EA6A-F36953F9EFBF}"/>
                  </a:ext>
                </a:extLst>
              </p14:cNvPr>
              <p14:cNvContentPartPr/>
              <p14:nvPr/>
            </p14:nvContentPartPr>
            <p14:xfrm>
              <a:off x="-555488" y="5774994"/>
              <a:ext cx="102960" cy="13644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5B2CE20B-C78C-F03D-EA6A-F36953F9EFBF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-564128" y="5766354"/>
                <a:ext cx="1206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3656FF60-C3B1-B733-7922-40175A1EBB92}"/>
                  </a:ext>
                </a:extLst>
              </p14:cNvPr>
              <p14:cNvContentPartPr/>
              <p14:nvPr/>
            </p14:nvContentPartPr>
            <p14:xfrm>
              <a:off x="-408608" y="5571594"/>
              <a:ext cx="151920" cy="30240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3656FF60-C3B1-B733-7922-40175A1EBB92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-417608" y="5562954"/>
                <a:ext cx="1695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038B1749-540D-618B-EB42-083AD4E3490C}"/>
                  </a:ext>
                </a:extLst>
              </p14:cNvPr>
              <p14:cNvContentPartPr/>
              <p14:nvPr/>
            </p14:nvContentPartPr>
            <p14:xfrm>
              <a:off x="-252368" y="5790474"/>
              <a:ext cx="10440" cy="13680"/>
            </p14:xfrm>
          </p:contentPart>
        </mc:Choice>
        <mc:Fallback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038B1749-540D-618B-EB42-083AD4E3490C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-261368" y="5781834"/>
                <a:ext cx="28080" cy="3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1C057D42-DA1D-20BD-D11B-DA04FF451D34}"/>
              </a:ext>
            </a:extLst>
          </p:cNvPr>
          <p:cNvGrpSpPr/>
          <p:nvPr/>
        </p:nvGrpSpPr>
        <p:grpSpPr>
          <a:xfrm>
            <a:off x="-206648" y="5469714"/>
            <a:ext cx="450000" cy="538200"/>
            <a:chOff x="-206648" y="5469714"/>
            <a:chExt cx="450000" cy="53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528EC766-809A-C4B8-81C8-9D214C7CBE33}"/>
                    </a:ext>
                  </a:extLst>
                </p14:cNvPr>
                <p14:cNvContentPartPr/>
                <p14:nvPr/>
              </p14:nvContentPartPr>
              <p14:xfrm>
                <a:off x="-206648" y="5557194"/>
                <a:ext cx="151920" cy="32112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528EC766-809A-C4B8-81C8-9D214C7CBE3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-215288" y="5548194"/>
                  <a:ext cx="1695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84758BBC-096E-7487-DD4F-E9678AD90B17}"/>
                    </a:ext>
                  </a:extLst>
                </p14:cNvPr>
                <p14:cNvContentPartPr/>
                <p14:nvPr/>
              </p14:nvContentPartPr>
              <p14:xfrm>
                <a:off x="-27368" y="5764194"/>
                <a:ext cx="55800" cy="4392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84758BBC-096E-7487-DD4F-E9678AD90B1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-36368" y="5755554"/>
                  <a:ext cx="73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EDE9AFCF-3B1C-28DC-A0E9-880CAE49A663}"/>
                    </a:ext>
                  </a:extLst>
                </p14:cNvPr>
                <p14:cNvContentPartPr/>
                <p14:nvPr/>
              </p14:nvContentPartPr>
              <p14:xfrm>
                <a:off x="26992" y="5469714"/>
                <a:ext cx="216360" cy="53820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EDE9AFCF-3B1C-28DC-A0E9-880CAE49A66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7992" y="5461074"/>
                  <a:ext cx="234000" cy="55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AF96FBC2-B777-6B67-2C57-58816C3AABAF}"/>
                  </a:ext>
                </a:extLst>
              </p14:cNvPr>
              <p14:cNvContentPartPr/>
              <p14:nvPr/>
            </p14:nvContentPartPr>
            <p14:xfrm>
              <a:off x="-920528" y="6308514"/>
              <a:ext cx="203040" cy="6516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AF96FBC2-B777-6B67-2C57-58816C3AABAF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-929168" y="6299514"/>
                <a:ext cx="2206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C21F7228-CAF5-79F1-828E-CE9000380AF6}"/>
                  </a:ext>
                </a:extLst>
              </p14:cNvPr>
              <p14:cNvContentPartPr/>
              <p14:nvPr/>
            </p14:nvContentPartPr>
            <p14:xfrm>
              <a:off x="-603368" y="6122034"/>
              <a:ext cx="102240" cy="35028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C21F7228-CAF5-79F1-828E-CE9000380AF6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-612368" y="6113034"/>
                <a:ext cx="11988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A9FF7467-511C-396E-949A-487E3D20383B}"/>
                  </a:ext>
                </a:extLst>
              </p14:cNvPr>
              <p14:cNvContentPartPr/>
              <p14:nvPr/>
            </p14:nvContentPartPr>
            <p14:xfrm>
              <a:off x="-448928" y="6064434"/>
              <a:ext cx="266040" cy="355320"/>
            </p14:xfrm>
          </p:contentPart>
        </mc:Choice>
        <mc:Fallback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A9FF7467-511C-396E-949A-487E3D20383B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-457568" y="6055434"/>
                <a:ext cx="28368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8CFA83C1-9C6F-247B-928B-889EC39698ED}"/>
                  </a:ext>
                </a:extLst>
              </p14:cNvPr>
              <p14:cNvContentPartPr/>
              <p14:nvPr/>
            </p14:nvContentPartPr>
            <p14:xfrm>
              <a:off x="-282608" y="6072354"/>
              <a:ext cx="198000" cy="22608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8CFA83C1-9C6F-247B-928B-889EC39698E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-291608" y="6063354"/>
                <a:ext cx="2156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140" name="墨迹 139">
                <a:extLst>
                  <a:ext uri="{FF2B5EF4-FFF2-40B4-BE49-F238E27FC236}">
                    <a16:creationId xmlns:a16="http://schemas.microsoft.com/office/drawing/2014/main" id="{3966F446-71EF-A328-D6E1-D092D39EF095}"/>
                  </a:ext>
                </a:extLst>
              </p14:cNvPr>
              <p14:cNvContentPartPr/>
              <p14:nvPr/>
            </p14:nvContentPartPr>
            <p14:xfrm>
              <a:off x="-217448" y="6187554"/>
              <a:ext cx="66240" cy="796680"/>
            </p14:xfrm>
          </p:contentPart>
        </mc:Choice>
        <mc:Fallback>
          <p:pic>
            <p:nvPicPr>
              <p:cNvPr id="140" name="墨迹 139">
                <a:extLst>
                  <a:ext uri="{FF2B5EF4-FFF2-40B4-BE49-F238E27FC236}">
                    <a16:creationId xmlns:a16="http://schemas.microsoft.com/office/drawing/2014/main" id="{3966F446-71EF-A328-D6E1-D092D39EF095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-226088" y="6178554"/>
                <a:ext cx="83880" cy="814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900" dirty="0"/>
              <a:t>Importance of  the Conjugate Relation 2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Marginalizing over parameters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2500306"/>
            <a:ext cx="7365255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Arrow Connector 4"/>
          <p:cNvCxnSpPr/>
          <p:nvPr/>
        </p:nvCxnSpPr>
        <p:spPr>
          <a:xfrm rot="16200000" flipV="1">
            <a:off x="6250793" y="3464720"/>
            <a:ext cx="857256" cy="3571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15140" y="4000504"/>
            <a:ext cx="2643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1. Chosen so conjugate to other term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857620" y="3214686"/>
            <a:ext cx="785818" cy="7143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9374" y="3906758"/>
            <a:ext cx="65008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2. Integral becomes easy --the product becomes a constant times a distribution</a:t>
            </a:r>
          </a:p>
          <a:p>
            <a:endParaRPr lang="en-GB" sz="2400" dirty="0"/>
          </a:p>
          <a:p>
            <a:r>
              <a:rPr lang="en-GB" sz="2400" dirty="0"/>
              <a:t>Integral of constant times probability distribution</a:t>
            </a:r>
          </a:p>
          <a:p>
            <a:r>
              <a:rPr lang="en-GB" sz="2400" dirty="0"/>
              <a:t>= constant times integral of </a:t>
            </a:r>
            <a:r>
              <a:rPr lang="en-GB" sz="2400" u="sng" dirty="0"/>
              <a:t>probability distribution</a:t>
            </a:r>
            <a:r>
              <a:rPr lang="en-GB" sz="2400" dirty="0"/>
              <a:t>  = constant x </a:t>
            </a:r>
            <a:r>
              <a:rPr lang="en-GB" sz="2400" u="sng" dirty="0"/>
              <a:t>1</a:t>
            </a:r>
            <a:r>
              <a:rPr lang="en-GB" sz="2400" dirty="0"/>
              <a:t>  = constant  </a:t>
            </a:r>
            <a:endParaRPr lang="en-US" sz="2400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7218535B-1783-9D5A-8052-438E6CA12A52}"/>
              </a:ext>
            </a:extLst>
          </p:cNvPr>
          <p:cNvGrpSpPr/>
          <p:nvPr/>
        </p:nvGrpSpPr>
        <p:grpSpPr>
          <a:xfrm>
            <a:off x="6111295" y="937865"/>
            <a:ext cx="2943720" cy="1416960"/>
            <a:chOff x="6111295" y="937865"/>
            <a:chExt cx="2943720" cy="1416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F959679-AF11-929F-9A57-64BCA62EF8B6}"/>
                    </a:ext>
                  </a:extLst>
                </p14:cNvPr>
                <p14:cNvContentPartPr/>
                <p14:nvPr/>
              </p14:nvContentPartPr>
              <p14:xfrm>
                <a:off x="6111295" y="2123345"/>
                <a:ext cx="157320" cy="1605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F959679-AF11-929F-9A57-64BCA62EF8B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02655" y="2114705"/>
                  <a:ext cx="1749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C9210E58-D23F-692C-D1F8-2F8DF5A57727}"/>
                    </a:ext>
                  </a:extLst>
                </p14:cNvPr>
                <p14:cNvContentPartPr/>
                <p14:nvPr/>
              </p14:nvContentPartPr>
              <p14:xfrm>
                <a:off x="6117055" y="2155385"/>
                <a:ext cx="226800" cy="1994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C9210E58-D23F-692C-D1F8-2F8DF5A5772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8415" y="2146385"/>
                  <a:ext cx="244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8A27883-BFBF-523A-08AC-76290662B83B}"/>
                    </a:ext>
                  </a:extLst>
                </p14:cNvPr>
                <p14:cNvContentPartPr/>
                <p14:nvPr/>
              </p14:nvContentPartPr>
              <p14:xfrm>
                <a:off x="6417655" y="1788185"/>
                <a:ext cx="47160" cy="4352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8A27883-BFBF-523A-08AC-76290662B83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09015" y="1779185"/>
                  <a:ext cx="648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328FE3E-4883-7B33-1788-A29E86491189}"/>
                    </a:ext>
                  </a:extLst>
                </p14:cNvPr>
                <p14:cNvContentPartPr/>
                <p14:nvPr/>
              </p14:nvContentPartPr>
              <p14:xfrm>
                <a:off x="6480295" y="1940465"/>
                <a:ext cx="202680" cy="1350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328FE3E-4883-7B33-1788-A29E8649118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71655" y="1931465"/>
                  <a:ext cx="220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E34946F4-1B05-50D8-A6D8-383B4C7E3BFE}"/>
                    </a:ext>
                  </a:extLst>
                </p14:cNvPr>
                <p14:cNvContentPartPr/>
                <p14:nvPr/>
              </p14:nvContentPartPr>
              <p14:xfrm>
                <a:off x="6649855" y="1189865"/>
                <a:ext cx="417600" cy="9471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E34946F4-1B05-50D8-A6D8-383B4C7E3BF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41215" y="1181225"/>
                  <a:ext cx="435240" cy="9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CC076F9-608D-3C16-B619-68847524807A}"/>
                    </a:ext>
                  </a:extLst>
                </p14:cNvPr>
                <p14:cNvContentPartPr/>
                <p14:nvPr/>
              </p14:nvContentPartPr>
              <p14:xfrm>
                <a:off x="7184095" y="1546985"/>
                <a:ext cx="55440" cy="4010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CC076F9-608D-3C16-B619-68847524807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175455" y="1538345"/>
                  <a:ext cx="730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D032B21-7D76-BE93-0A47-93702769EEFE}"/>
                    </a:ext>
                  </a:extLst>
                </p14:cNvPr>
                <p14:cNvContentPartPr/>
                <p14:nvPr/>
              </p14:nvContentPartPr>
              <p14:xfrm>
                <a:off x="7177255" y="1512065"/>
                <a:ext cx="181800" cy="1990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D032B21-7D76-BE93-0A47-93702769EEF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168255" y="1503425"/>
                  <a:ext cx="1994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3CB2218-4441-10EA-FD66-AE3C1BCB797A}"/>
                    </a:ext>
                  </a:extLst>
                </p14:cNvPr>
                <p14:cNvContentPartPr/>
                <p14:nvPr/>
              </p14:nvContentPartPr>
              <p14:xfrm>
                <a:off x="7300735" y="1698905"/>
                <a:ext cx="150480" cy="1843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3CB2218-4441-10EA-FD66-AE3C1BCB797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292095" y="1690265"/>
                  <a:ext cx="1681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BC2D298-AA28-3BB4-080A-047AA078D4A0}"/>
                    </a:ext>
                  </a:extLst>
                </p14:cNvPr>
                <p14:cNvContentPartPr/>
                <p14:nvPr/>
              </p14:nvContentPartPr>
              <p14:xfrm>
                <a:off x="7571815" y="1511345"/>
                <a:ext cx="57600" cy="2574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BC2D298-AA28-3BB4-080A-047AA078D4A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62815" y="1502705"/>
                  <a:ext cx="752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C9B747BD-4FF1-4743-E338-8E0EE03E42FC}"/>
                    </a:ext>
                  </a:extLst>
                </p14:cNvPr>
                <p14:cNvContentPartPr/>
                <p14:nvPr/>
              </p14:nvContentPartPr>
              <p14:xfrm>
                <a:off x="7739935" y="1399025"/>
                <a:ext cx="153720" cy="342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C9B747BD-4FF1-4743-E338-8E0EE03E42F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731295" y="1390025"/>
                  <a:ext cx="1713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8BA73C6-4CBD-78D7-FAA3-820A3F84C602}"/>
                    </a:ext>
                  </a:extLst>
                </p14:cNvPr>
                <p14:cNvContentPartPr/>
                <p14:nvPr/>
              </p14:nvContentPartPr>
              <p14:xfrm>
                <a:off x="7645255" y="1254305"/>
                <a:ext cx="254160" cy="1591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8BA73C6-4CBD-78D7-FAA3-820A3F84C60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636255" y="1245665"/>
                  <a:ext cx="2718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86110898-881B-B426-492D-526DD7F0D34B}"/>
                    </a:ext>
                  </a:extLst>
                </p14:cNvPr>
                <p14:cNvContentPartPr/>
                <p14:nvPr/>
              </p14:nvContentPartPr>
              <p14:xfrm>
                <a:off x="7959175" y="1193465"/>
                <a:ext cx="66600" cy="6253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86110898-881B-B426-492D-526DD7F0D34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50535" y="1184465"/>
                  <a:ext cx="8424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E5EFD20-02B1-6CA5-37C9-31A73E4FADF6}"/>
                    </a:ext>
                  </a:extLst>
                </p14:cNvPr>
                <p14:cNvContentPartPr/>
                <p14:nvPr/>
              </p14:nvContentPartPr>
              <p14:xfrm>
                <a:off x="8048455" y="1347905"/>
                <a:ext cx="281880" cy="2815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E5EFD20-02B1-6CA5-37C9-31A73E4FADF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039815" y="1339265"/>
                  <a:ext cx="2995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E8E4D0A-41A9-31BD-072B-EF56D572A624}"/>
                    </a:ext>
                  </a:extLst>
                </p14:cNvPr>
                <p14:cNvContentPartPr/>
                <p14:nvPr/>
              </p14:nvContentPartPr>
              <p14:xfrm>
                <a:off x="8137015" y="1333505"/>
                <a:ext cx="186480" cy="3078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E8E4D0A-41A9-31BD-072B-EF56D572A62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128375" y="1324505"/>
                  <a:ext cx="2041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720F283-D365-584F-230A-A382EB02A9DC}"/>
                    </a:ext>
                  </a:extLst>
                </p14:cNvPr>
                <p14:cNvContentPartPr/>
                <p14:nvPr/>
              </p14:nvContentPartPr>
              <p14:xfrm>
                <a:off x="8089855" y="1217945"/>
                <a:ext cx="196200" cy="792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720F283-D365-584F-230A-A382EB02A9D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81215" y="1209305"/>
                  <a:ext cx="213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C0DF502-BF46-94A1-317B-CD486B18620E}"/>
                    </a:ext>
                  </a:extLst>
                </p14:cNvPr>
                <p14:cNvContentPartPr/>
                <p14:nvPr/>
              </p14:nvContentPartPr>
              <p14:xfrm>
                <a:off x="8363095" y="1560305"/>
                <a:ext cx="720" cy="14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C0DF502-BF46-94A1-317B-CD486B18620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54455" y="1551665"/>
                  <a:ext cx="183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6EBCD6F-4165-8B01-A8DD-ED625C3797CC}"/>
                    </a:ext>
                  </a:extLst>
                </p14:cNvPr>
                <p14:cNvContentPartPr/>
                <p14:nvPr/>
              </p14:nvContentPartPr>
              <p14:xfrm>
                <a:off x="8480455" y="1266185"/>
                <a:ext cx="92880" cy="2408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6EBCD6F-4165-8B01-A8DD-ED625C3797C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471815" y="1257545"/>
                  <a:ext cx="1105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BDEDBB0-F768-74A1-2CA4-3924F65D261A}"/>
                    </a:ext>
                  </a:extLst>
                </p14:cNvPr>
                <p14:cNvContentPartPr/>
                <p14:nvPr/>
              </p14:nvContentPartPr>
              <p14:xfrm>
                <a:off x="8481535" y="1500905"/>
                <a:ext cx="16560" cy="2005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BDEDBB0-F768-74A1-2CA4-3924F65D261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472535" y="1491905"/>
                  <a:ext cx="34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6B161397-9549-EFCD-4371-2795B061D83E}"/>
                    </a:ext>
                  </a:extLst>
                </p14:cNvPr>
                <p14:cNvContentPartPr/>
                <p14:nvPr/>
              </p14:nvContentPartPr>
              <p14:xfrm>
                <a:off x="8412055" y="1166825"/>
                <a:ext cx="180360" cy="856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6B161397-9549-EFCD-4371-2795B061D83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403415" y="1158185"/>
                  <a:ext cx="198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FAEC14D9-1464-B7A0-32EB-27B715CCA818}"/>
                    </a:ext>
                  </a:extLst>
                </p14:cNvPr>
                <p14:cNvContentPartPr/>
                <p14:nvPr/>
              </p14:nvContentPartPr>
              <p14:xfrm>
                <a:off x="8657935" y="1158905"/>
                <a:ext cx="80280" cy="4237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FAEC14D9-1464-B7A0-32EB-27B715CCA81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649295" y="1149905"/>
                  <a:ext cx="9792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7E752B4E-4D73-3E78-FF25-D4DD449336B9}"/>
                    </a:ext>
                  </a:extLst>
                </p14:cNvPr>
                <p14:cNvContentPartPr/>
                <p14:nvPr/>
              </p14:nvContentPartPr>
              <p14:xfrm>
                <a:off x="8743975" y="937865"/>
                <a:ext cx="246960" cy="4921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7E752B4E-4D73-3E78-FF25-D4DD449336B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735335" y="928865"/>
                  <a:ext cx="26460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0EBBECE-360C-A82B-047C-087D421AFDDE}"/>
                    </a:ext>
                  </a:extLst>
                </p14:cNvPr>
                <p14:cNvContentPartPr/>
                <p14:nvPr/>
              </p14:nvContentPartPr>
              <p14:xfrm>
                <a:off x="8989855" y="1165385"/>
                <a:ext cx="65160" cy="2098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0EBBECE-360C-A82B-047C-087D421AFDD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980855" y="1156385"/>
                  <a:ext cx="82800" cy="22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C3945AB8-EF0F-7599-0B3F-8AB91D7FE333}"/>
                  </a:ext>
                </a:extLst>
              </p14:cNvPr>
              <p14:cNvContentPartPr/>
              <p14:nvPr/>
            </p14:nvContentPartPr>
            <p14:xfrm>
              <a:off x="7009495" y="3065465"/>
              <a:ext cx="464400" cy="25164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C3945AB8-EF0F-7599-0B3F-8AB91D7FE33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000495" y="3056465"/>
                <a:ext cx="482040" cy="26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66" name="组合 19465">
            <a:extLst>
              <a:ext uri="{FF2B5EF4-FFF2-40B4-BE49-F238E27FC236}">
                <a16:creationId xmlns:a16="http://schemas.microsoft.com/office/drawing/2014/main" id="{5C0517BE-C8A7-C1F2-8094-DA088416A951}"/>
              </a:ext>
            </a:extLst>
          </p:cNvPr>
          <p:cNvGrpSpPr/>
          <p:nvPr/>
        </p:nvGrpSpPr>
        <p:grpSpPr>
          <a:xfrm>
            <a:off x="7198855" y="3140345"/>
            <a:ext cx="1687680" cy="666720"/>
            <a:chOff x="7198855" y="3140345"/>
            <a:chExt cx="1687680" cy="66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D6F4193-F87A-5F9C-7351-A3FCCC5273C1}"/>
                    </a:ext>
                  </a:extLst>
                </p14:cNvPr>
                <p14:cNvContentPartPr/>
                <p14:nvPr/>
              </p14:nvContentPartPr>
              <p14:xfrm>
                <a:off x="7198855" y="3467225"/>
                <a:ext cx="9720" cy="1206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D6F4193-F87A-5F9C-7351-A3FCCC5273C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190215" y="3458225"/>
                  <a:ext cx="27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C1933680-A913-C321-0BF1-49C578C66086}"/>
                    </a:ext>
                  </a:extLst>
                </p14:cNvPr>
                <p14:cNvContentPartPr/>
                <p14:nvPr/>
              </p14:nvContentPartPr>
              <p14:xfrm>
                <a:off x="7268335" y="3402425"/>
                <a:ext cx="21240" cy="2023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C1933680-A913-C321-0BF1-49C578C6608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259335" y="3393785"/>
                  <a:ext cx="388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19A15DE-FBF2-1EA5-B92C-2BF1C06AB50A}"/>
                    </a:ext>
                  </a:extLst>
                </p14:cNvPr>
                <p14:cNvContentPartPr/>
                <p14:nvPr/>
              </p14:nvContentPartPr>
              <p14:xfrm>
                <a:off x="7281655" y="3339065"/>
                <a:ext cx="104040" cy="2653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19A15DE-FBF2-1EA5-B92C-2BF1C06AB50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272655" y="3330425"/>
                  <a:ext cx="1216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4436F43B-5F16-D210-D454-22F41188D3F7}"/>
                    </a:ext>
                  </a:extLst>
                </p14:cNvPr>
                <p14:cNvContentPartPr/>
                <p14:nvPr/>
              </p14:nvContentPartPr>
              <p14:xfrm>
                <a:off x="7256095" y="3485945"/>
                <a:ext cx="155880" cy="1303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4436F43B-5F16-D210-D454-22F41188D3F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247095" y="3477305"/>
                  <a:ext cx="173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88058C4-3B77-D2F6-E41C-6A3DB3362D46}"/>
                    </a:ext>
                  </a:extLst>
                </p14:cNvPr>
                <p14:cNvContentPartPr/>
                <p14:nvPr/>
              </p14:nvContentPartPr>
              <p14:xfrm>
                <a:off x="7481095" y="3479465"/>
                <a:ext cx="27000" cy="828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88058C4-3B77-D2F6-E41C-6A3DB3362D4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472455" y="3470825"/>
                  <a:ext cx="446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E438D174-07B3-5AE8-32CB-7374FDFCAEFF}"/>
                    </a:ext>
                  </a:extLst>
                </p14:cNvPr>
                <p14:cNvContentPartPr/>
                <p14:nvPr/>
              </p14:nvContentPartPr>
              <p14:xfrm>
                <a:off x="7535455" y="3431585"/>
                <a:ext cx="111240" cy="1130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E438D174-07B3-5AE8-32CB-7374FDFCAEF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526815" y="3422945"/>
                  <a:ext cx="1288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3634774-61ED-1CCA-43C4-5427C4D3C977}"/>
                    </a:ext>
                  </a:extLst>
                </p14:cNvPr>
                <p14:cNvContentPartPr/>
                <p14:nvPr/>
              </p14:nvContentPartPr>
              <p14:xfrm>
                <a:off x="7637695" y="3428705"/>
                <a:ext cx="33480" cy="3783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3634774-61ED-1CCA-43C4-5427C4D3C97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628695" y="3419705"/>
                  <a:ext cx="511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8D2090D-4125-13A7-5184-C9B1C2E9A8F5}"/>
                    </a:ext>
                  </a:extLst>
                </p14:cNvPr>
                <p14:cNvContentPartPr/>
                <p14:nvPr/>
              </p14:nvContentPartPr>
              <p14:xfrm>
                <a:off x="7662895" y="3370385"/>
                <a:ext cx="82440" cy="17928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8D2090D-4125-13A7-5184-C9B1C2E9A8F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653895" y="3361745"/>
                  <a:ext cx="100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730B3BE4-8C7E-6D6C-C71A-C5990038EF58}"/>
                    </a:ext>
                  </a:extLst>
                </p14:cNvPr>
                <p14:cNvContentPartPr/>
                <p14:nvPr/>
              </p14:nvContentPartPr>
              <p14:xfrm>
                <a:off x="7748575" y="3374345"/>
                <a:ext cx="126360" cy="1573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730B3BE4-8C7E-6D6C-C71A-C5990038EF5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739575" y="3365705"/>
                  <a:ext cx="144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4FD5C45B-870C-77CA-FD6E-AE65119201A0}"/>
                    </a:ext>
                  </a:extLst>
                </p14:cNvPr>
                <p14:cNvContentPartPr/>
                <p14:nvPr/>
              </p14:nvContentPartPr>
              <p14:xfrm>
                <a:off x="7741015" y="3208025"/>
                <a:ext cx="234360" cy="3312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4FD5C45B-870C-77CA-FD6E-AE65119201A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732015" y="3199385"/>
                  <a:ext cx="2520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B190158-FCE5-F41E-A46E-C5F157A1EE05}"/>
                    </a:ext>
                  </a:extLst>
                </p14:cNvPr>
                <p14:cNvContentPartPr/>
                <p14:nvPr/>
              </p14:nvContentPartPr>
              <p14:xfrm>
                <a:off x="8000575" y="3202985"/>
                <a:ext cx="196920" cy="40644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B190158-FCE5-F41E-A46E-C5F157A1EE0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991935" y="3193985"/>
                  <a:ext cx="2145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B1FE1F63-CF72-6B57-E522-0624460C34B0}"/>
                    </a:ext>
                  </a:extLst>
                </p14:cNvPr>
                <p14:cNvContentPartPr/>
                <p14:nvPr/>
              </p14:nvContentPartPr>
              <p14:xfrm>
                <a:off x="8116495" y="3400625"/>
                <a:ext cx="86760" cy="1332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B1FE1F63-CF72-6B57-E522-0624460C34B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107855" y="3391985"/>
                  <a:ext cx="104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F1894EA7-CEC0-B9A7-FAF8-8C168BA63D28}"/>
                    </a:ext>
                  </a:extLst>
                </p14:cNvPr>
                <p14:cNvContentPartPr/>
                <p14:nvPr/>
              </p14:nvContentPartPr>
              <p14:xfrm>
                <a:off x="8204335" y="3351305"/>
                <a:ext cx="115200" cy="1461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F1894EA7-CEC0-B9A7-FAF8-8C168BA63D2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95695" y="3342305"/>
                  <a:ext cx="132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1C2EFA8E-8C31-BDA3-03EF-60F363F22D43}"/>
                    </a:ext>
                  </a:extLst>
                </p14:cNvPr>
                <p14:cNvContentPartPr/>
                <p14:nvPr/>
              </p14:nvContentPartPr>
              <p14:xfrm>
                <a:off x="8349775" y="3230345"/>
                <a:ext cx="37080" cy="3200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1C2EFA8E-8C31-BDA3-03EF-60F363F22D4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341135" y="3221345"/>
                  <a:ext cx="547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EB1A796-2330-D897-D0AE-33DF6348080D}"/>
                    </a:ext>
                  </a:extLst>
                </p14:cNvPr>
                <p14:cNvContentPartPr/>
                <p14:nvPr/>
              </p14:nvContentPartPr>
              <p14:xfrm>
                <a:off x="8207215" y="3338705"/>
                <a:ext cx="235080" cy="43884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EB1A796-2330-D897-D0AE-33DF6348080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198575" y="3329705"/>
                  <a:ext cx="25272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8C83D8F5-FCA0-2C5B-B0A5-327C910E55D6}"/>
                    </a:ext>
                  </a:extLst>
                </p14:cNvPr>
                <p14:cNvContentPartPr/>
                <p14:nvPr/>
              </p14:nvContentPartPr>
              <p14:xfrm>
                <a:off x="8394775" y="3278945"/>
                <a:ext cx="207000" cy="2440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8C83D8F5-FCA0-2C5B-B0A5-327C910E55D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385775" y="3270305"/>
                  <a:ext cx="2246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BC2A9CD5-2A69-883A-81B6-1EC2EF27D6E1}"/>
                    </a:ext>
                  </a:extLst>
                </p14:cNvPr>
                <p14:cNvContentPartPr/>
                <p14:nvPr/>
              </p14:nvContentPartPr>
              <p14:xfrm>
                <a:off x="8591335" y="3140345"/>
                <a:ext cx="295200" cy="3434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BC2A9CD5-2A69-883A-81B6-1EC2EF27D6E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582695" y="3131705"/>
                  <a:ext cx="312840" cy="36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69" name="组合 19468">
            <a:extLst>
              <a:ext uri="{FF2B5EF4-FFF2-40B4-BE49-F238E27FC236}">
                <a16:creationId xmlns:a16="http://schemas.microsoft.com/office/drawing/2014/main" id="{032211CF-DD36-5D74-D171-6FB754B61F98}"/>
              </a:ext>
            </a:extLst>
          </p:cNvPr>
          <p:cNvGrpSpPr/>
          <p:nvPr/>
        </p:nvGrpSpPr>
        <p:grpSpPr>
          <a:xfrm>
            <a:off x="-785" y="3007145"/>
            <a:ext cx="6979320" cy="3227400"/>
            <a:chOff x="-785" y="3007145"/>
            <a:chExt cx="6979320" cy="322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50C7E2A8-5197-2414-CB09-3A4F4DA6DA10}"/>
                    </a:ext>
                  </a:extLst>
                </p14:cNvPr>
                <p14:cNvContentPartPr/>
                <p14:nvPr/>
              </p14:nvContentPartPr>
              <p14:xfrm>
                <a:off x="4910335" y="3007145"/>
                <a:ext cx="583560" cy="40464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50C7E2A8-5197-2414-CB09-3A4F4DA6DA1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901335" y="2998505"/>
                  <a:ext cx="60120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30494A3A-3D8F-7F73-EEEF-D44A36107BB8}"/>
                    </a:ext>
                  </a:extLst>
                </p14:cNvPr>
                <p14:cNvContentPartPr/>
                <p14:nvPr/>
              </p14:nvContentPartPr>
              <p14:xfrm>
                <a:off x="4615495" y="3447785"/>
                <a:ext cx="118440" cy="1036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30494A3A-3D8F-7F73-EEEF-D44A36107BB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606495" y="3439145"/>
                  <a:ext cx="1360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FD08D607-C07F-143E-1605-6B285E232197}"/>
                    </a:ext>
                  </a:extLst>
                </p14:cNvPr>
                <p14:cNvContentPartPr/>
                <p14:nvPr/>
              </p14:nvContentPartPr>
              <p14:xfrm>
                <a:off x="4557175" y="3552905"/>
                <a:ext cx="205200" cy="1663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FD08D607-C07F-143E-1605-6B285E23219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548175" y="3544265"/>
                  <a:ext cx="222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C85D56E-7558-2A72-DDEE-7165BF9A6474}"/>
                    </a:ext>
                  </a:extLst>
                </p14:cNvPr>
                <p14:cNvContentPartPr/>
                <p14:nvPr/>
              </p14:nvContentPartPr>
              <p14:xfrm>
                <a:off x="4648615" y="3598985"/>
                <a:ext cx="83520" cy="1872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C85D56E-7558-2A72-DDEE-7165BF9A647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39975" y="3590345"/>
                  <a:ext cx="1011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4CDCC966-87A4-0559-5CB2-A72EE62164AA}"/>
                    </a:ext>
                  </a:extLst>
                </p14:cNvPr>
                <p14:cNvContentPartPr/>
                <p14:nvPr/>
              </p14:nvContentPartPr>
              <p14:xfrm>
                <a:off x="4729255" y="3481265"/>
                <a:ext cx="116640" cy="3110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4CDCC966-87A4-0559-5CB2-A72EE62164A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720615" y="3472265"/>
                  <a:ext cx="1342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141B374-93DD-541B-B9DE-D2A4D497A84E}"/>
                    </a:ext>
                  </a:extLst>
                </p14:cNvPr>
                <p14:cNvContentPartPr/>
                <p14:nvPr/>
              </p14:nvContentPartPr>
              <p14:xfrm>
                <a:off x="4938775" y="3533105"/>
                <a:ext cx="25920" cy="1278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141B374-93DD-541B-B9DE-D2A4D497A84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930135" y="3524465"/>
                  <a:ext cx="435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D5D837F-A6F2-1BDC-CE13-F069BB68D546}"/>
                    </a:ext>
                  </a:extLst>
                </p14:cNvPr>
                <p14:cNvContentPartPr/>
                <p14:nvPr/>
              </p14:nvContentPartPr>
              <p14:xfrm>
                <a:off x="4999615" y="3490625"/>
                <a:ext cx="110520" cy="1260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D5D837F-A6F2-1BDC-CE13-F069BB68D54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990615" y="3481625"/>
                  <a:ext cx="1281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54F444E0-9B1C-023E-05E2-A66B49984A30}"/>
                    </a:ext>
                  </a:extLst>
                </p14:cNvPr>
                <p14:cNvContentPartPr/>
                <p14:nvPr/>
              </p14:nvContentPartPr>
              <p14:xfrm>
                <a:off x="5122735" y="3457145"/>
                <a:ext cx="83520" cy="38592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54F444E0-9B1C-023E-05E2-A66B49984A3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113735" y="3448505"/>
                  <a:ext cx="1011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F9DA7836-C976-6F9C-0D16-4E970836B4E4}"/>
                    </a:ext>
                  </a:extLst>
                </p14:cNvPr>
                <p14:cNvContentPartPr/>
                <p14:nvPr/>
              </p14:nvContentPartPr>
              <p14:xfrm>
                <a:off x="5208415" y="3446345"/>
                <a:ext cx="121680" cy="10008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F9DA7836-C976-6F9C-0D16-4E970836B4E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199775" y="3437345"/>
                  <a:ext cx="139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42420600-4330-CD73-6B1E-3D9351A3AC78}"/>
                    </a:ext>
                  </a:extLst>
                </p14:cNvPr>
                <p14:cNvContentPartPr/>
                <p14:nvPr/>
              </p14:nvContentPartPr>
              <p14:xfrm>
                <a:off x="5364295" y="3219905"/>
                <a:ext cx="29880" cy="3261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42420600-4330-CD73-6B1E-3D9351A3AC7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355295" y="3210905"/>
                  <a:ext cx="475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9456" name="墨迹 19455">
                  <a:extLst>
                    <a:ext uri="{FF2B5EF4-FFF2-40B4-BE49-F238E27FC236}">
                      <a16:creationId xmlns:a16="http://schemas.microsoft.com/office/drawing/2014/main" id="{23CC5504-EB93-0067-27BC-109B21CC4F05}"/>
                    </a:ext>
                  </a:extLst>
                </p14:cNvPr>
                <p14:cNvContentPartPr/>
                <p14:nvPr/>
              </p14:nvContentPartPr>
              <p14:xfrm>
                <a:off x="5281495" y="3394145"/>
                <a:ext cx="145440" cy="27360"/>
              </p14:xfrm>
            </p:contentPart>
          </mc:Choice>
          <mc:Fallback xmlns="">
            <p:pic>
              <p:nvPicPr>
                <p:cNvPr id="19456" name="墨迹 19455">
                  <a:extLst>
                    <a:ext uri="{FF2B5EF4-FFF2-40B4-BE49-F238E27FC236}">
                      <a16:creationId xmlns:a16="http://schemas.microsoft.com/office/drawing/2014/main" id="{23CC5504-EB93-0067-27BC-109B21CC4F0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272495" y="3385145"/>
                  <a:ext cx="1630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9457" name="墨迹 19456">
                  <a:extLst>
                    <a:ext uri="{FF2B5EF4-FFF2-40B4-BE49-F238E27FC236}">
                      <a16:creationId xmlns:a16="http://schemas.microsoft.com/office/drawing/2014/main" id="{3708AE84-3CBD-65A8-9836-E7BEF9070E23}"/>
                    </a:ext>
                  </a:extLst>
                </p14:cNvPr>
                <p14:cNvContentPartPr/>
                <p14:nvPr/>
              </p14:nvContentPartPr>
              <p14:xfrm>
                <a:off x="5500375" y="3164465"/>
                <a:ext cx="32760" cy="431640"/>
              </p14:xfrm>
            </p:contentPart>
          </mc:Choice>
          <mc:Fallback xmlns="">
            <p:pic>
              <p:nvPicPr>
                <p:cNvPr id="19457" name="墨迹 19456">
                  <a:extLst>
                    <a:ext uri="{FF2B5EF4-FFF2-40B4-BE49-F238E27FC236}">
                      <a16:creationId xmlns:a16="http://schemas.microsoft.com/office/drawing/2014/main" id="{3708AE84-3CBD-65A8-9836-E7BEF9070E2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491735" y="3155465"/>
                  <a:ext cx="5040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9459" name="墨迹 19458">
                  <a:extLst>
                    <a:ext uri="{FF2B5EF4-FFF2-40B4-BE49-F238E27FC236}">
                      <a16:creationId xmlns:a16="http://schemas.microsoft.com/office/drawing/2014/main" id="{337B91EE-92C5-5DD0-2B40-448A9437D2C6}"/>
                    </a:ext>
                  </a:extLst>
                </p14:cNvPr>
                <p14:cNvContentPartPr/>
                <p14:nvPr/>
              </p14:nvContentPartPr>
              <p14:xfrm>
                <a:off x="5575975" y="3345185"/>
                <a:ext cx="60480" cy="127440"/>
              </p14:xfrm>
            </p:contentPart>
          </mc:Choice>
          <mc:Fallback xmlns="">
            <p:pic>
              <p:nvPicPr>
                <p:cNvPr id="19459" name="墨迹 19458">
                  <a:extLst>
                    <a:ext uri="{FF2B5EF4-FFF2-40B4-BE49-F238E27FC236}">
                      <a16:creationId xmlns:a16="http://schemas.microsoft.com/office/drawing/2014/main" id="{337B91EE-92C5-5DD0-2B40-448A9437D2C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566975" y="3336545"/>
                  <a:ext cx="781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9460" name="墨迹 19459">
                  <a:extLst>
                    <a:ext uri="{FF2B5EF4-FFF2-40B4-BE49-F238E27FC236}">
                      <a16:creationId xmlns:a16="http://schemas.microsoft.com/office/drawing/2014/main" id="{0D19EADC-0085-0091-6EAE-A6EF705F7F3D}"/>
                    </a:ext>
                  </a:extLst>
                </p14:cNvPr>
                <p14:cNvContentPartPr/>
                <p14:nvPr/>
              </p14:nvContentPartPr>
              <p14:xfrm>
                <a:off x="5650855" y="3118745"/>
                <a:ext cx="173880" cy="318600"/>
              </p14:xfrm>
            </p:contentPart>
          </mc:Choice>
          <mc:Fallback xmlns="">
            <p:pic>
              <p:nvPicPr>
                <p:cNvPr id="19460" name="墨迹 19459">
                  <a:extLst>
                    <a:ext uri="{FF2B5EF4-FFF2-40B4-BE49-F238E27FC236}">
                      <a16:creationId xmlns:a16="http://schemas.microsoft.com/office/drawing/2014/main" id="{0D19EADC-0085-0091-6EAE-A6EF705F7F3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642215" y="3110105"/>
                  <a:ext cx="19152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9461" name="墨迹 19460">
                  <a:extLst>
                    <a:ext uri="{FF2B5EF4-FFF2-40B4-BE49-F238E27FC236}">
                      <a16:creationId xmlns:a16="http://schemas.microsoft.com/office/drawing/2014/main" id="{695C909F-3600-3EA3-C098-F74CD77BE8AE}"/>
                    </a:ext>
                  </a:extLst>
                </p14:cNvPr>
                <p14:cNvContentPartPr/>
                <p14:nvPr/>
              </p14:nvContentPartPr>
              <p14:xfrm>
                <a:off x="5664895" y="3254825"/>
                <a:ext cx="228600" cy="358560"/>
              </p14:xfrm>
            </p:contentPart>
          </mc:Choice>
          <mc:Fallback xmlns="">
            <p:pic>
              <p:nvPicPr>
                <p:cNvPr id="19461" name="墨迹 19460">
                  <a:extLst>
                    <a:ext uri="{FF2B5EF4-FFF2-40B4-BE49-F238E27FC236}">
                      <a16:creationId xmlns:a16="http://schemas.microsoft.com/office/drawing/2014/main" id="{695C909F-3600-3EA3-C098-F74CD77BE8A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655895" y="3246185"/>
                  <a:ext cx="2462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9462" name="墨迹 19461">
                  <a:extLst>
                    <a:ext uri="{FF2B5EF4-FFF2-40B4-BE49-F238E27FC236}">
                      <a16:creationId xmlns:a16="http://schemas.microsoft.com/office/drawing/2014/main" id="{A6543D7D-0AB6-9765-0EC8-9CD4389DDCB0}"/>
                    </a:ext>
                  </a:extLst>
                </p14:cNvPr>
                <p14:cNvContentPartPr/>
                <p14:nvPr/>
              </p14:nvContentPartPr>
              <p14:xfrm>
                <a:off x="5835895" y="3264905"/>
                <a:ext cx="94320" cy="135720"/>
              </p14:xfrm>
            </p:contentPart>
          </mc:Choice>
          <mc:Fallback xmlns="">
            <p:pic>
              <p:nvPicPr>
                <p:cNvPr id="19462" name="墨迹 19461">
                  <a:extLst>
                    <a:ext uri="{FF2B5EF4-FFF2-40B4-BE49-F238E27FC236}">
                      <a16:creationId xmlns:a16="http://schemas.microsoft.com/office/drawing/2014/main" id="{A6543D7D-0AB6-9765-0EC8-9CD4389DDCB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826895" y="3256265"/>
                  <a:ext cx="111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9463" name="墨迹 19462">
                  <a:extLst>
                    <a:ext uri="{FF2B5EF4-FFF2-40B4-BE49-F238E27FC236}">
                      <a16:creationId xmlns:a16="http://schemas.microsoft.com/office/drawing/2014/main" id="{758B40E4-247E-CEC9-D5C0-019473777C79}"/>
                    </a:ext>
                  </a:extLst>
                </p14:cNvPr>
                <p14:cNvContentPartPr/>
                <p14:nvPr/>
              </p14:nvContentPartPr>
              <p14:xfrm>
                <a:off x="5939215" y="3078065"/>
                <a:ext cx="182880" cy="273600"/>
              </p14:xfrm>
            </p:contentPart>
          </mc:Choice>
          <mc:Fallback xmlns="">
            <p:pic>
              <p:nvPicPr>
                <p:cNvPr id="19463" name="墨迹 19462">
                  <a:extLst>
                    <a:ext uri="{FF2B5EF4-FFF2-40B4-BE49-F238E27FC236}">
                      <a16:creationId xmlns:a16="http://schemas.microsoft.com/office/drawing/2014/main" id="{758B40E4-247E-CEC9-D5C0-019473777C7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930215" y="3069065"/>
                  <a:ext cx="2005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9464" name="墨迹 19463">
                  <a:extLst>
                    <a:ext uri="{FF2B5EF4-FFF2-40B4-BE49-F238E27FC236}">
                      <a16:creationId xmlns:a16="http://schemas.microsoft.com/office/drawing/2014/main" id="{5EECDE77-8415-010D-F889-2C12CCF737D5}"/>
                    </a:ext>
                  </a:extLst>
                </p14:cNvPr>
                <p14:cNvContentPartPr/>
                <p14:nvPr/>
              </p14:nvContentPartPr>
              <p14:xfrm>
                <a:off x="5976655" y="3173105"/>
                <a:ext cx="170640" cy="56520"/>
              </p14:xfrm>
            </p:contentPart>
          </mc:Choice>
          <mc:Fallback xmlns="">
            <p:pic>
              <p:nvPicPr>
                <p:cNvPr id="19464" name="墨迹 19463">
                  <a:extLst>
                    <a:ext uri="{FF2B5EF4-FFF2-40B4-BE49-F238E27FC236}">
                      <a16:creationId xmlns:a16="http://schemas.microsoft.com/office/drawing/2014/main" id="{5EECDE77-8415-010D-F889-2C12CCF737D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967655" y="3164105"/>
                  <a:ext cx="1882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9467" name="墨迹 19466">
                  <a:extLst>
                    <a:ext uri="{FF2B5EF4-FFF2-40B4-BE49-F238E27FC236}">
                      <a16:creationId xmlns:a16="http://schemas.microsoft.com/office/drawing/2014/main" id="{163D17EB-2B63-22C9-E4C3-FAD0E0934784}"/>
                    </a:ext>
                  </a:extLst>
                </p14:cNvPr>
                <p14:cNvContentPartPr/>
                <p14:nvPr/>
              </p14:nvContentPartPr>
              <p14:xfrm>
                <a:off x="-785" y="4817585"/>
                <a:ext cx="6979320" cy="1416960"/>
              </p14:xfrm>
            </p:contentPart>
          </mc:Choice>
          <mc:Fallback xmlns="">
            <p:pic>
              <p:nvPicPr>
                <p:cNvPr id="19467" name="墨迹 19466">
                  <a:extLst>
                    <a:ext uri="{FF2B5EF4-FFF2-40B4-BE49-F238E27FC236}">
                      <a16:creationId xmlns:a16="http://schemas.microsoft.com/office/drawing/2014/main" id="{163D17EB-2B63-22C9-E4C3-FAD0E093478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-9425" y="4808945"/>
                  <a:ext cx="6996960" cy="14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9468" name="墨迹 19467">
                  <a:extLst>
                    <a:ext uri="{FF2B5EF4-FFF2-40B4-BE49-F238E27FC236}">
                      <a16:creationId xmlns:a16="http://schemas.microsoft.com/office/drawing/2014/main" id="{DD587290-968E-5195-02BB-69D68536750E}"/>
                    </a:ext>
                  </a:extLst>
                </p14:cNvPr>
                <p14:cNvContentPartPr/>
                <p14:nvPr/>
              </p14:nvContentPartPr>
              <p14:xfrm>
                <a:off x="1817575" y="3218465"/>
                <a:ext cx="428040" cy="1674000"/>
              </p14:xfrm>
            </p:contentPart>
          </mc:Choice>
          <mc:Fallback xmlns="">
            <p:pic>
              <p:nvPicPr>
                <p:cNvPr id="19468" name="墨迹 19467">
                  <a:extLst>
                    <a:ext uri="{FF2B5EF4-FFF2-40B4-BE49-F238E27FC236}">
                      <a16:creationId xmlns:a16="http://schemas.microsoft.com/office/drawing/2014/main" id="{DD587290-968E-5195-02BB-69D68536750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808575" y="3209825"/>
                  <a:ext cx="445680" cy="169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73" name="组合 19472">
            <a:extLst>
              <a:ext uri="{FF2B5EF4-FFF2-40B4-BE49-F238E27FC236}">
                <a16:creationId xmlns:a16="http://schemas.microsoft.com/office/drawing/2014/main" id="{56F9E838-D139-C6AA-966B-003C84D0FD98}"/>
              </a:ext>
            </a:extLst>
          </p:cNvPr>
          <p:cNvGrpSpPr/>
          <p:nvPr/>
        </p:nvGrpSpPr>
        <p:grpSpPr>
          <a:xfrm>
            <a:off x="3625495" y="5373785"/>
            <a:ext cx="3329280" cy="588240"/>
            <a:chOff x="3625495" y="5373785"/>
            <a:chExt cx="3329280" cy="58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9470" name="墨迹 19469">
                  <a:extLst>
                    <a:ext uri="{FF2B5EF4-FFF2-40B4-BE49-F238E27FC236}">
                      <a16:creationId xmlns:a16="http://schemas.microsoft.com/office/drawing/2014/main" id="{3865C529-7082-6065-E4E5-7EFD6A5061CA}"/>
                    </a:ext>
                  </a:extLst>
                </p14:cNvPr>
                <p14:cNvContentPartPr/>
                <p14:nvPr/>
              </p14:nvContentPartPr>
              <p14:xfrm>
                <a:off x="3625495" y="5373785"/>
                <a:ext cx="2971440" cy="588240"/>
              </p14:xfrm>
            </p:contentPart>
          </mc:Choice>
          <mc:Fallback xmlns="">
            <p:pic>
              <p:nvPicPr>
                <p:cNvPr id="19470" name="墨迹 19469">
                  <a:extLst>
                    <a:ext uri="{FF2B5EF4-FFF2-40B4-BE49-F238E27FC236}">
                      <a16:creationId xmlns:a16="http://schemas.microsoft.com/office/drawing/2014/main" id="{3865C529-7082-6065-E4E5-7EFD6A5061C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616495" y="5364785"/>
                  <a:ext cx="298908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9471" name="墨迹 19470">
                  <a:extLst>
                    <a:ext uri="{FF2B5EF4-FFF2-40B4-BE49-F238E27FC236}">
                      <a16:creationId xmlns:a16="http://schemas.microsoft.com/office/drawing/2014/main" id="{26C3C311-FB83-BE79-3884-9500FC9B2DD7}"/>
                    </a:ext>
                  </a:extLst>
                </p14:cNvPr>
                <p14:cNvContentPartPr/>
                <p14:nvPr/>
              </p14:nvContentPartPr>
              <p14:xfrm>
                <a:off x="3652495" y="5828105"/>
                <a:ext cx="3302280" cy="56880"/>
              </p14:xfrm>
            </p:contentPart>
          </mc:Choice>
          <mc:Fallback xmlns="">
            <p:pic>
              <p:nvPicPr>
                <p:cNvPr id="19471" name="墨迹 19470">
                  <a:extLst>
                    <a:ext uri="{FF2B5EF4-FFF2-40B4-BE49-F238E27FC236}">
                      <a16:creationId xmlns:a16="http://schemas.microsoft.com/office/drawing/2014/main" id="{26C3C311-FB83-BE79-3884-9500FC9B2DD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643495" y="5819465"/>
                  <a:ext cx="3319920" cy="7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9472" name="墨迹 19471">
                <a:extLst>
                  <a:ext uri="{FF2B5EF4-FFF2-40B4-BE49-F238E27FC236}">
                    <a16:creationId xmlns:a16="http://schemas.microsoft.com/office/drawing/2014/main" id="{72905B4B-3A86-DDE0-4434-9C9BF7E21992}"/>
                  </a:ext>
                </a:extLst>
              </p14:cNvPr>
              <p14:cNvContentPartPr/>
              <p14:nvPr/>
            </p14:nvContentPartPr>
            <p14:xfrm>
              <a:off x="1697335" y="5802545"/>
              <a:ext cx="393480" cy="429840"/>
            </p14:xfrm>
          </p:contentPart>
        </mc:Choice>
        <mc:Fallback xmlns="">
          <p:pic>
            <p:nvPicPr>
              <p:cNvPr id="19472" name="墨迹 19471">
                <a:extLst>
                  <a:ext uri="{FF2B5EF4-FFF2-40B4-BE49-F238E27FC236}">
                    <a16:creationId xmlns:a16="http://schemas.microsoft.com/office/drawing/2014/main" id="{72905B4B-3A86-DDE0-4434-9C9BF7E21992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688335" y="5793545"/>
                <a:ext cx="411120" cy="44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33" name="组合 19532">
            <a:extLst>
              <a:ext uri="{FF2B5EF4-FFF2-40B4-BE49-F238E27FC236}">
                <a16:creationId xmlns:a16="http://schemas.microsoft.com/office/drawing/2014/main" id="{DAB78701-B3FA-1885-D073-4781DA376378}"/>
              </a:ext>
            </a:extLst>
          </p:cNvPr>
          <p:cNvGrpSpPr/>
          <p:nvPr/>
        </p:nvGrpSpPr>
        <p:grpSpPr>
          <a:xfrm>
            <a:off x="6391432" y="3937914"/>
            <a:ext cx="3654000" cy="2947680"/>
            <a:chOff x="6391432" y="3937914"/>
            <a:chExt cx="3654000" cy="294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2E684EB-8D46-ECF1-AC63-EFF06E44109D}"/>
                    </a:ext>
                  </a:extLst>
                </p14:cNvPr>
                <p14:cNvContentPartPr/>
                <p14:nvPr/>
              </p14:nvContentPartPr>
              <p14:xfrm>
                <a:off x="6391432" y="3937914"/>
                <a:ext cx="2603520" cy="128628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2E684EB-8D46-ECF1-AC63-EFF06E44109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382792" y="3928914"/>
                  <a:ext cx="2621160" cy="13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47422CE-BDD2-110C-963F-E6F2DCDA8AD9}"/>
                    </a:ext>
                  </a:extLst>
                </p14:cNvPr>
                <p14:cNvContentPartPr/>
                <p14:nvPr/>
              </p14:nvContentPartPr>
              <p14:xfrm>
                <a:off x="7112152" y="5404914"/>
                <a:ext cx="184320" cy="2804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47422CE-BDD2-110C-963F-E6F2DCDA8AD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103512" y="5395914"/>
                  <a:ext cx="2019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576025D-2F23-D0CB-C20C-B164807B2689}"/>
                    </a:ext>
                  </a:extLst>
                </p14:cNvPr>
                <p14:cNvContentPartPr/>
                <p14:nvPr/>
              </p14:nvContentPartPr>
              <p14:xfrm>
                <a:off x="7017472" y="5447754"/>
                <a:ext cx="417240" cy="2689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576025D-2F23-D0CB-C20C-B164807B268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008832" y="5439114"/>
                  <a:ext cx="4348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9465" name="墨迹 19464">
                  <a:extLst>
                    <a:ext uri="{FF2B5EF4-FFF2-40B4-BE49-F238E27FC236}">
                      <a16:creationId xmlns:a16="http://schemas.microsoft.com/office/drawing/2014/main" id="{1CA9B551-55D3-4C79-6FD8-5A369F46D5F5}"/>
                    </a:ext>
                  </a:extLst>
                </p14:cNvPr>
                <p14:cNvContentPartPr/>
                <p14:nvPr/>
              </p14:nvContentPartPr>
              <p14:xfrm>
                <a:off x="7463512" y="5348394"/>
                <a:ext cx="88920" cy="99360"/>
              </p14:xfrm>
            </p:contentPart>
          </mc:Choice>
          <mc:Fallback>
            <p:pic>
              <p:nvPicPr>
                <p:cNvPr id="19465" name="墨迹 19464">
                  <a:extLst>
                    <a:ext uri="{FF2B5EF4-FFF2-40B4-BE49-F238E27FC236}">
                      <a16:creationId xmlns:a16="http://schemas.microsoft.com/office/drawing/2014/main" id="{1CA9B551-55D3-4C79-6FD8-5A369F46D5F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454872" y="5339394"/>
                  <a:ext cx="106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9474" name="墨迹 19473">
                  <a:extLst>
                    <a:ext uri="{FF2B5EF4-FFF2-40B4-BE49-F238E27FC236}">
                      <a16:creationId xmlns:a16="http://schemas.microsoft.com/office/drawing/2014/main" id="{E121AC3F-8D60-8F31-49B8-BC52CCEE97A9}"/>
                    </a:ext>
                  </a:extLst>
                </p14:cNvPr>
                <p14:cNvContentPartPr/>
                <p14:nvPr/>
              </p14:nvContentPartPr>
              <p14:xfrm>
                <a:off x="7482232" y="5322474"/>
                <a:ext cx="245880" cy="310320"/>
              </p14:xfrm>
            </p:contentPart>
          </mc:Choice>
          <mc:Fallback>
            <p:pic>
              <p:nvPicPr>
                <p:cNvPr id="19474" name="墨迹 19473">
                  <a:extLst>
                    <a:ext uri="{FF2B5EF4-FFF2-40B4-BE49-F238E27FC236}">
                      <a16:creationId xmlns:a16="http://schemas.microsoft.com/office/drawing/2014/main" id="{E121AC3F-8D60-8F31-49B8-BC52CCEE97A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473232" y="5313474"/>
                  <a:ext cx="2635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9475" name="墨迹 19474">
                  <a:extLst>
                    <a:ext uri="{FF2B5EF4-FFF2-40B4-BE49-F238E27FC236}">
                      <a16:creationId xmlns:a16="http://schemas.microsoft.com/office/drawing/2014/main" id="{A47FB80A-2EAB-8863-4F17-FD3A852CF404}"/>
                    </a:ext>
                  </a:extLst>
                </p14:cNvPr>
                <p14:cNvContentPartPr/>
                <p14:nvPr/>
              </p14:nvContentPartPr>
              <p14:xfrm>
                <a:off x="7652152" y="5495994"/>
                <a:ext cx="63720" cy="271800"/>
              </p14:xfrm>
            </p:contentPart>
          </mc:Choice>
          <mc:Fallback>
            <p:pic>
              <p:nvPicPr>
                <p:cNvPr id="19475" name="墨迹 19474">
                  <a:extLst>
                    <a:ext uri="{FF2B5EF4-FFF2-40B4-BE49-F238E27FC236}">
                      <a16:creationId xmlns:a16="http://schemas.microsoft.com/office/drawing/2014/main" id="{A47FB80A-2EAB-8863-4F17-FD3A852CF40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643512" y="5487354"/>
                  <a:ext cx="813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9476" name="墨迹 19475">
                  <a:extLst>
                    <a:ext uri="{FF2B5EF4-FFF2-40B4-BE49-F238E27FC236}">
                      <a16:creationId xmlns:a16="http://schemas.microsoft.com/office/drawing/2014/main" id="{9595342C-2B3F-EA32-EF75-8AFF43E4057A}"/>
                    </a:ext>
                  </a:extLst>
                </p14:cNvPr>
                <p14:cNvContentPartPr/>
                <p14:nvPr/>
              </p14:nvContentPartPr>
              <p14:xfrm>
                <a:off x="7869592" y="5326794"/>
                <a:ext cx="244440" cy="305280"/>
              </p14:xfrm>
            </p:contentPart>
          </mc:Choice>
          <mc:Fallback>
            <p:pic>
              <p:nvPicPr>
                <p:cNvPr id="19476" name="墨迹 19475">
                  <a:extLst>
                    <a:ext uri="{FF2B5EF4-FFF2-40B4-BE49-F238E27FC236}">
                      <a16:creationId xmlns:a16="http://schemas.microsoft.com/office/drawing/2014/main" id="{9595342C-2B3F-EA32-EF75-8AFF43E4057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860592" y="5318154"/>
                  <a:ext cx="2620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9477" name="墨迹 19476">
                  <a:extLst>
                    <a:ext uri="{FF2B5EF4-FFF2-40B4-BE49-F238E27FC236}">
                      <a16:creationId xmlns:a16="http://schemas.microsoft.com/office/drawing/2014/main" id="{025E0932-7995-5752-E944-1CA2B81EA222}"/>
                    </a:ext>
                  </a:extLst>
                </p14:cNvPr>
                <p14:cNvContentPartPr/>
                <p14:nvPr/>
              </p14:nvContentPartPr>
              <p14:xfrm>
                <a:off x="7914592" y="5362794"/>
                <a:ext cx="105480" cy="308880"/>
              </p14:xfrm>
            </p:contentPart>
          </mc:Choice>
          <mc:Fallback>
            <p:pic>
              <p:nvPicPr>
                <p:cNvPr id="19477" name="墨迹 19476">
                  <a:extLst>
                    <a:ext uri="{FF2B5EF4-FFF2-40B4-BE49-F238E27FC236}">
                      <a16:creationId xmlns:a16="http://schemas.microsoft.com/office/drawing/2014/main" id="{025E0932-7995-5752-E944-1CA2B81EA22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905952" y="5353794"/>
                  <a:ext cx="1231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9478" name="墨迹 19477">
                  <a:extLst>
                    <a:ext uri="{FF2B5EF4-FFF2-40B4-BE49-F238E27FC236}">
                      <a16:creationId xmlns:a16="http://schemas.microsoft.com/office/drawing/2014/main" id="{91D13743-18DE-260C-404E-A0EA615A554A}"/>
                    </a:ext>
                  </a:extLst>
                </p14:cNvPr>
                <p14:cNvContentPartPr/>
                <p14:nvPr/>
              </p14:nvContentPartPr>
              <p14:xfrm>
                <a:off x="7945912" y="5356674"/>
                <a:ext cx="422640" cy="308520"/>
              </p14:xfrm>
            </p:contentPart>
          </mc:Choice>
          <mc:Fallback>
            <p:pic>
              <p:nvPicPr>
                <p:cNvPr id="19478" name="墨迹 19477">
                  <a:extLst>
                    <a:ext uri="{FF2B5EF4-FFF2-40B4-BE49-F238E27FC236}">
                      <a16:creationId xmlns:a16="http://schemas.microsoft.com/office/drawing/2014/main" id="{91D13743-18DE-260C-404E-A0EA615A554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936912" y="5347674"/>
                  <a:ext cx="4402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9479" name="墨迹 19478">
                  <a:extLst>
                    <a:ext uri="{FF2B5EF4-FFF2-40B4-BE49-F238E27FC236}">
                      <a16:creationId xmlns:a16="http://schemas.microsoft.com/office/drawing/2014/main" id="{951EB43E-5DD8-CF3C-5483-E75F7E8E1336}"/>
                    </a:ext>
                  </a:extLst>
                </p14:cNvPr>
                <p14:cNvContentPartPr/>
                <p14:nvPr/>
              </p14:nvContentPartPr>
              <p14:xfrm>
                <a:off x="8306992" y="5260914"/>
                <a:ext cx="129240" cy="306720"/>
              </p14:xfrm>
            </p:contentPart>
          </mc:Choice>
          <mc:Fallback>
            <p:pic>
              <p:nvPicPr>
                <p:cNvPr id="19479" name="墨迹 19478">
                  <a:extLst>
                    <a:ext uri="{FF2B5EF4-FFF2-40B4-BE49-F238E27FC236}">
                      <a16:creationId xmlns:a16="http://schemas.microsoft.com/office/drawing/2014/main" id="{951EB43E-5DD8-CF3C-5483-E75F7E8E133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297992" y="5251914"/>
                  <a:ext cx="1468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9480" name="墨迹 19479">
                  <a:extLst>
                    <a:ext uri="{FF2B5EF4-FFF2-40B4-BE49-F238E27FC236}">
                      <a16:creationId xmlns:a16="http://schemas.microsoft.com/office/drawing/2014/main" id="{AD8835ED-C5EB-5FFD-4780-DD7E2F76EA1D}"/>
                    </a:ext>
                  </a:extLst>
                </p14:cNvPr>
                <p14:cNvContentPartPr/>
                <p14:nvPr/>
              </p14:nvContentPartPr>
              <p14:xfrm>
                <a:off x="8425432" y="5295114"/>
                <a:ext cx="164160" cy="221040"/>
              </p14:xfrm>
            </p:contentPart>
          </mc:Choice>
          <mc:Fallback>
            <p:pic>
              <p:nvPicPr>
                <p:cNvPr id="19480" name="墨迹 19479">
                  <a:extLst>
                    <a:ext uri="{FF2B5EF4-FFF2-40B4-BE49-F238E27FC236}">
                      <a16:creationId xmlns:a16="http://schemas.microsoft.com/office/drawing/2014/main" id="{AD8835ED-C5EB-5FFD-4780-DD7E2F76EA1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416792" y="5286474"/>
                  <a:ext cx="1818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9481" name="墨迹 19480">
                  <a:extLst>
                    <a:ext uri="{FF2B5EF4-FFF2-40B4-BE49-F238E27FC236}">
                      <a16:creationId xmlns:a16="http://schemas.microsoft.com/office/drawing/2014/main" id="{78782E59-F324-6DD3-5056-9CEBC3E2BD3D}"/>
                    </a:ext>
                  </a:extLst>
                </p14:cNvPr>
                <p14:cNvContentPartPr/>
                <p14:nvPr/>
              </p14:nvContentPartPr>
              <p14:xfrm>
                <a:off x="8598592" y="5095314"/>
                <a:ext cx="608760" cy="411840"/>
              </p14:xfrm>
            </p:contentPart>
          </mc:Choice>
          <mc:Fallback>
            <p:pic>
              <p:nvPicPr>
                <p:cNvPr id="19481" name="墨迹 19480">
                  <a:extLst>
                    <a:ext uri="{FF2B5EF4-FFF2-40B4-BE49-F238E27FC236}">
                      <a16:creationId xmlns:a16="http://schemas.microsoft.com/office/drawing/2014/main" id="{78782E59-F324-6DD3-5056-9CEBC3E2BD3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589952" y="5086674"/>
                  <a:ext cx="62640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9482" name="墨迹 19481">
                  <a:extLst>
                    <a:ext uri="{FF2B5EF4-FFF2-40B4-BE49-F238E27FC236}">
                      <a16:creationId xmlns:a16="http://schemas.microsoft.com/office/drawing/2014/main" id="{EFB360D1-1514-7F7D-E362-C1C5CEA834A9}"/>
                    </a:ext>
                  </a:extLst>
                </p14:cNvPr>
                <p14:cNvContentPartPr/>
                <p14:nvPr/>
              </p14:nvContentPartPr>
              <p14:xfrm>
                <a:off x="7468192" y="5949594"/>
                <a:ext cx="195480" cy="78120"/>
              </p14:xfrm>
            </p:contentPart>
          </mc:Choice>
          <mc:Fallback>
            <p:pic>
              <p:nvPicPr>
                <p:cNvPr id="19482" name="墨迹 19481">
                  <a:extLst>
                    <a:ext uri="{FF2B5EF4-FFF2-40B4-BE49-F238E27FC236}">
                      <a16:creationId xmlns:a16="http://schemas.microsoft.com/office/drawing/2014/main" id="{EFB360D1-1514-7F7D-E362-C1C5CEA834A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459192" y="5940954"/>
                  <a:ext cx="2131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9483" name="墨迹 19482">
                  <a:extLst>
                    <a:ext uri="{FF2B5EF4-FFF2-40B4-BE49-F238E27FC236}">
                      <a16:creationId xmlns:a16="http://schemas.microsoft.com/office/drawing/2014/main" id="{CD0AE2F5-31B9-9014-F54F-38B38BD00354}"/>
                    </a:ext>
                  </a:extLst>
                </p14:cNvPr>
                <p14:cNvContentPartPr/>
                <p14:nvPr/>
              </p14:nvContentPartPr>
              <p14:xfrm>
                <a:off x="7516792" y="5802354"/>
                <a:ext cx="419040" cy="378720"/>
              </p14:xfrm>
            </p:contentPart>
          </mc:Choice>
          <mc:Fallback>
            <p:pic>
              <p:nvPicPr>
                <p:cNvPr id="19483" name="墨迹 19482">
                  <a:extLst>
                    <a:ext uri="{FF2B5EF4-FFF2-40B4-BE49-F238E27FC236}">
                      <a16:creationId xmlns:a16="http://schemas.microsoft.com/office/drawing/2014/main" id="{CD0AE2F5-31B9-9014-F54F-38B38BD0035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508152" y="5793354"/>
                  <a:ext cx="43668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9484" name="墨迹 19483">
                  <a:extLst>
                    <a:ext uri="{FF2B5EF4-FFF2-40B4-BE49-F238E27FC236}">
                      <a16:creationId xmlns:a16="http://schemas.microsoft.com/office/drawing/2014/main" id="{9DEB47D2-12B7-6F53-54A7-03722208113A}"/>
                    </a:ext>
                  </a:extLst>
                </p14:cNvPr>
                <p14:cNvContentPartPr/>
                <p14:nvPr/>
              </p14:nvContentPartPr>
              <p14:xfrm>
                <a:off x="7719832" y="5923314"/>
                <a:ext cx="189720" cy="282600"/>
              </p14:xfrm>
            </p:contentPart>
          </mc:Choice>
          <mc:Fallback>
            <p:pic>
              <p:nvPicPr>
                <p:cNvPr id="19484" name="墨迹 19483">
                  <a:extLst>
                    <a:ext uri="{FF2B5EF4-FFF2-40B4-BE49-F238E27FC236}">
                      <a16:creationId xmlns:a16="http://schemas.microsoft.com/office/drawing/2014/main" id="{9DEB47D2-12B7-6F53-54A7-03722208113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711192" y="5914314"/>
                  <a:ext cx="2073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9485" name="墨迹 19484">
                  <a:extLst>
                    <a:ext uri="{FF2B5EF4-FFF2-40B4-BE49-F238E27FC236}">
                      <a16:creationId xmlns:a16="http://schemas.microsoft.com/office/drawing/2014/main" id="{788C6399-8FD1-9EF6-F4DE-7E0B8E5D1349}"/>
                    </a:ext>
                  </a:extLst>
                </p14:cNvPr>
                <p14:cNvContentPartPr/>
                <p14:nvPr/>
              </p14:nvContentPartPr>
              <p14:xfrm>
                <a:off x="8148952" y="5797674"/>
                <a:ext cx="32400" cy="252360"/>
              </p14:xfrm>
            </p:contentPart>
          </mc:Choice>
          <mc:Fallback>
            <p:pic>
              <p:nvPicPr>
                <p:cNvPr id="19485" name="墨迹 19484">
                  <a:extLst>
                    <a:ext uri="{FF2B5EF4-FFF2-40B4-BE49-F238E27FC236}">
                      <a16:creationId xmlns:a16="http://schemas.microsoft.com/office/drawing/2014/main" id="{788C6399-8FD1-9EF6-F4DE-7E0B8E5D134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140312" y="5789034"/>
                  <a:ext cx="500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9486" name="墨迹 19485">
                  <a:extLst>
                    <a:ext uri="{FF2B5EF4-FFF2-40B4-BE49-F238E27FC236}">
                      <a16:creationId xmlns:a16="http://schemas.microsoft.com/office/drawing/2014/main" id="{0837C6A5-F74F-BD27-8B3D-2466B384F8C0}"/>
                    </a:ext>
                  </a:extLst>
                </p14:cNvPr>
                <p14:cNvContentPartPr/>
                <p14:nvPr/>
              </p14:nvContentPartPr>
              <p14:xfrm>
                <a:off x="8140312" y="5799114"/>
                <a:ext cx="235440" cy="204120"/>
              </p14:xfrm>
            </p:contentPart>
          </mc:Choice>
          <mc:Fallback>
            <p:pic>
              <p:nvPicPr>
                <p:cNvPr id="19486" name="墨迹 19485">
                  <a:extLst>
                    <a:ext uri="{FF2B5EF4-FFF2-40B4-BE49-F238E27FC236}">
                      <a16:creationId xmlns:a16="http://schemas.microsoft.com/office/drawing/2014/main" id="{0837C6A5-F74F-BD27-8B3D-2466B384F8C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131312" y="5790114"/>
                  <a:ext cx="2530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9488" name="墨迹 19487">
                  <a:extLst>
                    <a:ext uri="{FF2B5EF4-FFF2-40B4-BE49-F238E27FC236}">
                      <a16:creationId xmlns:a16="http://schemas.microsoft.com/office/drawing/2014/main" id="{400282F2-BF3C-5A52-AE62-358AB06FB6C1}"/>
                    </a:ext>
                  </a:extLst>
                </p14:cNvPr>
                <p14:cNvContentPartPr/>
                <p14:nvPr/>
              </p14:nvContentPartPr>
              <p14:xfrm>
                <a:off x="8395912" y="5890194"/>
                <a:ext cx="70920" cy="28800"/>
              </p14:xfrm>
            </p:contentPart>
          </mc:Choice>
          <mc:Fallback>
            <p:pic>
              <p:nvPicPr>
                <p:cNvPr id="19488" name="墨迹 19487">
                  <a:extLst>
                    <a:ext uri="{FF2B5EF4-FFF2-40B4-BE49-F238E27FC236}">
                      <a16:creationId xmlns:a16="http://schemas.microsoft.com/office/drawing/2014/main" id="{400282F2-BF3C-5A52-AE62-358AB06FB6C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386912" y="5881554"/>
                  <a:ext cx="88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9489" name="墨迹 19488">
                  <a:extLst>
                    <a:ext uri="{FF2B5EF4-FFF2-40B4-BE49-F238E27FC236}">
                      <a16:creationId xmlns:a16="http://schemas.microsoft.com/office/drawing/2014/main" id="{3880203C-C935-02D9-AB05-56AD53B7756D}"/>
                    </a:ext>
                  </a:extLst>
                </p14:cNvPr>
                <p14:cNvContentPartPr/>
                <p14:nvPr/>
              </p14:nvContentPartPr>
              <p14:xfrm>
                <a:off x="8514352" y="5693274"/>
                <a:ext cx="188640" cy="270000"/>
              </p14:xfrm>
            </p:contentPart>
          </mc:Choice>
          <mc:Fallback>
            <p:pic>
              <p:nvPicPr>
                <p:cNvPr id="19489" name="墨迹 19488">
                  <a:extLst>
                    <a:ext uri="{FF2B5EF4-FFF2-40B4-BE49-F238E27FC236}">
                      <a16:creationId xmlns:a16="http://schemas.microsoft.com/office/drawing/2014/main" id="{3880203C-C935-02D9-AB05-56AD53B7756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505712" y="5684274"/>
                  <a:ext cx="2062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9490" name="墨迹 19489">
                  <a:extLst>
                    <a:ext uri="{FF2B5EF4-FFF2-40B4-BE49-F238E27FC236}">
                      <a16:creationId xmlns:a16="http://schemas.microsoft.com/office/drawing/2014/main" id="{0CDB7D27-F718-93FE-46C7-5C0FCF5EC94A}"/>
                    </a:ext>
                  </a:extLst>
                </p14:cNvPr>
                <p14:cNvContentPartPr/>
                <p14:nvPr/>
              </p14:nvContentPartPr>
              <p14:xfrm>
                <a:off x="8703712" y="5794434"/>
                <a:ext cx="69840" cy="126360"/>
              </p14:xfrm>
            </p:contentPart>
          </mc:Choice>
          <mc:Fallback>
            <p:pic>
              <p:nvPicPr>
                <p:cNvPr id="19490" name="墨迹 19489">
                  <a:extLst>
                    <a:ext uri="{FF2B5EF4-FFF2-40B4-BE49-F238E27FC236}">
                      <a16:creationId xmlns:a16="http://schemas.microsoft.com/office/drawing/2014/main" id="{0CDB7D27-F718-93FE-46C7-5C0FCF5EC94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695072" y="5785794"/>
                  <a:ext cx="87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9491" name="墨迹 19490">
                  <a:extLst>
                    <a:ext uri="{FF2B5EF4-FFF2-40B4-BE49-F238E27FC236}">
                      <a16:creationId xmlns:a16="http://schemas.microsoft.com/office/drawing/2014/main" id="{969E8355-C984-6050-E26C-AE7BDC9C869C}"/>
                    </a:ext>
                  </a:extLst>
                </p14:cNvPr>
                <p14:cNvContentPartPr/>
                <p14:nvPr/>
              </p14:nvContentPartPr>
              <p14:xfrm>
                <a:off x="8724592" y="5669514"/>
                <a:ext cx="131760" cy="221760"/>
              </p14:xfrm>
            </p:contentPart>
          </mc:Choice>
          <mc:Fallback>
            <p:pic>
              <p:nvPicPr>
                <p:cNvPr id="19491" name="墨迹 19490">
                  <a:extLst>
                    <a:ext uri="{FF2B5EF4-FFF2-40B4-BE49-F238E27FC236}">
                      <a16:creationId xmlns:a16="http://schemas.microsoft.com/office/drawing/2014/main" id="{969E8355-C984-6050-E26C-AE7BDC9C869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715592" y="5660874"/>
                  <a:ext cx="149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9492" name="墨迹 19491">
                  <a:extLst>
                    <a:ext uri="{FF2B5EF4-FFF2-40B4-BE49-F238E27FC236}">
                      <a16:creationId xmlns:a16="http://schemas.microsoft.com/office/drawing/2014/main" id="{CAB5DF62-3BFE-22A8-F102-7B3BFEC7A391}"/>
                    </a:ext>
                  </a:extLst>
                </p14:cNvPr>
                <p14:cNvContentPartPr/>
                <p14:nvPr/>
              </p14:nvContentPartPr>
              <p14:xfrm>
                <a:off x="8829352" y="5759154"/>
                <a:ext cx="64440" cy="117000"/>
              </p14:xfrm>
            </p:contentPart>
          </mc:Choice>
          <mc:Fallback>
            <p:pic>
              <p:nvPicPr>
                <p:cNvPr id="19492" name="墨迹 19491">
                  <a:extLst>
                    <a:ext uri="{FF2B5EF4-FFF2-40B4-BE49-F238E27FC236}">
                      <a16:creationId xmlns:a16="http://schemas.microsoft.com/office/drawing/2014/main" id="{CAB5DF62-3BFE-22A8-F102-7B3BFEC7A39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820712" y="5750514"/>
                  <a:ext cx="82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9493" name="墨迹 19492">
                  <a:extLst>
                    <a:ext uri="{FF2B5EF4-FFF2-40B4-BE49-F238E27FC236}">
                      <a16:creationId xmlns:a16="http://schemas.microsoft.com/office/drawing/2014/main" id="{1F153CCD-A6EC-40F1-5624-CFF47B4FBAAA}"/>
                    </a:ext>
                  </a:extLst>
                </p14:cNvPr>
                <p14:cNvContentPartPr/>
                <p14:nvPr/>
              </p14:nvContentPartPr>
              <p14:xfrm>
                <a:off x="8941672" y="5739714"/>
                <a:ext cx="69840" cy="102240"/>
              </p14:xfrm>
            </p:contentPart>
          </mc:Choice>
          <mc:Fallback>
            <p:pic>
              <p:nvPicPr>
                <p:cNvPr id="19493" name="墨迹 19492">
                  <a:extLst>
                    <a:ext uri="{FF2B5EF4-FFF2-40B4-BE49-F238E27FC236}">
                      <a16:creationId xmlns:a16="http://schemas.microsoft.com/office/drawing/2014/main" id="{1F153CCD-A6EC-40F1-5624-CFF47B4FBAA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933032" y="5730714"/>
                  <a:ext cx="874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9494" name="墨迹 19493">
                  <a:extLst>
                    <a:ext uri="{FF2B5EF4-FFF2-40B4-BE49-F238E27FC236}">
                      <a16:creationId xmlns:a16="http://schemas.microsoft.com/office/drawing/2014/main" id="{6BAA1915-BC7D-EA58-2B65-D71C5DAED659}"/>
                    </a:ext>
                  </a:extLst>
                </p14:cNvPr>
                <p14:cNvContentPartPr/>
                <p14:nvPr/>
              </p14:nvContentPartPr>
              <p14:xfrm>
                <a:off x="9022312" y="5591754"/>
                <a:ext cx="122040" cy="241200"/>
              </p14:xfrm>
            </p:contentPart>
          </mc:Choice>
          <mc:Fallback>
            <p:pic>
              <p:nvPicPr>
                <p:cNvPr id="19494" name="墨迹 19493">
                  <a:extLst>
                    <a:ext uri="{FF2B5EF4-FFF2-40B4-BE49-F238E27FC236}">
                      <a16:creationId xmlns:a16="http://schemas.microsoft.com/office/drawing/2014/main" id="{6BAA1915-BC7D-EA58-2B65-D71C5DAED65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013312" y="5583114"/>
                  <a:ext cx="1396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9495" name="墨迹 19494">
                  <a:extLst>
                    <a:ext uri="{FF2B5EF4-FFF2-40B4-BE49-F238E27FC236}">
                      <a16:creationId xmlns:a16="http://schemas.microsoft.com/office/drawing/2014/main" id="{41B6D21A-730F-8CAE-BF0B-1BCADDACD949}"/>
                    </a:ext>
                  </a:extLst>
                </p14:cNvPr>
                <p14:cNvContentPartPr/>
                <p14:nvPr/>
              </p14:nvContentPartPr>
              <p14:xfrm>
                <a:off x="9195112" y="5715234"/>
                <a:ext cx="88560" cy="73440"/>
              </p14:xfrm>
            </p:contentPart>
          </mc:Choice>
          <mc:Fallback>
            <p:pic>
              <p:nvPicPr>
                <p:cNvPr id="19495" name="墨迹 19494">
                  <a:extLst>
                    <a:ext uri="{FF2B5EF4-FFF2-40B4-BE49-F238E27FC236}">
                      <a16:creationId xmlns:a16="http://schemas.microsoft.com/office/drawing/2014/main" id="{41B6D21A-730F-8CAE-BF0B-1BCADDACD94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186472" y="5706234"/>
                  <a:ext cx="1062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9496" name="墨迹 19495">
                  <a:extLst>
                    <a:ext uri="{FF2B5EF4-FFF2-40B4-BE49-F238E27FC236}">
                      <a16:creationId xmlns:a16="http://schemas.microsoft.com/office/drawing/2014/main" id="{4B0A0ACC-B2B3-308D-293F-9CF14A0BBFD9}"/>
                    </a:ext>
                  </a:extLst>
                </p14:cNvPr>
                <p14:cNvContentPartPr/>
                <p14:nvPr/>
              </p14:nvContentPartPr>
              <p14:xfrm>
                <a:off x="9297712" y="5583834"/>
                <a:ext cx="314280" cy="238680"/>
              </p14:xfrm>
            </p:contentPart>
          </mc:Choice>
          <mc:Fallback>
            <p:pic>
              <p:nvPicPr>
                <p:cNvPr id="19496" name="墨迹 19495">
                  <a:extLst>
                    <a:ext uri="{FF2B5EF4-FFF2-40B4-BE49-F238E27FC236}">
                      <a16:creationId xmlns:a16="http://schemas.microsoft.com/office/drawing/2014/main" id="{4B0A0ACC-B2B3-308D-293F-9CF14A0BBFD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288712" y="5575194"/>
                  <a:ext cx="3319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9498" name="墨迹 19497">
                  <a:extLst>
                    <a:ext uri="{FF2B5EF4-FFF2-40B4-BE49-F238E27FC236}">
                      <a16:creationId xmlns:a16="http://schemas.microsoft.com/office/drawing/2014/main" id="{9B8B24A3-39A4-B841-5F0D-8F080AB08967}"/>
                    </a:ext>
                  </a:extLst>
                </p14:cNvPr>
                <p14:cNvContentPartPr/>
                <p14:nvPr/>
              </p14:nvContentPartPr>
              <p14:xfrm>
                <a:off x="7734592" y="5596074"/>
                <a:ext cx="319320" cy="679320"/>
              </p14:xfrm>
            </p:contentPart>
          </mc:Choice>
          <mc:Fallback>
            <p:pic>
              <p:nvPicPr>
                <p:cNvPr id="19498" name="墨迹 19497">
                  <a:extLst>
                    <a:ext uri="{FF2B5EF4-FFF2-40B4-BE49-F238E27FC236}">
                      <a16:creationId xmlns:a16="http://schemas.microsoft.com/office/drawing/2014/main" id="{9B8B24A3-39A4-B841-5F0D-8F080AB0896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725592" y="5587434"/>
                  <a:ext cx="33696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9499" name="墨迹 19498">
                  <a:extLst>
                    <a:ext uri="{FF2B5EF4-FFF2-40B4-BE49-F238E27FC236}">
                      <a16:creationId xmlns:a16="http://schemas.microsoft.com/office/drawing/2014/main" id="{4B2BC49C-46A1-8983-1566-8CD326470F2B}"/>
                    </a:ext>
                  </a:extLst>
                </p14:cNvPr>
                <p14:cNvContentPartPr/>
                <p14:nvPr/>
              </p14:nvContentPartPr>
              <p14:xfrm>
                <a:off x="9583192" y="5314194"/>
                <a:ext cx="260280" cy="447120"/>
              </p14:xfrm>
            </p:contentPart>
          </mc:Choice>
          <mc:Fallback>
            <p:pic>
              <p:nvPicPr>
                <p:cNvPr id="19499" name="墨迹 19498">
                  <a:extLst>
                    <a:ext uri="{FF2B5EF4-FFF2-40B4-BE49-F238E27FC236}">
                      <a16:creationId xmlns:a16="http://schemas.microsoft.com/office/drawing/2014/main" id="{4B2BC49C-46A1-8983-1566-8CD326470F2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574552" y="5305554"/>
                  <a:ext cx="2779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9500" name="墨迹 19499">
                  <a:extLst>
                    <a:ext uri="{FF2B5EF4-FFF2-40B4-BE49-F238E27FC236}">
                      <a16:creationId xmlns:a16="http://schemas.microsoft.com/office/drawing/2014/main" id="{07A7DD7D-E5EA-42C9-A820-3E4A222AA5BB}"/>
                    </a:ext>
                  </a:extLst>
                </p14:cNvPr>
                <p14:cNvContentPartPr/>
                <p14:nvPr/>
              </p14:nvContentPartPr>
              <p14:xfrm>
                <a:off x="9862192" y="5422194"/>
                <a:ext cx="183240" cy="353160"/>
              </p14:xfrm>
            </p:contentPart>
          </mc:Choice>
          <mc:Fallback>
            <p:pic>
              <p:nvPicPr>
                <p:cNvPr id="19500" name="墨迹 19499">
                  <a:extLst>
                    <a:ext uri="{FF2B5EF4-FFF2-40B4-BE49-F238E27FC236}">
                      <a16:creationId xmlns:a16="http://schemas.microsoft.com/office/drawing/2014/main" id="{07A7DD7D-E5EA-42C9-A820-3E4A222AA5B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853552" y="5413194"/>
                  <a:ext cx="2008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9503" name="墨迹 19502">
                  <a:extLst>
                    <a:ext uri="{FF2B5EF4-FFF2-40B4-BE49-F238E27FC236}">
                      <a16:creationId xmlns:a16="http://schemas.microsoft.com/office/drawing/2014/main" id="{601C3FB4-6443-3C44-423E-75BE9579B1B7}"/>
                    </a:ext>
                  </a:extLst>
                </p14:cNvPr>
                <p14:cNvContentPartPr/>
                <p14:nvPr/>
              </p14:nvContentPartPr>
              <p14:xfrm>
                <a:off x="7637032" y="6484914"/>
                <a:ext cx="114120" cy="57600"/>
              </p14:xfrm>
            </p:contentPart>
          </mc:Choice>
          <mc:Fallback>
            <p:pic>
              <p:nvPicPr>
                <p:cNvPr id="19503" name="墨迹 19502">
                  <a:extLst>
                    <a:ext uri="{FF2B5EF4-FFF2-40B4-BE49-F238E27FC236}">
                      <a16:creationId xmlns:a16="http://schemas.microsoft.com/office/drawing/2014/main" id="{601C3FB4-6443-3C44-423E-75BE9579B1B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628392" y="6475914"/>
                  <a:ext cx="1317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9504" name="墨迹 19503">
                  <a:extLst>
                    <a:ext uri="{FF2B5EF4-FFF2-40B4-BE49-F238E27FC236}">
                      <a16:creationId xmlns:a16="http://schemas.microsoft.com/office/drawing/2014/main" id="{F8C4E250-B83C-390B-C980-D22796244EA7}"/>
                    </a:ext>
                  </a:extLst>
                </p14:cNvPr>
                <p14:cNvContentPartPr/>
                <p14:nvPr/>
              </p14:nvContentPartPr>
              <p14:xfrm>
                <a:off x="7654672" y="6534234"/>
                <a:ext cx="151920" cy="87120"/>
              </p14:xfrm>
            </p:contentPart>
          </mc:Choice>
          <mc:Fallback>
            <p:pic>
              <p:nvPicPr>
                <p:cNvPr id="19504" name="墨迹 19503">
                  <a:extLst>
                    <a:ext uri="{FF2B5EF4-FFF2-40B4-BE49-F238E27FC236}">
                      <a16:creationId xmlns:a16="http://schemas.microsoft.com/office/drawing/2014/main" id="{F8C4E250-B83C-390B-C980-D22796244EA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645672" y="6525234"/>
                  <a:ext cx="1695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9506" name="墨迹 19505">
                  <a:extLst>
                    <a:ext uri="{FF2B5EF4-FFF2-40B4-BE49-F238E27FC236}">
                      <a16:creationId xmlns:a16="http://schemas.microsoft.com/office/drawing/2014/main" id="{698C0926-CC56-BA90-6C97-BF9DF7B14A70}"/>
                    </a:ext>
                  </a:extLst>
                </p14:cNvPr>
                <p14:cNvContentPartPr/>
                <p14:nvPr/>
              </p14:nvContentPartPr>
              <p14:xfrm>
                <a:off x="7956712" y="6184674"/>
                <a:ext cx="76680" cy="367200"/>
              </p14:xfrm>
            </p:contentPart>
          </mc:Choice>
          <mc:Fallback>
            <p:pic>
              <p:nvPicPr>
                <p:cNvPr id="19506" name="墨迹 19505">
                  <a:extLst>
                    <a:ext uri="{FF2B5EF4-FFF2-40B4-BE49-F238E27FC236}">
                      <a16:creationId xmlns:a16="http://schemas.microsoft.com/office/drawing/2014/main" id="{698C0926-CC56-BA90-6C97-BF9DF7B14A7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948072" y="6176034"/>
                  <a:ext cx="943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9507" name="墨迹 19506">
                  <a:extLst>
                    <a:ext uri="{FF2B5EF4-FFF2-40B4-BE49-F238E27FC236}">
                      <a16:creationId xmlns:a16="http://schemas.microsoft.com/office/drawing/2014/main" id="{32A26DFA-F311-4B92-30D9-F199242F799D}"/>
                    </a:ext>
                  </a:extLst>
                </p14:cNvPr>
                <p14:cNvContentPartPr/>
                <p14:nvPr/>
              </p14:nvContentPartPr>
              <p14:xfrm>
                <a:off x="7999912" y="6251994"/>
                <a:ext cx="206640" cy="241200"/>
              </p14:xfrm>
            </p:contentPart>
          </mc:Choice>
          <mc:Fallback>
            <p:pic>
              <p:nvPicPr>
                <p:cNvPr id="19507" name="墨迹 19506">
                  <a:extLst>
                    <a:ext uri="{FF2B5EF4-FFF2-40B4-BE49-F238E27FC236}">
                      <a16:creationId xmlns:a16="http://schemas.microsoft.com/office/drawing/2014/main" id="{32A26DFA-F311-4B92-30D9-F199242F799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990912" y="6242994"/>
                  <a:ext cx="2242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9509" name="墨迹 19508">
                  <a:extLst>
                    <a:ext uri="{FF2B5EF4-FFF2-40B4-BE49-F238E27FC236}">
                      <a16:creationId xmlns:a16="http://schemas.microsoft.com/office/drawing/2014/main" id="{82D06D6B-B192-84A8-9450-68EEE20A4991}"/>
                    </a:ext>
                  </a:extLst>
                </p14:cNvPr>
                <p14:cNvContentPartPr/>
                <p14:nvPr/>
              </p14:nvContentPartPr>
              <p14:xfrm>
                <a:off x="8258032" y="6040314"/>
                <a:ext cx="227520" cy="605880"/>
              </p14:xfrm>
            </p:contentPart>
          </mc:Choice>
          <mc:Fallback>
            <p:pic>
              <p:nvPicPr>
                <p:cNvPr id="19509" name="墨迹 19508">
                  <a:extLst>
                    <a:ext uri="{FF2B5EF4-FFF2-40B4-BE49-F238E27FC236}">
                      <a16:creationId xmlns:a16="http://schemas.microsoft.com/office/drawing/2014/main" id="{82D06D6B-B192-84A8-9450-68EEE20A499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249392" y="6031314"/>
                  <a:ext cx="24516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9510" name="墨迹 19509">
                  <a:extLst>
                    <a:ext uri="{FF2B5EF4-FFF2-40B4-BE49-F238E27FC236}">
                      <a16:creationId xmlns:a16="http://schemas.microsoft.com/office/drawing/2014/main" id="{6F3964CD-DBC7-C292-09F9-9DA03E2E20ED}"/>
                    </a:ext>
                  </a:extLst>
                </p14:cNvPr>
                <p14:cNvContentPartPr/>
                <p14:nvPr/>
              </p14:nvContentPartPr>
              <p14:xfrm>
                <a:off x="8557912" y="6097914"/>
                <a:ext cx="195480" cy="368280"/>
              </p14:xfrm>
            </p:contentPart>
          </mc:Choice>
          <mc:Fallback>
            <p:pic>
              <p:nvPicPr>
                <p:cNvPr id="19510" name="墨迹 19509">
                  <a:extLst>
                    <a:ext uri="{FF2B5EF4-FFF2-40B4-BE49-F238E27FC236}">
                      <a16:creationId xmlns:a16="http://schemas.microsoft.com/office/drawing/2014/main" id="{6F3964CD-DBC7-C292-09F9-9DA03E2E20E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548912" y="6089274"/>
                  <a:ext cx="2131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9511" name="墨迹 19510">
                  <a:extLst>
                    <a:ext uri="{FF2B5EF4-FFF2-40B4-BE49-F238E27FC236}">
                      <a16:creationId xmlns:a16="http://schemas.microsoft.com/office/drawing/2014/main" id="{4522FF41-5896-F04B-EF5C-617B3B647E02}"/>
                    </a:ext>
                  </a:extLst>
                </p14:cNvPr>
                <p14:cNvContentPartPr/>
                <p14:nvPr/>
              </p14:nvContentPartPr>
              <p14:xfrm>
                <a:off x="8752672" y="6303474"/>
                <a:ext cx="23400" cy="121320"/>
              </p14:xfrm>
            </p:contentPart>
          </mc:Choice>
          <mc:Fallback>
            <p:pic>
              <p:nvPicPr>
                <p:cNvPr id="19511" name="墨迹 19510">
                  <a:extLst>
                    <a:ext uri="{FF2B5EF4-FFF2-40B4-BE49-F238E27FC236}">
                      <a16:creationId xmlns:a16="http://schemas.microsoft.com/office/drawing/2014/main" id="{4522FF41-5896-F04B-EF5C-617B3B647E0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744032" y="6294474"/>
                  <a:ext cx="41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9512" name="墨迹 19511">
                  <a:extLst>
                    <a:ext uri="{FF2B5EF4-FFF2-40B4-BE49-F238E27FC236}">
                      <a16:creationId xmlns:a16="http://schemas.microsoft.com/office/drawing/2014/main" id="{14DF503B-30BF-2DD0-B727-8BF0E7E46B9B}"/>
                    </a:ext>
                  </a:extLst>
                </p14:cNvPr>
                <p14:cNvContentPartPr/>
                <p14:nvPr/>
              </p14:nvContentPartPr>
              <p14:xfrm>
                <a:off x="8748712" y="6264954"/>
                <a:ext cx="166320" cy="151920"/>
              </p14:xfrm>
            </p:contentPart>
          </mc:Choice>
          <mc:Fallback>
            <p:pic>
              <p:nvPicPr>
                <p:cNvPr id="19512" name="墨迹 19511">
                  <a:extLst>
                    <a:ext uri="{FF2B5EF4-FFF2-40B4-BE49-F238E27FC236}">
                      <a16:creationId xmlns:a16="http://schemas.microsoft.com/office/drawing/2014/main" id="{14DF503B-30BF-2DD0-B727-8BF0E7E46B9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739712" y="6255954"/>
                  <a:ext cx="1839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9513" name="墨迹 19512">
                  <a:extLst>
                    <a:ext uri="{FF2B5EF4-FFF2-40B4-BE49-F238E27FC236}">
                      <a16:creationId xmlns:a16="http://schemas.microsoft.com/office/drawing/2014/main" id="{28A8DC94-1AD9-3474-AF03-6334DCBBB6EA}"/>
                    </a:ext>
                  </a:extLst>
                </p14:cNvPr>
                <p14:cNvContentPartPr/>
                <p14:nvPr/>
              </p14:nvContentPartPr>
              <p14:xfrm>
                <a:off x="8794072" y="6062274"/>
                <a:ext cx="195480" cy="311040"/>
              </p14:xfrm>
            </p:contentPart>
          </mc:Choice>
          <mc:Fallback>
            <p:pic>
              <p:nvPicPr>
                <p:cNvPr id="19513" name="墨迹 19512">
                  <a:extLst>
                    <a:ext uri="{FF2B5EF4-FFF2-40B4-BE49-F238E27FC236}">
                      <a16:creationId xmlns:a16="http://schemas.microsoft.com/office/drawing/2014/main" id="{28A8DC94-1AD9-3474-AF03-6334DCBBB6E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785072" y="6053274"/>
                  <a:ext cx="2131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9514" name="墨迹 19513">
                  <a:extLst>
                    <a:ext uri="{FF2B5EF4-FFF2-40B4-BE49-F238E27FC236}">
                      <a16:creationId xmlns:a16="http://schemas.microsoft.com/office/drawing/2014/main" id="{7DA1D7D8-6E55-BF84-6954-81C30D0C36EF}"/>
                    </a:ext>
                  </a:extLst>
                </p14:cNvPr>
                <p14:cNvContentPartPr/>
                <p14:nvPr/>
              </p14:nvContentPartPr>
              <p14:xfrm>
                <a:off x="8983072" y="6242274"/>
                <a:ext cx="70200" cy="111240"/>
              </p14:xfrm>
            </p:contentPart>
          </mc:Choice>
          <mc:Fallback>
            <p:pic>
              <p:nvPicPr>
                <p:cNvPr id="19514" name="墨迹 19513">
                  <a:extLst>
                    <a:ext uri="{FF2B5EF4-FFF2-40B4-BE49-F238E27FC236}">
                      <a16:creationId xmlns:a16="http://schemas.microsoft.com/office/drawing/2014/main" id="{7DA1D7D8-6E55-BF84-6954-81C30D0C36E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974432" y="6233634"/>
                  <a:ext cx="87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9516" name="墨迹 19515">
                  <a:extLst>
                    <a:ext uri="{FF2B5EF4-FFF2-40B4-BE49-F238E27FC236}">
                      <a16:creationId xmlns:a16="http://schemas.microsoft.com/office/drawing/2014/main" id="{EAD9322B-F2E0-B7EF-4E7C-1C9330C81F18}"/>
                    </a:ext>
                  </a:extLst>
                </p14:cNvPr>
                <p14:cNvContentPartPr/>
                <p14:nvPr/>
              </p14:nvContentPartPr>
              <p14:xfrm>
                <a:off x="9043192" y="6049314"/>
                <a:ext cx="300240" cy="330120"/>
              </p14:xfrm>
            </p:contentPart>
          </mc:Choice>
          <mc:Fallback>
            <p:pic>
              <p:nvPicPr>
                <p:cNvPr id="19516" name="墨迹 19515">
                  <a:extLst>
                    <a:ext uri="{FF2B5EF4-FFF2-40B4-BE49-F238E27FC236}">
                      <a16:creationId xmlns:a16="http://schemas.microsoft.com/office/drawing/2014/main" id="{EAD9322B-F2E0-B7EF-4E7C-1C9330C81F1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034552" y="6040674"/>
                  <a:ext cx="3178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9517" name="墨迹 19516">
                  <a:extLst>
                    <a:ext uri="{FF2B5EF4-FFF2-40B4-BE49-F238E27FC236}">
                      <a16:creationId xmlns:a16="http://schemas.microsoft.com/office/drawing/2014/main" id="{AF300E0A-B2CC-432B-AC98-C08F023B9DD7}"/>
                    </a:ext>
                  </a:extLst>
                </p14:cNvPr>
                <p14:cNvContentPartPr/>
                <p14:nvPr/>
              </p14:nvContentPartPr>
              <p14:xfrm>
                <a:off x="9439192" y="5939154"/>
                <a:ext cx="256680" cy="347040"/>
              </p14:xfrm>
            </p:contentPart>
          </mc:Choice>
          <mc:Fallback>
            <p:pic>
              <p:nvPicPr>
                <p:cNvPr id="19517" name="墨迹 19516">
                  <a:extLst>
                    <a:ext uri="{FF2B5EF4-FFF2-40B4-BE49-F238E27FC236}">
                      <a16:creationId xmlns:a16="http://schemas.microsoft.com/office/drawing/2014/main" id="{AF300E0A-B2CC-432B-AC98-C08F023B9DD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430192" y="5930514"/>
                  <a:ext cx="2743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9518" name="墨迹 19517">
                  <a:extLst>
                    <a:ext uri="{FF2B5EF4-FFF2-40B4-BE49-F238E27FC236}">
                      <a16:creationId xmlns:a16="http://schemas.microsoft.com/office/drawing/2014/main" id="{DEFC7AB5-5CFD-8C1F-2152-1A6EBF14E9AB}"/>
                    </a:ext>
                  </a:extLst>
                </p14:cNvPr>
                <p14:cNvContentPartPr/>
                <p14:nvPr/>
              </p14:nvContentPartPr>
              <p14:xfrm>
                <a:off x="9666352" y="5992434"/>
                <a:ext cx="335880" cy="290520"/>
              </p14:xfrm>
            </p:contentPart>
          </mc:Choice>
          <mc:Fallback>
            <p:pic>
              <p:nvPicPr>
                <p:cNvPr id="19518" name="墨迹 19517">
                  <a:extLst>
                    <a:ext uri="{FF2B5EF4-FFF2-40B4-BE49-F238E27FC236}">
                      <a16:creationId xmlns:a16="http://schemas.microsoft.com/office/drawing/2014/main" id="{DEFC7AB5-5CFD-8C1F-2152-1A6EBF14E9A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657352" y="5983794"/>
                  <a:ext cx="3535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9528" name="墨迹 19527">
                  <a:extLst>
                    <a:ext uri="{FF2B5EF4-FFF2-40B4-BE49-F238E27FC236}">
                      <a16:creationId xmlns:a16="http://schemas.microsoft.com/office/drawing/2014/main" id="{4D5F6E40-D9AD-6751-0B07-91DB2D9388A3}"/>
                    </a:ext>
                  </a:extLst>
                </p14:cNvPr>
                <p14:cNvContentPartPr/>
                <p14:nvPr/>
              </p14:nvContentPartPr>
              <p14:xfrm>
                <a:off x="9327952" y="6329034"/>
                <a:ext cx="295920" cy="101880"/>
              </p14:xfrm>
            </p:contentPart>
          </mc:Choice>
          <mc:Fallback>
            <p:pic>
              <p:nvPicPr>
                <p:cNvPr id="19528" name="墨迹 19527">
                  <a:extLst>
                    <a:ext uri="{FF2B5EF4-FFF2-40B4-BE49-F238E27FC236}">
                      <a16:creationId xmlns:a16="http://schemas.microsoft.com/office/drawing/2014/main" id="{4D5F6E40-D9AD-6751-0B07-91DB2D9388A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319312" y="6320394"/>
                  <a:ext cx="3135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9529" name="墨迹 19528">
                  <a:extLst>
                    <a:ext uri="{FF2B5EF4-FFF2-40B4-BE49-F238E27FC236}">
                      <a16:creationId xmlns:a16="http://schemas.microsoft.com/office/drawing/2014/main" id="{255FF328-01C4-CEFA-91EA-F33689F24180}"/>
                    </a:ext>
                  </a:extLst>
                </p14:cNvPr>
                <p14:cNvContentPartPr/>
                <p14:nvPr/>
              </p14:nvContentPartPr>
              <p14:xfrm>
                <a:off x="9788392" y="6744474"/>
                <a:ext cx="29880" cy="88200"/>
              </p14:xfrm>
            </p:contentPart>
          </mc:Choice>
          <mc:Fallback>
            <p:pic>
              <p:nvPicPr>
                <p:cNvPr id="19529" name="墨迹 19528">
                  <a:extLst>
                    <a:ext uri="{FF2B5EF4-FFF2-40B4-BE49-F238E27FC236}">
                      <a16:creationId xmlns:a16="http://schemas.microsoft.com/office/drawing/2014/main" id="{255FF328-01C4-CEFA-91EA-F33689F2418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779392" y="6735834"/>
                  <a:ext cx="475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9531" name="墨迹 19530">
                  <a:extLst>
                    <a:ext uri="{FF2B5EF4-FFF2-40B4-BE49-F238E27FC236}">
                      <a16:creationId xmlns:a16="http://schemas.microsoft.com/office/drawing/2014/main" id="{425A0472-24CB-4B65-9B14-FC578BF438A3}"/>
                    </a:ext>
                  </a:extLst>
                </p14:cNvPr>
                <p14:cNvContentPartPr/>
                <p14:nvPr/>
              </p14:nvContentPartPr>
              <p14:xfrm>
                <a:off x="8297992" y="6299514"/>
                <a:ext cx="1505880" cy="438840"/>
              </p14:xfrm>
            </p:contentPart>
          </mc:Choice>
          <mc:Fallback>
            <p:pic>
              <p:nvPicPr>
                <p:cNvPr id="19531" name="墨迹 19530">
                  <a:extLst>
                    <a:ext uri="{FF2B5EF4-FFF2-40B4-BE49-F238E27FC236}">
                      <a16:creationId xmlns:a16="http://schemas.microsoft.com/office/drawing/2014/main" id="{425A0472-24CB-4B65-9B14-FC578BF438A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288992" y="6290514"/>
                  <a:ext cx="152352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9532" name="墨迹 19531">
                  <a:extLst>
                    <a:ext uri="{FF2B5EF4-FFF2-40B4-BE49-F238E27FC236}">
                      <a16:creationId xmlns:a16="http://schemas.microsoft.com/office/drawing/2014/main" id="{C5AA8440-4EDE-95B8-8AC9-E20FFCD3B1C0}"/>
                    </a:ext>
                  </a:extLst>
                </p14:cNvPr>
                <p14:cNvContentPartPr/>
                <p14:nvPr/>
              </p14:nvContentPartPr>
              <p14:xfrm>
                <a:off x="9268912" y="6595434"/>
                <a:ext cx="198000" cy="290160"/>
              </p14:xfrm>
            </p:contentPart>
          </mc:Choice>
          <mc:Fallback>
            <p:pic>
              <p:nvPicPr>
                <p:cNvPr id="19532" name="墨迹 19531">
                  <a:extLst>
                    <a:ext uri="{FF2B5EF4-FFF2-40B4-BE49-F238E27FC236}">
                      <a16:creationId xmlns:a16="http://schemas.microsoft.com/office/drawing/2014/main" id="{C5AA8440-4EDE-95B8-8AC9-E20FFCD3B1C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259912" y="6586434"/>
                  <a:ext cx="215640" cy="30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69" name="组合 19568">
            <a:extLst>
              <a:ext uri="{FF2B5EF4-FFF2-40B4-BE49-F238E27FC236}">
                <a16:creationId xmlns:a16="http://schemas.microsoft.com/office/drawing/2014/main" id="{A9ACA160-4B22-47FB-0A88-E188C9CFFFF3}"/>
              </a:ext>
            </a:extLst>
          </p:cNvPr>
          <p:cNvGrpSpPr/>
          <p:nvPr/>
        </p:nvGrpSpPr>
        <p:grpSpPr>
          <a:xfrm>
            <a:off x="1483912" y="5922921"/>
            <a:ext cx="2808360" cy="1031124"/>
            <a:chOff x="1483912" y="5922921"/>
            <a:chExt cx="2808360" cy="103112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9534" name="墨迹 19533">
                  <a:extLst>
                    <a:ext uri="{FF2B5EF4-FFF2-40B4-BE49-F238E27FC236}">
                      <a16:creationId xmlns:a16="http://schemas.microsoft.com/office/drawing/2014/main" id="{8DA964FD-0150-0328-9033-D0A9F6374CF8}"/>
                    </a:ext>
                  </a:extLst>
                </p14:cNvPr>
                <p14:cNvContentPartPr/>
                <p14:nvPr/>
              </p14:nvContentPartPr>
              <p14:xfrm>
                <a:off x="1653472" y="6483140"/>
                <a:ext cx="109440" cy="228960"/>
              </p14:xfrm>
            </p:contentPart>
          </mc:Choice>
          <mc:Fallback>
            <p:pic>
              <p:nvPicPr>
                <p:cNvPr id="19534" name="墨迹 19533">
                  <a:extLst>
                    <a:ext uri="{FF2B5EF4-FFF2-40B4-BE49-F238E27FC236}">
                      <a16:creationId xmlns:a16="http://schemas.microsoft.com/office/drawing/2014/main" id="{8DA964FD-0150-0328-9033-D0A9F6374CF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644472" y="6474140"/>
                  <a:ext cx="1270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9535" name="墨迹 19534">
                  <a:extLst>
                    <a:ext uri="{FF2B5EF4-FFF2-40B4-BE49-F238E27FC236}">
                      <a16:creationId xmlns:a16="http://schemas.microsoft.com/office/drawing/2014/main" id="{C9CAB6E2-4060-70E4-9E4D-A6FADCBF3EFD}"/>
                    </a:ext>
                  </a:extLst>
                </p14:cNvPr>
                <p14:cNvContentPartPr/>
                <p14:nvPr/>
              </p14:nvContentPartPr>
              <p14:xfrm>
                <a:off x="1483912" y="6617420"/>
                <a:ext cx="358200" cy="208440"/>
              </p14:xfrm>
            </p:contentPart>
          </mc:Choice>
          <mc:Fallback>
            <p:pic>
              <p:nvPicPr>
                <p:cNvPr id="19535" name="墨迹 19534">
                  <a:extLst>
                    <a:ext uri="{FF2B5EF4-FFF2-40B4-BE49-F238E27FC236}">
                      <a16:creationId xmlns:a16="http://schemas.microsoft.com/office/drawing/2014/main" id="{C9CAB6E2-4060-70E4-9E4D-A6FADCBF3EF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474912" y="6608780"/>
                  <a:ext cx="3758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9536" name="墨迹 19535">
                  <a:extLst>
                    <a:ext uri="{FF2B5EF4-FFF2-40B4-BE49-F238E27FC236}">
                      <a16:creationId xmlns:a16="http://schemas.microsoft.com/office/drawing/2014/main" id="{4EF518C4-3231-6595-068F-DEB77A0600E2}"/>
                    </a:ext>
                  </a:extLst>
                </p14:cNvPr>
                <p14:cNvContentPartPr/>
                <p14:nvPr/>
              </p14:nvContentPartPr>
              <p14:xfrm>
                <a:off x="1750672" y="6419780"/>
                <a:ext cx="246960" cy="329760"/>
              </p14:xfrm>
            </p:contentPart>
          </mc:Choice>
          <mc:Fallback>
            <p:pic>
              <p:nvPicPr>
                <p:cNvPr id="19536" name="墨迹 19535">
                  <a:extLst>
                    <a:ext uri="{FF2B5EF4-FFF2-40B4-BE49-F238E27FC236}">
                      <a16:creationId xmlns:a16="http://schemas.microsoft.com/office/drawing/2014/main" id="{4EF518C4-3231-6595-068F-DEB77A0600E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742032" y="6410780"/>
                  <a:ext cx="2646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9537" name="墨迹 19536">
                  <a:extLst>
                    <a:ext uri="{FF2B5EF4-FFF2-40B4-BE49-F238E27FC236}">
                      <a16:creationId xmlns:a16="http://schemas.microsoft.com/office/drawing/2014/main" id="{47B11856-C7A4-1D25-9EBB-12B234FD58C9}"/>
                    </a:ext>
                  </a:extLst>
                </p14:cNvPr>
                <p14:cNvContentPartPr/>
                <p14:nvPr/>
              </p14:nvContentPartPr>
              <p14:xfrm>
                <a:off x="1922032" y="6515540"/>
                <a:ext cx="148320" cy="388800"/>
              </p14:xfrm>
            </p:contentPart>
          </mc:Choice>
          <mc:Fallback>
            <p:pic>
              <p:nvPicPr>
                <p:cNvPr id="19537" name="墨迹 19536">
                  <a:extLst>
                    <a:ext uri="{FF2B5EF4-FFF2-40B4-BE49-F238E27FC236}">
                      <a16:creationId xmlns:a16="http://schemas.microsoft.com/office/drawing/2014/main" id="{47B11856-C7A4-1D25-9EBB-12B234FD58C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913392" y="6506900"/>
                  <a:ext cx="1659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9538" name="墨迹 19537">
                  <a:extLst>
                    <a:ext uri="{FF2B5EF4-FFF2-40B4-BE49-F238E27FC236}">
                      <a16:creationId xmlns:a16="http://schemas.microsoft.com/office/drawing/2014/main" id="{7850A022-92C8-B1C3-7A0D-9E07C6F476E9}"/>
                    </a:ext>
                  </a:extLst>
                </p14:cNvPr>
                <p14:cNvContentPartPr/>
                <p14:nvPr/>
              </p14:nvContentPartPr>
              <p14:xfrm>
                <a:off x="2045512" y="6468765"/>
                <a:ext cx="126720" cy="296280"/>
              </p14:xfrm>
            </p:contentPart>
          </mc:Choice>
          <mc:Fallback>
            <p:pic>
              <p:nvPicPr>
                <p:cNvPr id="19538" name="墨迹 19537">
                  <a:extLst>
                    <a:ext uri="{FF2B5EF4-FFF2-40B4-BE49-F238E27FC236}">
                      <a16:creationId xmlns:a16="http://schemas.microsoft.com/office/drawing/2014/main" id="{7850A022-92C8-B1C3-7A0D-9E07C6F476E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036512" y="6459765"/>
                  <a:ext cx="144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9539" name="墨迹 19538">
                  <a:extLst>
                    <a:ext uri="{FF2B5EF4-FFF2-40B4-BE49-F238E27FC236}">
                      <a16:creationId xmlns:a16="http://schemas.microsoft.com/office/drawing/2014/main" id="{4124DC02-4038-F5A0-5102-05CB8E5DB25B}"/>
                    </a:ext>
                  </a:extLst>
                </p14:cNvPr>
                <p14:cNvContentPartPr/>
                <p14:nvPr/>
              </p14:nvContentPartPr>
              <p14:xfrm>
                <a:off x="2203912" y="6677565"/>
                <a:ext cx="65160" cy="104040"/>
              </p14:xfrm>
            </p:contentPart>
          </mc:Choice>
          <mc:Fallback>
            <p:pic>
              <p:nvPicPr>
                <p:cNvPr id="19539" name="墨迹 19538">
                  <a:extLst>
                    <a:ext uri="{FF2B5EF4-FFF2-40B4-BE49-F238E27FC236}">
                      <a16:creationId xmlns:a16="http://schemas.microsoft.com/office/drawing/2014/main" id="{4124DC02-4038-F5A0-5102-05CB8E5DB25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194912" y="6668925"/>
                  <a:ext cx="82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9540" name="墨迹 19539">
                  <a:extLst>
                    <a:ext uri="{FF2B5EF4-FFF2-40B4-BE49-F238E27FC236}">
                      <a16:creationId xmlns:a16="http://schemas.microsoft.com/office/drawing/2014/main" id="{8B08B988-89E9-67AC-9C9E-77350B878966}"/>
                    </a:ext>
                  </a:extLst>
                </p14:cNvPr>
                <p14:cNvContentPartPr/>
                <p14:nvPr/>
              </p14:nvContentPartPr>
              <p14:xfrm>
                <a:off x="2328832" y="6523485"/>
                <a:ext cx="123480" cy="231840"/>
              </p14:xfrm>
            </p:contentPart>
          </mc:Choice>
          <mc:Fallback>
            <p:pic>
              <p:nvPicPr>
                <p:cNvPr id="19540" name="墨迹 19539">
                  <a:extLst>
                    <a:ext uri="{FF2B5EF4-FFF2-40B4-BE49-F238E27FC236}">
                      <a16:creationId xmlns:a16="http://schemas.microsoft.com/office/drawing/2014/main" id="{8B08B988-89E9-67AC-9C9E-77350B87896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319832" y="6514485"/>
                  <a:ext cx="1411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9541" name="墨迹 19540">
                  <a:extLst>
                    <a:ext uri="{FF2B5EF4-FFF2-40B4-BE49-F238E27FC236}">
                      <a16:creationId xmlns:a16="http://schemas.microsoft.com/office/drawing/2014/main" id="{67E2E3B0-B4D0-BE7A-7F34-4F5F40BC1A7A}"/>
                    </a:ext>
                  </a:extLst>
                </p14:cNvPr>
                <p14:cNvContentPartPr/>
                <p14:nvPr/>
              </p14:nvContentPartPr>
              <p14:xfrm>
                <a:off x="2385352" y="6520965"/>
                <a:ext cx="219240" cy="433080"/>
              </p14:xfrm>
            </p:contentPart>
          </mc:Choice>
          <mc:Fallback>
            <p:pic>
              <p:nvPicPr>
                <p:cNvPr id="19541" name="墨迹 19540">
                  <a:extLst>
                    <a:ext uri="{FF2B5EF4-FFF2-40B4-BE49-F238E27FC236}">
                      <a16:creationId xmlns:a16="http://schemas.microsoft.com/office/drawing/2014/main" id="{67E2E3B0-B4D0-BE7A-7F34-4F5F40BC1A7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376352" y="6511965"/>
                  <a:ext cx="23688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9542" name="墨迹 19541">
                  <a:extLst>
                    <a:ext uri="{FF2B5EF4-FFF2-40B4-BE49-F238E27FC236}">
                      <a16:creationId xmlns:a16="http://schemas.microsoft.com/office/drawing/2014/main" id="{1D1EDABB-90AA-D901-2718-C277728402D1}"/>
                    </a:ext>
                  </a:extLst>
                </p14:cNvPr>
                <p14:cNvContentPartPr/>
                <p14:nvPr/>
              </p14:nvContentPartPr>
              <p14:xfrm>
                <a:off x="2542672" y="6305241"/>
                <a:ext cx="20520" cy="215640"/>
              </p14:xfrm>
            </p:contentPart>
          </mc:Choice>
          <mc:Fallback>
            <p:pic>
              <p:nvPicPr>
                <p:cNvPr id="19542" name="墨迹 19541">
                  <a:extLst>
                    <a:ext uri="{FF2B5EF4-FFF2-40B4-BE49-F238E27FC236}">
                      <a16:creationId xmlns:a16="http://schemas.microsoft.com/office/drawing/2014/main" id="{1D1EDABB-90AA-D901-2718-C277728402D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533672" y="6296601"/>
                  <a:ext cx="381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9543" name="墨迹 19542">
                  <a:extLst>
                    <a:ext uri="{FF2B5EF4-FFF2-40B4-BE49-F238E27FC236}">
                      <a16:creationId xmlns:a16="http://schemas.microsoft.com/office/drawing/2014/main" id="{23B182D1-FA87-2058-54E7-7DB59B14A382}"/>
                    </a:ext>
                  </a:extLst>
                </p14:cNvPr>
                <p14:cNvContentPartPr/>
                <p14:nvPr/>
              </p14:nvContentPartPr>
              <p14:xfrm>
                <a:off x="2454112" y="6359601"/>
                <a:ext cx="149760" cy="90000"/>
              </p14:xfrm>
            </p:contentPart>
          </mc:Choice>
          <mc:Fallback>
            <p:pic>
              <p:nvPicPr>
                <p:cNvPr id="19543" name="墨迹 19542">
                  <a:extLst>
                    <a:ext uri="{FF2B5EF4-FFF2-40B4-BE49-F238E27FC236}">
                      <a16:creationId xmlns:a16="http://schemas.microsoft.com/office/drawing/2014/main" id="{23B182D1-FA87-2058-54E7-7DB59B14A38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445112" y="6350961"/>
                  <a:ext cx="1674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9544" name="墨迹 19543">
                  <a:extLst>
                    <a:ext uri="{FF2B5EF4-FFF2-40B4-BE49-F238E27FC236}">
                      <a16:creationId xmlns:a16="http://schemas.microsoft.com/office/drawing/2014/main" id="{A3537520-1FE0-534B-A536-2C734457AAF1}"/>
                    </a:ext>
                  </a:extLst>
                </p14:cNvPr>
                <p14:cNvContentPartPr/>
                <p14:nvPr/>
              </p14:nvContentPartPr>
              <p14:xfrm>
                <a:off x="2692072" y="6179961"/>
                <a:ext cx="134640" cy="462960"/>
              </p14:xfrm>
            </p:contentPart>
          </mc:Choice>
          <mc:Fallback>
            <p:pic>
              <p:nvPicPr>
                <p:cNvPr id="19544" name="墨迹 19543">
                  <a:extLst>
                    <a:ext uri="{FF2B5EF4-FFF2-40B4-BE49-F238E27FC236}">
                      <a16:creationId xmlns:a16="http://schemas.microsoft.com/office/drawing/2014/main" id="{A3537520-1FE0-534B-A536-2C734457AAF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683072" y="6170961"/>
                  <a:ext cx="15228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9545" name="墨迹 19544">
                  <a:extLst>
                    <a:ext uri="{FF2B5EF4-FFF2-40B4-BE49-F238E27FC236}">
                      <a16:creationId xmlns:a16="http://schemas.microsoft.com/office/drawing/2014/main" id="{E244351D-958D-97BF-BFED-A998F023D8AA}"/>
                    </a:ext>
                  </a:extLst>
                </p14:cNvPr>
                <p14:cNvContentPartPr/>
                <p14:nvPr/>
              </p14:nvContentPartPr>
              <p14:xfrm>
                <a:off x="2937232" y="6414681"/>
                <a:ext cx="181440" cy="173520"/>
              </p14:xfrm>
            </p:contentPart>
          </mc:Choice>
          <mc:Fallback>
            <p:pic>
              <p:nvPicPr>
                <p:cNvPr id="19545" name="墨迹 19544">
                  <a:extLst>
                    <a:ext uri="{FF2B5EF4-FFF2-40B4-BE49-F238E27FC236}">
                      <a16:creationId xmlns:a16="http://schemas.microsoft.com/office/drawing/2014/main" id="{E244351D-958D-97BF-BFED-A998F023D8A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928592" y="6406041"/>
                  <a:ext cx="199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9546" name="墨迹 19545">
                  <a:extLst>
                    <a:ext uri="{FF2B5EF4-FFF2-40B4-BE49-F238E27FC236}">
                      <a16:creationId xmlns:a16="http://schemas.microsoft.com/office/drawing/2014/main" id="{61F0EDD7-C922-8A60-FF97-C05D1EDCD275}"/>
                    </a:ext>
                  </a:extLst>
                </p14:cNvPr>
                <p14:cNvContentPartPr/>
                <p14:nvPr/>
              </p14:nvContentPartPr>
              <p14:xfrm>
                <a:off x="2998072" y="6397761"/>
                <a:ext cx="34560" cy="224280"/>
              </p14:xfrm>
            </p:contentPart>
          </mc:Choice>
          <mc:Fallback>
            <p:pic>
              <p:nvPicPr>
                <p:cNvPr id="19546" name="墨迹 19545">
                  <a:extLst>
                    <a:ext uri="{FF2B5EF4-FFF2-40B4-BE49-F238E27FC236}">
                      <a16:creationId xmlns:a16="http://schemas.microsoft.com/office/drawing/2014/main" id="{61F0EDD7-C922-8A60-FF97-C05D1EDCD27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989432" y="6388761"/>
                  <a:ext cx="522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9547" name="墨迹 19546">
                  <a:extLst>
                    <a:ext uri="{FF2B5EF4-FFF2-40B4-BE49-F238E27FC236}">
                      <a16:creationId xmlns:a16="http://schemas.microsoft.com/office/drawing/2014/main" id="{F7AC80A7-1894-ED14-43A0-B004449A791B}"/>
                    </a:ext>
                  </a:extLst>
                </p14:cNvPr>
                <p14:cNvContentPartPr/>
                <p14:nvPr/>
              </p14:nvContentPartPr>
              <p14:xfrm>
                <a:off x="3026152" y="6166641"/>
                <a:ext cx="101880" cy="235800"/>
              </p14:xfrm>
            </p:contentPart>
          </mc:Choice>
          <mc:Fallback>
            <p:pic>
              <p:nvPicPr>
                <p:cNvPr id="19547" name="墨迹 19546">
                  <a:extLst>
                    <a:ext uri="{FF2B5EF4-FFF2-40B4-BE49-F238E27FC236}">
                      <a16:creationId xmlns:a16="http://schemas.microsoft.com/office/drawing/2014/main" id="{F7AC80A7-1894-ED14-43A0-B004449A791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017512" y="6157641"/>
                  <a:ext cx="1195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9548" name="墨迹 19547">
                  <a:extLst>
                    <a:ext uri="{FF2B5EF4-FFF2-40B4-BE49-F238E27FC236}">
                      <a16:creationId xmlns:a16="http://schemas.microsoft.com/office/drawing/2014/main" id="{55868F80-DBB8-0E38-2E6B-F8A45C4CF073}"/>
                    </a:ext>
                  </a:extLst>
                </p14:cNvPr>
                <p14:cNvContentPartPr/>
                <p14:nvPr/>
              </p14:nvContentPartPr>
              <p14:xfrm>
                <a:off x="2988352" y="6298401"/>
                <a:ext cx="114120" cy="41400"/>
              </p14:xfrm>
            </p:contentPart>
          </mc:Choice>
          <mc:Fallback>
            <p:pic>
              <p:nvPicPr>
                <p:cNvPr id="19548" name="墨迹 19547">
                  <a:extLst>
                    <a:ext uri="{FF2B5EF4-FFF2-40B4-BE49-F238E27FC236}">
                      <a16:creationId xmlns:a16="http://schemas.microsoft.com/office/drawing/2014/main" id="{55868F80-DBB8-0E38-2E6B-F8A45C4CF07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979352" y="6289761"/>
                  <a:ext cx="131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9549" name="墨迹 19548">
                  <a:extLst>
                    <a:ext uri="{FF2B5EF4-FFF2-40B4-BE49-F238E27FC236}">
                      <a16:creationId xmlns:a16="http://schemas.microsoft.com/office/drawing/2014/main" id="{4449B6B3-070F-37A7-0954-EB9FBF24957B}"/>
                    </a:ext>
                  </a:extLst>
                </p14:cNvPr>
                <p14:cNvContentPartPr/>
                <p14:nvPr/>
              </p14:nvContentPartPr>
              <p14:xfrm>
                <a:off x="3276712" y="6437001"/>
                <a:ext cx="7560" cy="93960"/>
              </p14:xfrm>
            </p:contentPart>
          </mc:Choice>
          <mc:Fallback>
            <p:pic>
              <p:nvPicPr>
                <p:cNvPr id="19549" name="墨迹 19548">
                  <a:extLst>
                    <a:ext uri="{FF2B5EF4-FFF2-40B4-BE49-F238E27FC236}">
                      <a16:creationId xmlns:a16="http://schemas.microsoft.com/office/drawing/2014/main" id="{4449B6B3-070F-37A7-0954-EB9FBF24957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267712" y="6428001"/>
                  <a:ext cx="252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9550" name="墨迹 19549">
                  <a:extLst>
                    <a:ext uri="{FF2B5EF4-FFF2-40B4-BE49-F238E27FC236}">
                      <a16:creationId xmlns:a16="http://schemas.microsoft.com/office/drawing/2014/main" id="{22D9CA16-CB8F-3A5D-9E0D-F4554BC6FA3A}"/>
                    </a:ext>
                  </a:extLst>
                </p14:cNvPr>
                <p14:cNvContentPartPr/>
                <p14:nvPr/>
              </p14:nvContentPartPr>
              <p14:xfrm>
                <a:off x="3310912" y="6165201"/>
                <a:ext cx="167760" cy="283680"/>
              </p14:xfrm>
            </p:contentPart>
          </mc:Choice>
          <mc:Fallback>
            <p:pic>
              <p:nvPicPr>
                <p:cNvPr id="19550" name="墨迹 19549">
                  <a:extLst>
                    <a:ext uri="{FF2B5EF4-FFF2-40B4-BE49-F238E27FC236}">
                      <a16:creationId xmlns:a16="http://schemas.microsoft.com/office/drawing/2014/main" id="{22D9CA16-CB8F-3A5D-9E0D-F4554BC6FA3A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301912" y="6156561"/>
                  <a:ext cx="1854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9551" name="墨迹 19550">
                  <a:extLst>
                    <a:ext uri="{FF2B5EF4-FFF2-40B4-BE49-F238E27FC236}">
                      <a16:creationId xmlns:a16="http://schemas.microsoft.com/office/drawing/2014/main" id="{E385D06C-5CFA-85AC-AE1F-7E78CADD0062}"/>
                    </a:ext>
                  </a:extLst>
                </p14:cNvPr>
                <p14:cNvContentPartPr/>
                <p14:nvPr/>
              </p14:nvContentPartPr>
              <p14:xfrm>
                <a:off x="3538792" y="6098601"/>
                <a:ext cx="96480" cy="276120"/>
              </p14:xfrm>
            </p:contentPart>
          </mc:Choice>
          <mc:Fallback>
            <p:pic>
              <p:nvPicPr>
                <p:cNvPr id="19551" name="墨迹 19550">
                  <a:extLst>
                    <a:ext uri="{FF2B5EF4-FFF2-40B4-BE49-F238E27FC236}">
                      <a16:creationId xmlns:a16="http://schemas.microsoft.com/office/drawing/2014/main" id="{E385D06C-5CFA-85AC-AE1F-7E78CADD006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530152" y="6089961"/>
                  <a:ext cx="1141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9552" name="墨迹 19551">
                  <a:extLst>
                    <a:ext uri="{FF2B5EF4-FFF2-40B4-BE49-F238E27FC236}">
                      <a16:creationId xmlns:a16="http://schemas.microsoft.com/office/drawing/2014/main" id="{4A22A27C-84DD-E128-322E-1168A4221D78}"/>
                    </a:ext>
                  </a:extLst>
                </p14:cNvPr>
                <p14:cNvContentPartPr/>
                <p14:nvPr/>
              </p14:nvContentPartPr>
              <p14:xfrm>
                <a:off x="3610792" y="6087081"/>
                <a:ext cx="100080" cy="282600"/>
              </p14:xfrm>
            </p:contentPart>
          </mc:Choice>
          <mc:Fallback>
            <p:pic>
              <p:nvPicPr>
                <p:cNvPr id="19552" name="墨迹 19551">
                  <a:extLst>
                    <a:ext uri="{FF2B5EF4-FFF2-40B4-BE49-F238E27FC236}">
                      <a16:creationId xmlns:a16="http://schemas.microsoft.com/office/drawing/2014/main" id="{4A22A27C-84DD-E128-322E-1168A4221D7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602152" y="6078081"/>
                  <a:ext cx="1177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9553" name="墨迹 19552">
                  <a:extLst>
                    <a:ext uri="{FF2B5EF4-FFF2-40B4-BE49-F238E27FC236}">
                      <a16:creationId xmlns:a16="http://schemas.microsoft.com/office/drawing/2014/main" id="{CB019D8E-1428-9B2E-5BF8-EAD7A02F9B3B}"/>
                    </a:ext>
                  </a:extLst>
                </p14:cNvPr>
                <p14:cNvContentPartPr/>
                <p14:nvPr/>
              </p14:nvContentPartPr>
              <p14:xfrm>
                <a:off x="3687472" y="5922921"/>
                <a:ext cx="205200" cy="496440"/>
              </p14:xfrm>
            </p:contentPart>
          </mc:Choice>
          <mc:Fallback>
            <p:pic>
              <p:nvPicPr>
                <p:cNvPr id="19553" name="墨迹 19552">
                  <a:extLst>
                    <a:ext uri="{FF2B5EF4-FFF2-40B4-BE49-F238E27FC236}">
                      <a16:creationId xmlns:a16="http://schemas.microsoft.com/office/drawing/2014/main" id="{CB019D8E-1428-9B2E-5BF8-EAD7A02F9B3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678832" y="5914281"/>
                  <a:ext cx="22284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9554" name="墨迹 19553">
                  <a:extLst>
                    <a:ext uri="{FF2B5EF4-FFF2-40B4-BE49-F238E27FC236}">
                      <a16:creationId xmlns:a16="http://schemas.microsoft.com/office/drawing/2014/main" id="{CB4B9E3B-CFD8-48F6-1660-05975DE58B7E}"/>
                    </a:ext>
                  </a:extLst>
                </p14:cNvPr>
                <p14:cNvContentPartPr/>
                <p14:nvPr/>
              </p14:nvContentPartPr>
              <p14:xfrm>
                <a:off x="3592792" y="6037761"/>
                <a:ext cx="5400" cy="64080"/>
              </p14:xfrm>
            </p:contentPart>
          </mc:Choice>
          <mc:Fallback>
            <p:pic>
              <p:nvPicPr>
                <p:cNvPr id="19554" name="墨迹 19553">
                  <a:extLst>
                    <a:ext uri="{FF2B5EF4-FFF2-40B4-BE49-F238E27FC236}">
                      <a16:creationId xmlns:a16="http://schemas.microsoft.com/office/drawing/2014/main" id="{CB4B9E3B-CFD8-48F6-1660-05975DE58B7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584152" y="6028761"/>
                  <a:ext cx="230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9555" name="墨迹 19554">
                  <a:extLst>
                    <a:ext uri="{FF2B5EF4-FFF2-40B4-BE49-F238E27FC236}">
                      <a16:creationId xmlns:a16="http://schemas.microsoft.com/office/drawing/2014/main" id="{24C65959-5E7B-C9E1-E3FB-057D9D763CB6}"/>
                    </a:ext>
                  </a:extLst>
                </p14:cNvPr>
                <p14:cNvContentPartPr/>
                <p14:nvPr/>
              </p14:nvContentPartPr>
              <p14:xfrm>
                <a:off x="3430432" y="6064041"/>
                <a:ext cx="123480" cy="46800"/>
              </p14:xfrm>
            </p:contentPart>
          </mc:Choice>
          <mc:Fallback>
            <p:pic>
              <p:nvPicPr>
                <p:cNvPr id="19555" name="墨迹 19554">
                  <a:extLst>
                    <a:ext uri="{FF2B5EF4-FFF2-40B4-BE49-F238E27FC236}">
                      <a16:creationId xmlns:a16="http://schemas.microsoft.com/office/drawing/2014/main" id="{24C65959-5E7B-C9E1-E3FB-057D9D763CB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421792" y="6055041"/>
                  <a:ext cx="1411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9556" name="墨迹 19555">
                  <a:extLst>
                    <a:ext uri="{FF2B5EF4-FFF2-40B4-BE49-F238E27FC236}">
                      <a16:creationId xmlns:a16="http://schemas.microsoft.com/office/drawing/2014/main" id="{CC253627-F237-317B-C82B-074F904B03AB}"/>
                    </a:ext>
                  </a:extLst>
                </p14:cNvPr>
                <p14:cNvContentPartPr/>
                <p14:nvPr/>
              </p14:nvContentPartPr>
              <p14:xfrm>
                <a:off x="3572272" y="5962161"/>
                <a:ext cx="14400" cy="152640"/>
              </p14:xfrm>
            </p:contentPart>
          </mc:Choice>
          <mc:Fallback>
            <p:pic>
              <p:nvPicPr>
                <p:cNvPr id="19556" name="墨迹 19555">
                  <a:extLst>
                    <a:ext uri="{FF2B5EF4-FFF2-40B4-BE49-F238E27FC236}">
                      <a16:creationId xmlns:a16="http://schemas.microsoft.com/office/drawing/2014/main" id="{CC253627-F237-317B-C82B-074F904B03A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563272" y="5953161"/>
                  <a:ext cx="32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9558" name="墨迹 19557">
                  <a:extLst>
                    <a:ext uri="{FF2B5EF4-FFF2-40B4-BE49-F238E27FC236}">
                      <a16:creationId xmlns:a16="http://schemas.microsoft.com/office/drawing/2014/main" id="{D46D9B74-9442-D22D-7237-3EBF955B9C33}"/>
                    </a:ext>
                  </a:extLst>
                </p14:cNvPr>
                <p14:cNvContentPartPr/>
                <p14:nvPr/>
              </p14:nvContentPartPr>
              <p14:xfrm>
                <a:off x="3395152" y="6605841"/>
                <a:ext cx="37800" cy="90360"/>
              </p14:xfrm>
            </p:contentPart>
          </mc:Choice>
          <mc:Fallback>
            <p:pic>
              <p:nvPicPr>
                <p:cNvPr id="19558" name="墨迹 19557">
                  <a:extLst>
                    <a:ext uri="{FF2B5EF4-FFF2-40B4-BE49-F238E27FC236}">
                      <a16:creationId xmlns:a16="http://schemas.microsoft.com/office/drawing/2014/main" id="{D46D9B74-9442-D22D-7237-3EBF955B9C3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386512" y="6597201"/>
                  <a:ext cx="554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9559" name="墨迹 19558">
                  <a:extLst>
                    <a:ext uri="{FF2B5EF4-FFF2-40B4-BE49-F238E27FC236}">
                      <a16:creationId xmlns:a16="http://schemas.microsoft.com/office/drawing/2014/main" id="{1BA3764E-9C63-D495-F347-784782CA855B}"/>
                    </a:ext>
                  </a:extLst>
                </p14:cNvPr>
                <p14:cNvContentPartPr/>
                <p14:nvPr/>
              </p14:nvContentPartPr>
              <p14:xfrm>
                <a:off x="3348352" y="6545721"/>
                <a:ext cx="115200" cy="239040"/>
              </p14:xfrm>
            </p:contentPart>
          </mc:Choice>
          <mc:Fallback>
            <p:pic>
              <p:nvPicPr>
                <p:cNvPr id="19559" name="墨迹 19558">
                  <a:extLst>
                    <a:ext uri="{FF2B5EF4-FFF2-40B4-BE49-F238E27FC236}">
                      <a16:creationId xmlns:a16="http://schemas.microsoft.com/office/drawing/2014/main" id="{1BA3764E-9C63-D495-F347-784782CA855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339352" y="6536721"/>
                  <a:ext cx="1328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9560" name="墨迹 19559">
                  <a:extLst>
                    <a:ext uri="{FF2B5EF4-FFF2-40B4-BE49-F238E27FC236}">
                      <a16:creationId xmlns:a16="http://schemas.microsoft.com/office/drawing/2014/main" id="{5871515A-07E7-7104-1CD4-0795F7AD99E8}"/>
                    </a:ext>
                  </a:extLst>
                </p14:cNvPr>
                <p14:cNvContentPartPr/>
                <p14:nvPr/>
              </p14:nvContentPartPr>
              <p14:xfrm>
                <a:off x="3390112" y="6766041"/>
                <a:ext cx="205920" cy="90000"/>
              </p14:xfrm>
            </p:contentPart>
          </mc:Choice>
          <mc:Fallback>
            <p:pic>
              <p:nvPicPr>
                <p:cNvPr id="19560" name="墨迹 19559">
                  <a:extLst>
                    <a:ext uri="{FF2B5EF4-FFF2-40B4-BE49-F238E27FC236}">
                      <a16:creationId xmlns:a16="http://schemas.microsoft.com/office/drawing/2014/main" id="{5871515A-07E7-7104-1CD4-0795F7AD99E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381472" y="6757401"/>
                  <a:ext cx="2235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9561" name="墨迹 19560">
                  <a:extLst>
                    <a:ext uri="{FF2B5EF4-FFF2-40B4-BE49-F238E27FC236}">
                      <a16:creationId xmlns:a16="http://schemas.microsoft.com/office/drawing/2014/main" id="{97F67C2A-7713-80A7-CEA2-80F0B0C954E0}"/>
                    </a:ext>
                  </a:extLst>
                </p14:cNvPr>
                <p14:cNvContentPartPr/>
                <p14:nvPr/>
              </p14:nvContentPartPr>
              <p14:xfrm>
                <a:off x="3551032" y="6523761"/>
                <a:ext cx="43920" cy="169560"/>
              </p14:xfrm>
            </p:contentPart>
          </mc:Choice>
          <mc:Fallback>
            <p:pic>
              <p:nvPicPr>
                <p:cNvPr id="19561" name="墨迹 19560">
                  <a:extLst>
                    <a:ext uri="{FF2B5EF4-FFF2-40B4-BE49-F238E27FC236}">
                      <a16:creationId xmlns:a16="http://schemas.microsoft.com/office/drawing/2014/main" id="{97F67C2A-7713-80A7-CEA2-80F0B0C954E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542032" y="6514761"/>
                  <a:ext cx="615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9562" name="墨迹 19561">
                  <a:extLst>
                    <a:ext uri="{FF2B5EF4-FFF2-40B4-BE49-F238E27FC236}">
                      <a16:creationId xmlns:a16="http://schemas.microsoft.com/office/drawing/2014/main" id="{2313674F-45C3-83F9-7D06-9F3620349885}"/>
                    </a:ext>
                  </a:extLst>
                </p14:cNvPr>
                <p14:cNvContentPartPr/>
                <p14:nvPr/>
              </p14:nvContentPartPr>
              <p14:xfrm>
                <a:off x="3617632" y="6492801"/>
                <a:ext cx="51480" cy="18360"/>
              </p14:xfrm>
            </p:contentPart>
          </mc:Choice>
          <mc:Fallback>
            <p:pic>
              <p:nvPicPr>
                <p:cNvPr id="19562" name="墨迹 19561">
                  <a:extLst>
                    <a:ext uri="{FF2B5EF4-FFF2-40B4-BE49-F238E27FC236}">
                      <a16:creationId xmlns:a16="http://schemas.microsoft.com/office/drawing/2014/main" id="{2313674F-45C3-83F9-7D06-9F362034988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608632" y="6484161"/>
                  <a:ext cx="69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9563" name="墨迹 19562">
                  <a:extLst>
                    <a:ext uri="{FF2B5EF4-FFF2-40B4-BE49-F238E27FC236}">
                      <a16:creationId xmlns:a16="http://schemas.microsoft.com/office/drawing/2014/main" id="{0C1BCBC6-E86B-334F-5C8C-5DCC3671DDC1}"/>
                    </a:ext>
                  </a:extLst>
                </p14:cNvPr>
                <p14:cNvContentPartPr/>
                <p14:nvPr/>
              </p14:nvContentPartPr>
              <p14:xfrm>
                <a:off x="3660112" y="6332241"/>
                <a:ext cx="159120" cy="415080"/>
              </p14:xfrm>
            </p:contentPart>
          </mc:Choice>
          <mc:Fallback>
            <p:pic>
              <p:nvPicPr>
                <p:cNvPr id="19563" name="墨迹 19562">
                  <a:extLst>
                    <a:ext uri="{FF2B5EF4-FFF2-40B4-BE49-F238E27FC236}">
                      <a16:creationId xmlns:a16="http://schemas.microsoft.com/office/drawing/2014/main" id="{0C1BCBC6-E86B-334F-5C8C-5DCC3671DDC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651472" y="6323601"/>
                  <a:ext cx="17676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9564" name="墨迹 19563">
                  <a:extLst>
                    <a:ext uri="{FF2B5EF4-FFF2-40B4-BE49-F238E27FC236}">
                      <a16:creationId xmlns:a16="http://schemas.microsoft.com/office/drawing/2014/main" id="{40083F29-1156-5915-E2F0-5403A995F576}"/>
                    </a:ext>
                  </a:extLst>
                </p14:cNvPr>
                <p14:cNvContentPartPr/>
                <p14:nvPr/>
              </p14:nvContentPartPr>
              <p14:xfrm>
                <a:off x="3776752" y="6343041"/>
                <a:ext cx="49320" cy="62280"/>
              </p14:xfrm>
            </p:contentPart>
          </mc:Choice>
          <mc:Fallback>
            <p:pic>
              <p:nvPicPr>
                <p:cNvPr id="19564" name="墨迹 19563">
                  <a:extLst>
                    <a:ext uri="{FF2B5EF4-FFF2-40B4-BE49-F238E27FC236}">
                      <a16:creationId xmlns:a16="http://schemas.microsoft.com/office/drawing/2014/main" id="{40083F29-1156-5915-E2F0-5403A995F57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767752" y="6334041"/>
                  <a:ext cx="669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9565" name="墨迹 19564">
                  <a:extLst>
                    <a:ext uri="{FF2B5EF4-FFF2-40B4-BE49-F238E27FC236}">
                      <a16:creationId xmlns:a16="http://schemas.microsoft.com/office/drawing/2014/main" id="{F618F5D0-3538-87AB-7D2E-D8089D048D67}"/>
                    </a:ext>
                  </a:extLst>
                </p14:cNvPr>
                <p14:cNvContentPartPr/>
                <p14:nvPr/>
              </p14:nvContentPartPr>
              <p14:xfrm>
                <a:off x="3761632" y="6350241"/>
                <a:ext cx="117720" cy="208080"/>
              </p14:xfrm>
            </p:contentPart>
          </mc:Choice>
          <mc:Fallback>
            <p:pic>
              <p:nvPicPr>
                <p:cNvPr id="19565" name="墨迹 19564">
                  <a:extLst>
                    <a:ext uri="{FF2B5EF4-FFF2-40B4-BE49-F238E27FC236}">
                      <a16:creationId xmlns:a16="http://schemas.microsoft.com/office/drawing/2014/main" id="{F618F5D0-3538-87AB-7D2E-D8089D048D6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752632" y="6341241"/>
                  <a:ext cx="1353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9566" name="墨迹 19565">
                  <a:extLst>
                    <a:ext uri="{FF2B5EF4-FFF2-40B4-BE49-F238E27FC236}">
                      <a16:creationId xmlns:a16="http://schemas.microsoft.com/office/drawing/2014/main" id="{EA67C62E-C286-F68B-0B04-F3F4B961AEA6}"/>
                    </a:ext>
                  </a:extLst>
                </p14:cNvPr>
                <p14:cNvContentPartPr/>
                <p14:nvPr/>
              </p14:nvContentPartPr>
              <p14:xfrm>
                <a:off x="3820672" y="6456081"/>
                <a:ext cx="138600" cy="266760"/>
              </p14:xfrm>
            </p:contentPart>
          </mc:Choice>
          <mc:Fallback>
            <p:pic>
              <p:nvPicPr>
                <p:cNvPr id="19566" name="墨迹 19565">
                  <a:extLst>
                    <a:ext uri="{FF2B5EF4-FFF2-40B4-BE49-F238E27FC236}">
                      <a16:creationId xmlns:a16="http://schemas.microsoft.com/office/drawing/2014/main" id="{EA67C62E-C286-F68B-0B04-F3F4B961AEA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812032" y="6447081"/>
                  <a:ext cx="1562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9567" name="墨迹 19566">
                  <a:extLst>
                    <a:ext uri="{FF2B5EF4-FFF2-40B4-BE49-F238E27FC236}">
                      <a16:creationId xmlns:a16="http://schemas.microsoft.com/office/drawing/2014/main" id="{6757DE26-5C50-3615-15E0-53BD1060FA19}"/>
                    </a:ext>
                  </a:extLst>
                </p14:cNvPr>
                <p14:cNvContentPartPr/>
                <p14:nvPr/>
              </p14:nvContentPartPr>
              <p14:xfrm>
                <a:off x="3931552" y="6311361"/>
                <a:ext cx="96120" cy="117360"/>
              </p14:xfrm>
            </p:contentPart>
          </mc:Choice>
          <mc:Fallback>
            <p:pic>
              <p:nvPicPr>
                <p:cNvPr id="19567" name="墨迹 19566">
                  <a:extLst>
                    <a:ext uri="{FF2B5EF4-FFF2-40B4-BE49-F238E27FC236}">
                      <a16:creationId xmlns:a16="http://schemas.microsoft.com/office/drawing/2014/main" id="{6757DE26-5C50-3615-15E0-53BD1060FA19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922912" y="6302721"/>
                  <a:ext cx="1137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9568" name="墨迹 19567">
                  <a:extLst>
                    <a:ext uri="{FF2B5EF4-FFF2-40B4-BE49-F238E27FC236}">
                      <a16:creationId xmlns:a16="http://schemas.microsoft.com/office/drawing/2014/main" id="{30946316-2570-5479-E6F4-C5990420435C}"/>
                    </a:ext>
                  </a:extLst>
                </p14:cNvPr>
                <p14:cNvContentPartPr/>
                <p14:nvPr/>
              </p14:nvContentPartPr>
              <p14:xfrm>
                <a:off x="3930112" y="6273921"/>
                <a:ext cx="362160" cy="289800"/>
              </p14:xfrm>
            </p:contentPart>
          </mc:Choice>
          <mc:Fallback>
            <p:pic>
              <p:nvPicPr>
                <p:cNvPr id="19568" name="墨迹 19567">
                  <a:extLst>
                    <a:ext uri="{FF2B5EF4-FFF2-40B4-BE49-F238E27FC236}">
                      <a16:creationId xmlns:a16="http://schemas.microsoft.com/office/drawing/2014/main" id="{30946316-2570-5479-E6F4-C5990420435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921112" y="6265281"/>
                  <a:ext cx="379800" cy="307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1" indent="-514350">
              <a:buNone/>
            </a:pPr>
            <a:endParaRPr lang="en-CA" dirty="0"/>
          </a:p>
          <a:p>
            <a:pPr marL="914400" lvl="1" indent="-514350"/>
            <a:endParaRPr lang="en-CA" dirty="0"/>
          </a:p>
          <a:p>
            <a:pPr marL="514350" indent="-514350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596" y="1700808"/>
            <a:ext cx="838842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800" dirty="0"/>
              <a:t>Presented four distributions which model useful quantities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8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800" dirty="0"/>
              <a:t>Presented four other distributions which model the parameters of the first four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8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800" dirty="0"/>
              <a:t>They are paired in a special way – the second set is conjugate to the other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8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800" dirty="0"/>
              <a:t>In the following material we’ll see that this relationship is very useful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3 </a:t>
            </a:r>
          </a:p>
          <a:p>
            <a:r>
              <a:rPr lang="en-CA" dirty="0"/>
              <a:t>Common probability distributions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pic>
        <p:nvPicPr>
          <p:cNvPr id="1026" name="Picture 2" descr="http://farm5.staticflickr.com/4148/5113099674_7df469afaf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71400"/>
            <a:ext cx="9372533" cy="70294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0" y="-46548"/>
            <a:ext cx="763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Image by </a:t>
            </a:r>
            <a:r>
              <a:rPr lang="en-US" sz="1400" dirty="0" err="1">
                <a:solidFill>
                  <a:schemeClr val="bg1"/>
                </a:solidFill>
              </a:rPr>
              <a:t>Razzu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Engen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dirty="0">
                <a:solidFill>
                  <a:schemeClr val="bg1"/>
                </a:solidFill>
                <a:hlinkClick r:id="rId3"/>
              </a:rPr>
              <a:t>http://www.flickr.com/photos/razzumitos/5113099674/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GB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73747"/>
            <a:ext cx="8388424" cy="6035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846BD068-03A4-F12F-B1D5-19A310EFA89B}"/>
                  </a:ext>
                </a:extLst>
              </p14:cNvPr>
              <p14:cNvContentPartPr/>
              <p14:nvPr/>
            </p14:nvContentPartPr>
            <p14:xfrm>
              <a:off x="6817619" y="3878361"/>
              <a:ext cx="44640" cy="1008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846BD068-03A4-F12F-B1D5-19A310EFA8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08619" y="3869721"/>
                <a:ext cx="6228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95CB33E3-7018-E736-0EAE-28DF6719F92C}"/>
              </a:ext>
            </a:extLst>
          </p:cNvPr>
          <p:cNvGrpSpPr/>
          <p:nvPr/>
        </p:nvGrpSpPr>
        <p:grpSpPr>
          <a:xfrm>
            <a:off x="6531419" y="3856401"/>
            <a:ext cx="1801800" cy="328680"/>
            <a:chOff x="6531419" y="3856401"/>
            <a:chExt cx="180180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E84905DE-B2EC-07D8-B1E6-E027721FD062}"/>
                    </a:ext>
                  </a:extLst>
                </p14:cNvPr>
                <p14:cNvContentPartPr/>
                <p14:nvPr/>
              </p14:nvContentPartPr>
              <p14:xfrm>
                <a:off x="7046939" y="4068441"/>
                <a:ext cx="71280" cy="489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E84905DE-B2EC-07D8-B1E6-E027721FD06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37939" y="4059441"/>
                  <a:ext cx="889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ECB4F31-E154-8ED8-ABC8-87EAFD881DB4}"/>
                    </a:ext>
                  </a:extLst>
                </p14:cNvPr>
                <p14:cNvContentPartPr/>
                <p14:nvPr/>
              </p14:nvContentPartPr>
              <p14:xfrm>
                <a:off x="7100579" y="3937401"/>
                <a:ext cx="170280" cy="2304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ECB4F31-E154-8ED8-ABC8-87EAFD881DB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91579" y="3928761"/>
                  <a:ext cx="1879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57505BD-056E-907F-3EDA-AAEF7645F39D}"/>
                    </a:ext>
                  </a:extLst>
                </p14:cNvPr>
                <p14:cNvContentPartPr/>
                <p14:nvPr/>
              </p14:nvContentPartPr>
              <p14:xfrm>
                <a:off x="7280579" y="3887721"/>
                <a:ext cx="137160" cy="684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57505BD-056E-907F-3EDA-AAEF7645F39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71939" y="3878721"/>
                  <a:ext cx="154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0FC541C-14D7-D003-B879-435A25472973}"/>
                    </a:ext>
                  </a:extLst>
                </p14:cNvPr>
                <p14:cNvContentPartPr/>
                <p14:nvPr/>
              </p14:nvContentPartPr>
              <p14:xfrm>
                <a:off x="7318019" y="3906081"/>
                <a:ext cx="135360" cy="1738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0FC541C-14D7-D003-B879-435A2547297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09019" y="3897441"/>
                  <a:ext cx="153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3532CBD-3C0E-3DD1-0217-F12D2648B9F3}"/>
                    </a:ext>
                  </a:extLst>
                </p14:cNvPr>
                <p14:cNvContentPartPr/>
                <p14:nvPr/>
              </p14:nvContentPartPr>
              <p14:xfrm>
                <a:off x="7377059" y="3958641"/>
                <a:ext cx="43560" cy="2264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3532CBD-3C0E-3DD1-0217-F12D2648B9F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68059" y="3949641"/>
                  <a:ext cx="612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6C270B7-C71F-55F5-0399-99EA9BAEBABF}"/>
                    </a:ext>
                  </a:extLst>
                </p14:cNvPr>
                <p14:cNvContentPartPr/>
                <p14:nvPr/>
              </p14:nvContentPartPr>
              <p14:xfrm>
                <a:off x="7474979" y="3881241"/>
                <a:ext cx="213120" cy="2361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6C270B7-C71F-55F5-0399-99EA9BAEBAB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66339" y="3872241"/>
                  <a:ext cx="230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24BE55E-71B6-E0B0-545E-5792E02B1C07}"/>
                    </a:ext>
                  </a:extLst>
                </p14:cNvPr>
                <p14:cNvContentPartPr/>
                <p14:nvPr/>
              </p14:nvContentPartPr>
              <p14:xfrm>
                <a:off x="7742099" y="3869721"/>
                <a:ext cx="116280" cy="1141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24BE55E-71B6-E0B0-545E-5792E02B1C0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33099" y="3861081"/>
                  <a:ext cx="1339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A2AC55E-6757-4DC2-4BAD-B8DC37FA8676}"/>
                    </a:ext>
                  </a:extLst>
                </p14:cNvPr>
                <p14:cNvContentPartPr/>
                <p14:nvPr/>
              </p14:nvContentPartPr>
              <p14:xfrm>
                <a:off x="7747499" y="3934881"/>
                <a:ext cx="160560" cy="2271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A2AC55E-6757-4DC2-4BAD-B8DC37FA867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38859" y="3925881"/>
                  <a:ext cx="1782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2C1BC65-8A00-D546-8ACD-99B6C051F08C}"/>
                    </a:ext>
                  </a:extLst>
                </p14:cNvPr>
                <p14:cNvContentPartPr/>
                <p14:nvPr/>
              </p14:nvContentPartPr>
              <p14:xfrm>
                <a:off x="7972139" y="3895281"/>
                <a:ext cx="84240" cy="414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2C1BC65-8A00-D546-8ACD-99B6C051F08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963139" y="3886281"/>
                  <a:ext cx="1018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9D26317-EAFB-2459-A6D3-F137A55C5BE6}"/>
                    </a:ext>
                  </a:extLst>
                </p14:cNvPr>
                <p14:cNvContentPartPr/>
                <p14:nvPr/>
              </p14:nvContentPartPr>
              <p14:xfrm>
                <a:off x="8017139" y="3856401"/>
                <a:ext cx="5760" cy="1404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9D26317-EAFB-2459-A6D3-F137A55C5BE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08139" y="3847401"/>
                  <a:ext cx="234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D152534-070C-EE5A-AE03-EE6A013BC283}"/>
                    </a:ext>
                  </a:extLst>
                </p14:cNvPr>
                <p14:cNvContentPartPr/>
                <p14:nvPr/>
              </p14:nvContentPartPr>
              <p14:xfrm>
                <a:off x="7948379" y="3902121"/>
                <a:ext cx="104400" cy="1875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D152534-070C-EE5A-AE03-EE6A013BC28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39379" y="3893481"/>
                  <a:ext cx="1220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19E0900-006E-DD4F-7FE7-DD9FF3A6C16C}"/>
                    </a:ext>
                  </a:extLst>
                </p14:cNvPr>
                <p14:cNvContentPartPr/>
                <p14:nvPr/>
              </p14:nvContentPartPr>
              <p14:xfrm>
                <a:off x="7934699" y="3993201"/>
                <a:ext cx="113400" cy="1040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19E0900-006E-DD4F-7FE7-DD9FF3A6C16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926059" y="3984561"/>
                  <a:ext cx="1310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36EA783-3E1A-EBF0-17EC-F1B6A992F89F}"/>
                    </a:ext>
                  </a:extLst>
                </p14:cNvPr>
                <p14:cNvContentPartPr/>
                <p14:nvPr/>
              </p14:nvContentPartPr>
              <p14:xfrm>
                <a:off x="8023259" y="3884481"/>
                <a:ext cx="309960" cy="1436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36EA783-3E1A-EBF0-17EC-F1B6A992F89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014259" y="3875841"/>
                  <a:ext cx="327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BBE1B143-9FAE-074D-4DE0-18EF8B831033}"/>
                    </a:ext>
                  </a:extLst>
                </p14:cNvPr>
                <p14:cNvContentPartPr/>
                <p14:nvPr/>
              </p14:nvContentPartPr>
              <p14:xfrm>
                <a:off x="6531419" y="3863961"/>
                <a:ext cx="107640" cy="2368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BBE1B143-9FAE-074D-4DE0-18EF8B83103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22419" y="3854961"/>
                  <a:ext cx="1252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3E0DD4E5-FB23-1F7A-D3C5-D7865D0ED123}"/>
                    </a:ext>
                  </a:extLst>
                </p14:cNvPr>
                <p14:cNvContentPartPr/>
                <p14:nvPr/>
              </p14:nvContentPartPr>
              <p14:xfrm>
                <a:off x="6560939" y="3961161"/>
                <a:ext cx="43560" cy="367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3E0DD4E5-FB23-1F7A-D3C5-D7865D0ED12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552299" y="3952521"/>
                  <a:ext cx="612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6152D46F-311C-1010-124D-0563E180B954}"/>
                    </a:ext>
                  </a:extLst>
                </p14:cNvPr>
                <p14:cNvContentPartPr/>
                <p14:nvPr/>
              </p14:nvContentPartPr>
              <p14:xfrm>
                <a:off x="6585419" y="4010121"/>
                <a:ext cx="81720" cy="1738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6152D46F-311C-1010-124D-0563E180B95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576779" y="4001121"/>
                  <a:ext cx="99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65E0CDCE-4700-7BB0-8670-9CEF0D75EDDC}"/>
                    </a:ext>
                  </a:extLst>
                </p14:cNvPr>
                <p14:cNvContentPartPr/>
                <p14:nvPr/>
              </p14:nvContentPartPr>
              <p14:xfrm>
                <a:off x="6595859" y="4100841"/>
                <a:ext cx="59760" cy="3024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65E0CDCE-4700-7BB0-8670-9CEF0D75EDD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86859" y="4092201"/>
                  <a:ext cx="774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08C5CE04-CB0C-5695-2922-1EB17956E598}"/>
                    </a:ext>
                  </a:extLst>
                </p14:cNvPr>
                <p14:cNvContentPartPr/>
                <p14:nvPr/>
              </p14:nvContentPartPr>
              <p14:xfrm>
                <a:off x="6704939" y="3930921"/>
                <a:ext cx="61920" cy="298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08C5CE04-CB0C-5695-2922-1EB17956E59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696299" y="3921921"/>
                  <a:ext cx="795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B78CAF9E-0001-4C4D-4385-16B8AA276ACD}"/>
                    </a:ext>
                  </a:extLst>
                </p14:cNvPr>
                <p14:cNvContentPartPr/>
                <p14:nvPr/>
              </p14:nvContentPartPr>
              <p14:xfrm>
                <a:off x="6731579" y="4006881"/>
                <a:ext cx="64080" cy="13680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B78CAF9E-0001-4C4D-4385-16B8AA276AC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722579" y="3997881"/>
                  <a:ext cx="81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D4AABE61-EEC4-C609-C437-6C35EF1D5128}"/>
                    </a:ext>
                  </a:extLst>
                </p14:cNvPr>
                <p14:cNvContentPartPr/>
                <p14:nvPr/>
              </p14:nvContentPartPr>
              <p14:xfrm>
                <a:off x="6778019" y="3896001"/>
                <a:ext cx="139320" cy="17964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D4AABE61-EEC4-C609-C437-6C35EF1D512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769379" y="3887001"/>
                  <a:ext cx="1569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EC625793-AABF-523F-9833-630378B0D95C}"/>
                    </a:ext>
                  </a:extLst>
                </p14:cNvPr>
                <p14:cNvContentPartPr/>
                <p14:nvPr/>
              </p14:nvContentPartPr>
              <p14:xfrm>
                <a:off x="6817979" y="3978081"/>
                <a:ext cx="39600" cy="1850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EC625793-AABF-523F-9833-630378B0D95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808979" y="3969081"/>
                  <a:ext cx="572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E089238-B835-C70B-AF19-2714C6587C2E}"/>
                    </a:ext>
                  </a:extLst>
                </p14:cNvPr>
                <p14:cNvContentPartPr/>
                <p14:nvPr/>
              </p14:nvContentPartPr>
              <p14:xfrm>
                <a:off x="6891779" y="4058721"/>
                <a:ext cx="182520" cy="349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E089238-B835-C70B-AF19-2714C6587C2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882779" y="4049721"/>
                  <a:ext cx="200160" cy="52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Why model these complicated quantities?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395536" y="1484784"/>
            <a:ext cx="83582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Because we need probability distributions over model parameters as well as over data and world state.  Hence, some of the distributions describe the parameters of the others:  </a:t>
            </a:r>
            <a:endParaRPr lang="en-US" sz="20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r="1710"/>
          <a:stretch>
            <a:fillRect/>
          </a:stretch>
        </p:blipFill>
        <p:spPr bwMode="auto">
          <a:xfrm>
            <a:off x="179512" y="2636912"/>
            <a:ext cx="8776078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t="64319" b="22944"/>
          <a:stretch>
            <a:fillRect/>
          </a:stretch>
        </p:blipFill>
        <p:spPr bwMode="auto">
          <a:xfrm>
            <a:off x="72008" y="4442604"/>
            <a:ext cx="9036496" cy="82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Why model these complicated quantities?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395536" y="1484784"/>
            <a:ext cx="83582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Because we need probability distributions over model parameters as well as over data and world state.  Hence, some of the distributions describe the parameters of the others:</a:t>
            </a:r>
          </a:p>
          <a:p>
            <a:endParaRPr lang="en-GB" sz="2000" dirty="0"/>
          </a:p>
          <a:p>
            <a:r>
              <a:rPr lang="en-GB" sz="2000" dirty="0"/>
              <a:t>Example:  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 rot="5400000" flipH="1" flipV="1">
            <a:off x="4000876" y="5008236"/>
            <a:ext cx="1080120" cy="8640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46138" y="5857892"/>
            <a:ext cx="1611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Models mean</a:t>
            </a:r>
            <a:endParaRPr lang="en-US" sz="2000" dirty="0"/>
          </a:p>
        </p:txBody>
      </p:sp>
      <p:cxnSp>
        <p:nvCxnSpPr>
          <p:cNvPr id="16" name="Straight Arrow Connector 15"/>
          <p:cNvCxnSpPr/>
          <p:nvPr/>
        </p:nvCxnSpPr>
        <p:spPr>
          <a:xfrm rot="10800000">
            <a:off x="5072066" y="5259091"/>
            <a:ext cx="714380" cy="64294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86446" y="5702874"/>
            <a:ext cx="2286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Models variance</a:t>
            </a:r>
            <a:endParaRPr lang="en-US" sz="2000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 t="30260" b="60810"/>
          <a:stretch>
            <a:fillRect/>
          </a:stretch>
        </p:blipFill>
        <p:spPr bwMode="auto">
          <a:xfrm>
            <a:off x="136966" y="3363688"/>
            <a:ext cx="8903517" cy="575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251520" y="4005064"/>
            <a:ext cx="2519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Parameters modelled by: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07E3852-0382-57C1-6576-A06BAEFDF3A7}"/>
              </a:ext>
            </a:extLst>
          </p:cNvPr>
          <p:cNvGrpSpPr/>
          <p:nvPr/>
        </p:nvGrpSpPr>
        <p:grpSpPr>
          <a:xfrm>
            <a:off x="476579" y="1308681"/>
            <a:ext cx="8201880" cy="860040"/>
            <a:chOff x="476579" y="1308681"/>
            <a:chExt cx="8201880" cy="86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A6B15FE-1AB3-4554-717D-7BB742D9A233}"/>
                    </a:ext>
                  </a:extLst>
                </p14:cNvPr>
                <p14:cNvContentPartPr/>
                <p14:nvPr/>
              </p14:nvContentPartPr>
              <p14:xfrm>
                <a:off x="476579" y="1712601"/>
                <a:ext cx="8201880" cy="1843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A6B15FE-1AB3-4554-717D-7BB742D9A23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7579" y="1703961"/>
                  <a:ext cx="8219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F2BDF04-23EC-2607-2FEE-69964D2BB372}"/>
                    </a:ext>
                  </a:extLst>
                </p14:cNvPr>
                <p14:cNvContentPartPr/>
                <p14:nvPr/>
              </p14:nvContentPartPr>
              <p14:xfrm>
                <a:off x="482699" y="2003121"/>
                <a:ext cx="2904480" cy="1656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F2BDF04-23EC-2607-2FEE-69964D2BB3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3699" y="1994481"/>
                  <a:ext cx="2922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EE51936D-726F-6ACA-ADC4-905768289DEE}"/>
                    </a:ext>
                  </a:extLst>
                </p14:cNvPr>
                <p14:cNvContentPartPr/>
                <p14:nvPr/>
              </p14:nvContentPartPr>
              <p14:xfrm>
                <a:off x="5242619" y="1308681"/>
                <a:ext cx="2154960" cy="4856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EE51936D-726F-6ACA-ADC4-905768289D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33619" y="1300041"/>
                  <a:ext cx="2172600" cy="503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80728"/>
            <a:ext cx="4469471" cy="3812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Bernoulli Distribution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72066" y="239518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00628" y="3561996"/>
            <a:ext cx="202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short, we write: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4282" y="4776442"/>
            <a:ext cx="87868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Bernoulli distribution describes situation where only two possible outcomes 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sz="2400" dirty="0"/>
              <a:t>=0/</a:t>
            </a:r>
            <a:r>
              <a:rPr lang="en-GB" sz="2400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sz="2400" dirty="0"/>
              <a:t>=1 or failure/success</a:t>
            </a:r>
          </a:p>
          <a:p>
            <a:endParaRPr lang="en-GB" sz="2400" dirty="0"/>
          </a:p>
          <a:p>
            <a:r>
              <a:rPr lang="en-GB" sz="2400" dirty="0"/>
              <a:t>Takes a single parameter</a:t>
            </a:r>
            <a:endParaRPr lang="en-US" sz="2400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7554" y="5919450"/>
            <a:ext cx="1285884" cy="410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93916" y="1268760"/>
            <a:ext cx="3782540" cy="120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2819250"/>
            <a:ext cx="3184276" cy="53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6056" y="3998034"/>
            <a:ext cx="2695476" cy="5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000628" y="3929066"/>
            <a:ext cx="2928958" cy="64294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6000760" y="5857892"/>
            <a:ext cx="3000396" cy="64294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6786578" y="1868828"/>
            <a:ext cx="2143108" cy="7858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Beta Distribution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628" y="1268760"/>
            <a:ext cx="8786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Defined over data                      (i.e. parameter of Bernoulli)</a:t>
            </a:r>
            <a:endParaRPr lang="en-US" sz="2400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7264" y="1268760"/>
            <a:ext cx="1285884" cy="410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 l="28199" t="45478" r="55908" b="14218"/>
          <a:stretch>
            <a:fillRect/>
          </a:stretch>
        </p:blipFill>
        <p:spPr bwMode="auto">
          <a:xfrm>
            <a:off x="7172959" y="2338040"/>
            <a:ext cx="1461008" cy="243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 l="39964" r="37389" b="49324"/>
          <a:stretch>
            <a:fillRect/>
          </a:stretch>
        </p:blipFill>
        <p:spPr bwMode="auto">
          <a:xfrm>
            <a:off x="6830560" y="1940274"/>
            <a:ext cx="2081958" cy="30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57158" y="5445224"/>
            <a:ext cx="52121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dirty="0"/>
              <a:t>Two parameters </a:t>
            </a:r>
            <a:r>
              <a:rPr lang="en-GB" dirty="0" err="1">
                <a:latin typeface="Symbol" pitchFamily="18" charset="2"/>
              </a:rPr>
              <a:t>a,b</a:t>
            </a:r>
            <a:r>
              <a:rPr lang="en-GB" dirty="0"/>
              <a:t> both &gt; 0   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dirty="0"/>
              <a:t>Mean depends on relative values E[</a:t>
            </a:r>
            <a:r>
              <a:rPr lang="en-GB" dirty="0">
                <a:latin typeface="Symbol" pitchFamily="18" charset="2"/>
              </a:rPr>
              <a:t>l</a:t>
            </a:r>
            <a:r>
              <a:rPr lang="en-GB" dirty="0"/>
              <a:t>] = </a:t>
            </a:r>
            <a:r>
              <a:rPr lang="en-GB" dirty="0">
                <a:latin typeface="Symbol" pitchFamily="18" charset="2"/>
              </a:rPr>
              <a:t>a/(</a:t>
            </a:r>
            <a:r>
              <a:rPr lang="en-GB" dirty="0" err="1">
                <a:latin typeface="Symbol" pitchFamily="18" charset="2"/>
              </a:rPr>
              <a:t>a+b</a:t>
            </a:r>
            <a:r>
              <a:rPr lang="en-GB" dirty="0">
                <a:latin typeface="Symbol" pitchFamily="18" charset="2"/>
              </a:rPr>
              <a:t>)</a:t>
            </a:r>
            <a:r>
              <a:rPr lang="en-GB" dirty="0"/>
              <a:t>. 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dirty="0"/>
              <a:t>Concentration depends on magnitude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86446" y="5516662"/>
            <a:ext cx="202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short, we write: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2794102"/>
            <a:ext cx="8568952" cy="2673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7584" y="1772816"/>
            <a:ext cx="5116560" cy="1000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56176" y="5896082"/>
            <a:ext cx="2649718" cy="518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7D7E6E4-B87F-A6CA-2CC4-3B9AD1201A3F}"/>
                  </a:ext>
                </a:extLst>
              </p14:cNvPr>
              <p14:cNvContentPartPr/>
              <p14:nvPr/>
            </p14:nvContentPartPr>
            <p14:xfrm>
              <a:off x="4660499" y="1324161"/>
              <a:ext cx="3060000" cy="3920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7D7E6E4-B87F-A6CA-2CC4-3B9AD1201A3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51499" y="1315521"/>
                <a:ext cx="307764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7BE06BE6-D21C-B393-3243-C7FA5B48440E}"/>
                  </a:ext>
                </a:extLst>
              </p14:cNvPr>
              <p14:cNvContentPartPr/>
              <p14:nvPr/>
            </p14:nvContentPartPr>
            <p14:xfrm>
              <a:off x="451739" y="1597401"/>
              <a:ext cx="3558600" cy="2142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7BE06BE6-D21C-B393-3243-C7FA5B4844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2739" y="1588761"/>
                <a:ext cx="3576240" cy="23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26" name="组合 21525">
            <a:extLst>
              <a:ext uri="{FF2B5EF4-FFF2-40B4-BE49-F238E27FC236}">
                <a16:creationId xmlns:a16="http://schemas.microsoft.com/office/drawing/2014/main" id="{618E2C99-853B-8789-98E7-9BC3F5A11D4C}"/>
              </a:ext>
            </a:extLst>
          </p:cNvPr>
          <p:cNvGrpSpPr/>
          <p:nvPr/>
        </p:nvGrpSpPr>
        <p:grpSpPr>
          <a:xfrm>
            <a:off x="1473059" y="1003761"/>
            <a:ext cx="4434120" cy="462960"/>
            <a:chOff x="1473059" y="1003761"/>
            <a:chExt cx="4434120" cy="46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16A2886-B4F3-A97D-DBEF-72195B16C6C6}"/>
                    </a:ext>
                  </a:extLst>
                </p14:cNvPr>
                <p14:cNvContentPartPr/>
                <p14:nvPr/>
              </p14:nvContentPartPr>
              <p14:xfrm>
                <a:off x="1473059" y="1182681"/>
                <a:ext cx="122040" cy="1990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16A2886-B4F3-A97D-DBEF-72195B16C6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64419" y="1173681"/>
                  <a:ext cx="1396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99988A7E-690C-35C3-FAB5-32E4C420E0CD}"/>
                    </a:ext>
                  </a:extLst>
                </p14:cNvPr>
                <p14:cNvContentPartPr/>
                <p14:nvPr/>
              </p14:nvContentPartPr>
              <p14:xfrm>
                <a:off x="1630019" y="1129041"/>
                <a:ext cx="70200" cy="1296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99988A7E-690C-35C3-FAB5-32E4C420E0C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21379" y="1120041"/>
                  <a:ext cx="87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AD3D568-0161-8614-5C24-2FF386E8572B}"/>
                    </a:ext>
                  </a:extLst>
                </p14:cNvPr>
                <p14:cNvContentPartPr/>
                <p14:nvPr/>
              </p14:nvContentPartPr>
              <p14:xfrm>
                <a:off x="1707779" y="1195641"/>
                <a:ext cx="3960" cy="489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AD3D568-0161-8614-5C24-2FF386E8572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98779" y="1186641"/>
                  <a:ext cx="21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C1239C0-5D3B-4602-D7BB-543396A688CD}"/>
                    </a:ext>
                  </a:extLst>
                </p14:cNvPr>
                <p14:cNvContentPartPr/>
                <p14:nvPr/>
              </p14:nvContentPartPr>
              <p14:xfrm>
                <a:off x="1615619" y="1267641"/>
                <a:ext cx="77760" cy="594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C1239C0-5D3B-4602-D7BB-543396A688C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06619" y="1258641"/>
                  <a:ext cx="954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55378C4-3544-AF81-F0CA-54292EE12A6B}"/>
                    </a:ext>
                  </a:extLst>
                </p14:cNvPr>
                <p14:cNvContentPartPr/>
                <p14:nvPr/>
              </p14:nvContentPartPr>
              <p14:xfrm>
                <a:off x="1665659" y="1224081"/>
                <a:ext cx="65880" cy="1155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55378C4-3544-AF81-F0CA-54292EE12A6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657019" y="1215441"/>
                  <a:ext cx="83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BC7D9CC-CAA6-81EE-C5F9-08F219A12C8E}"/>
                    </a:ext>
                  </a:extLst>
                </p14:cNvPr>
                <p14:cNvContentPartPr/>
                <p14:nvPr/>
              </p14:nvContentPartPr>
              <p14:xfrm>
                <a:off x="1707059" y="1130121"/>
                <a:ext cx="199440" cy="2869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BC7D9CC-CAA6-81EE-C5F9-08F219A12C8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98059" y="1121121"/>
                  <a:ext cx="2170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08F9EDA-D050-1609-73EC-96257A49F533}"/>
                    </a:ext>
                  </a:extLst>
                </p14:cNvPr>
                <p14:cNvContentPartPr/>
                <p14:nvPr/>
              </p14:nvContentPartPr>
              <p14:xfrm>
                <a:off x="2037899" y="1126161"/>
                <a:ext cx="5400" cy="183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08F9EDA-D050-1609-73EC-96257A49F53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29259" y="1117521"/>
                  <a:ext cx="23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915233D-0148-F5D7-2B63-990DD75F3B87}"/>
                    </a:ext>
                  </a:extLst>
                </p14:cNvPr>
                <p14:cNvContentPartPr/>
                <p14:nvPr/>
              </p14:nvContentPartPr>
              <p14:xfrm>
                <a:off x="1969139" y="1187001"/>
                <a:ext cx="183600" cy="1195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915233D-0148-F5D7-2B63-990DD75F3B8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60139" y="1178001"/>
                  <a:ext cx="2012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A83DB06-0A8C-45AA-D28A-41387A094728}"/>
                    </a:ext>
                  </a:extLst>
                </p14:cNvPr>
                <p14:cNvContentPartPr/>
                <p14:nvPr/>
              </p14:nvContentPartPr>
              <p14:xfrm>
                <a:off x="2148419" y="1104201"/>
                <a:ext cx="59400" cy="2019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A83DB06-0A8C-45AA-D28A-41387A09472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39419" y="1095201"/>
                  <a:ext cx="77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1432890-BA32-0F93-6A0A-B2D68B96D1E9}"/>
                    </a:ext>
                  </a:extLst>
                </p14:cNvPr>
                <p14:cNvContentPartPr/>
                <p14:nvPr/>
              </p14:nvContentPartPr>
              <p14:xfrm>
                <a:off x="2228339" y="1049841"/>
                <a:ext cx="142200" cy="2883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1432890-BA32-0F93-6A0A-B2D68B96D1E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219699" y="1041201"/>
                  <a:ext cx="159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C11ADFF-B759-236F-FACF-5225D11B6D82}"/>
                    </a:ext>
                  </a:extLst>
                </p14:cNvPr>
                <p14:cNvContentPartPr/>
                <p14:nvPr/>
              </p14:nvContentPartPr>
              <p14:xfrm>
                <a:off x="2404379" y="1107801"/>
                <a:ext cx="221040" cy="1987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C11ADFF-B759-236F-FACF-5225D11B6D8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95379" y="1099161"/>
                  <a:ext cx="2386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645BC53-7DA2-C19C-2229-69BFE847E8B6}"/>
                    </a:ext>
                  </a:extLst>
                </p14:cNvPr>
                <p14:cNvContentPartPr/>
                <p14:nvPr/>
              </p14:nvContentPartPr>
              <p14:xfrm>
                <a:off x="2734859" y="1072161"/>
                <a:ext cx="70920" cy="1310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645BC53-7DA2-C19C-2229-69BFE847E8B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26219" y="1063521"/>
                  <a:ext cx="88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65C440C-8CB1-84E0-9ED4-7B4E264FF6E2}"/>
                    </a:ext>
                  </a:extLst>
                </p14:cNvPr>
                <p14:cNvContentPartPr/>
                <p14:nvPr/>
              </p14:nvContentPartPr>
              <p14:xfrm>
                <a:off x="2638379" y="1127961"/>
                <a:ext cx="145080" cy="190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65C440C-8CB1-84E0-9ED4-7B4E264FF6E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29739" y="1119321"/>
                  <a:ext cx="162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3E84CDEC-CE4E-D802-68CA-C1B4A14012E4}"/>
                    </a:ext>
                  </a:extLst>
                </p14:cNvPr>
                <p14:cNvContentPartPr/>
                <p14:nvPr/>
              </p14:nvContentPartPr>
              <p14:xfrm>
                <a:off x="2704979" y="1155681"/>
                <a:ext cx="84240" cy="1436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3E84CDEC-CE4E-D802-68CA-C1B4A14012E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696339" y="1146681"/>
                  <a:ext cx="1018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17244A3-F861-9A31-4DDE-555B5404A3B8}"/>
                    </a:ext>
                  </a:extLst>
                </p14:cNvPr>
                <p14:cNvContentPartPr/>
                <p14:nvPr/>
              </p14:nvContentPartPr>
              <p14:xfrm>
                <a:off x="2599859" y="1138761"/>
                <a:ext cx="204120" cy="2052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17244A3-F861-9A31-4DDE-555B5404A3B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590859" y="1129761"/>
                  <a:ext cx="221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1B9A2F9-7885-F6AF-E8C4-C230554CDD28}"/>
                    </a:ext>
                  </a:extLst>
                </p14:cNvPr>
                <p14:cNvContentPartPr/>
                <p14:nvPr/>
              </p14:nvContentPartPr>
              <p14:xfrm>
                <a:off x="2856179" y="1102041"/>
                <a:ext cx="85680" cy="1987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1B9A2F9-7885-F6AF-E8C4-C230554CDD2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847179" y="1093041"/>
                  <a:ext cx="1033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5CD45B9-5410-E915-9F10-78904029DF16}"/>
                    </a:ext>
                  </a:extLst>
                </p14:cNvPr>
                <p14:cNvContentPartPr/>
                <p14:nvPr/>
              </p14:nvContentPartPr>
              <p14:xfrm>
                <a:off x="2931419" y="1072161"/>
                <a:ext cx="63360" cy="126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5CD45B9-5410-E915-9F10-78904029DF1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922419" y="1063161"/>
                  <a:ext cx="810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72F3037-5772-7998-8939-2C6C33D65330}"/>
                    </a:ext>
                  </a:extLst>
                </p14:cNvPr>
                <p14:cNvContentPartPr/>
                <p14:nvPr/>
              </p14:nvContentPartPr>
              <p14:xfrm>
                <a:off x="2909459" y="1048401"/>
                <a:ext cx="128520" cy="1724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72F3037-5772-7998-8939-2C6C33D6533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900819" y="1039401"/>
                  <a:ext cx="1461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6369BC6D-7B23-30B3-1492-AEA90FB1DD8A}"/>
                    </a:ext>
                  </a:extLst>
                </p14:cNvPr>
                <p14:cNvContentPartPr/>
                <p14:nvPr/>
              </p14:nvContentPartPr>
              <p14:xfrm>
                <a:off x="2986499" y="1125801"/>
                <a:ext cx="182160" cy="1789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6369BC6D-7B23-30B3-1492-AEA90FB1DD8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977859" y="1116801"/>
                  <a:ext cx="199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35C46F6D-23EA-E1B7-46A4-9EC4ABE8EFBE}"/>
                    </a:ext>
                  </a:extLst>
                </p14:cNvPr>
                <p14:cNvContentPartPr/>
                <p14:nvPr/>
              </p14:nvContentPartPr>
              <p14:xfrm>
                <a:off x="3125099" y="1071441"/>
                <a:ext cx="72360" cy="493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35C46F6D-23EA-E1B7-46A4-9EC4ABE8EFB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116099" y="1062801"/>
                  <a:ext cx="900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F62D5708-450A-D3CF-A06F-621822E2861D}"/>
                    </a:ext>
                  </a:extLst>
                </p14:cNvPr>
                <p14:cNvContentPartPr/>
                <p14:nvPr/>
              </p14:nvContentPartPr>
              <p14:xfrm>
                <a:off x="3173699" y="1054881"/>
                <a:ext cx="25560" cy="20052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F62D5708-450A-D3CF-A06F-621822E2861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164699" y="1046241"/>
                  <a:ext cx="43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89F7ADEF-FE32-F3CF-AE31-E6173EDB6A54}"/>
                    </a:ext>
                  </a:extLst>
                </p14:cNvPr>
                <p14:cNvContentPartPr/>
                <p14:nvPr/>
              </p14:nvContentPartPr>
              <p14:xfrm>
                <a:off x="3135179" y="1127241"/>
                <a:ext cx="58320" cy="1267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89F7ADEF-FE32-F3CF-AE31-E6173EDB6A5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126179" y="1118601"/>
                  <a:ext cx="75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357C65A-729B-49C2-2928-1AB9355E4A73}"/>
                    </a:ext>
                  </a:extLst>
                </p14:cNvPr>
                <p14:cNvContentPartPr/>
                <p14:nvPr/>
              </p14:nvContentPartPr>
              <p14:xfrm>
                <a:off x="3214739" y="1061721"/>
                <a:ext cx="72000" cy="781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357C65A-729B-49C2-2928-1AB9355E4A7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206099" y="1052721"/>
                  <a:ext cx="896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B416309A-EAE8-4749-6A8F-B6D9159FC1CC}"/>
                    </a:ext>
                  </a:extLst>
                </p14:cNvPr>
                <p14:cNvContentPartPr/>
                <p14:nvPr/>
              </p14:nvContentPartPr>
              <p14:xfrm>
                <a:off x="3215819" y="1098801"/>
                <a:ext cx="64800" cy="1843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B416309A-EAE8-4749-6A8F-B6D9159FC1C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207179" y="1089801"/>
                  <a:ext cx="824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F9FF5EF-EE0C-F46E-7095-D6592C46D0DD}"/>
                    </a:ext>
                  </a:extLst>
                </p14:cNvPr>
                <p14:cNvContentPartPr/>
                <p14:nvPr/>
              </p14:nvContentPartPr>
              <p14:xfrm>
                <a:off x="3259739" y="1070721"/>
                <a:ext cx="159120" cy="1972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F9FF5EF-EE0C-F46E-7095-D6592C46D0D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250739" y="1061721"/>
                  <a:ext cx="1767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1723B7EC-3A50-D203-191A-2072CEB7A226}"/>
                    </a:ext>
                  </a:extLst>
                </p14:cNvPr>
                <p14:cNvContentPartPr/>
                <p14:nvPr/>
              </p14:nvContentPartPr>
              <p14:xfrm>
                <a:off x="3421379" y="1045161"/>
                <a:ext cx="79200" cy="5508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1723B7EC-3A50-D203-191A-2072CEB7A22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412739" y="1036161"/>
                  <a:ext cx="968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503ADC0-808B-93B3-67F1-247F55FE5FD8}"/>
                    </a:ext>
                  </a:extLst>
                </p14:cNvPr>
                <p14:cNvContentPartPr/>
                <p14:nvPr/>
              </p14:nvContentPartPr>
              <p14:xfrm>
                <a:off x="3366659" y="1115361"/>
                <a:ext cx="152280" cy="1515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503ADC0-808B-93B3-67F1-247F55FE5FD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358019" y="1106721"/>
                  <a:ext cx="1699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513B72C1-6A2B-304A-5B5E-FAF8448680AC}"/>
                    </a:ext>
                  </a:extLst>
                </p14:cNvPr>
                <p14:cNvContentPartPr/>
                <p14:nvPr/>
              </p14:nvContentPartPr>
              <p14:xfrm>
                <a:off x="3483659" y="1177641"/>
                <a:ext cx="28440" cy="1364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513B72C1-6A2B-304A-5B5E-FAF8448680A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474659" y="1169001"/>
                  <a:ext cx="460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27A1176A-E6C6-2845-E700-B5E6E7338332}"/>
                    </a:ext>
                  </a:extLst>
                </p14:cNvPr>
                <p14:cNvContentPartPr/>
                <p14:nvPr/>
              </p14:nvContentPartPr>
              <p14:xfrm>
                <a:off x="3579779" y="1081881"/>
                <a:ext cx="131040" cy="2484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27A1176A-E6C6-2845-E700-B5E6E733833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571139" y="1073241"/>
                  <a:ext cx="148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80DAE7F2-1D12-7C3F-3EF2-69E828D6F74F}"/>
                    </a:ext>
                  </a:extLst>
                </p14:cNvPr>
                <p14:cNvContentPartPr/>
                <p14:nvPr/>
              </p14:nvContentPartPr>
              <p14:xfrm>
                <a:off x="3716219" y="1094121"/>
                <a:ext cx="110520" cy="3996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80DAE7F2-1D12-7C3F-3EF2-69E828D6F74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707579" y="1085481"/>
                  <a:ext cx="128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790AE328-3A67-7088-A5B6-CFF6A7A57B6B}"/>
                    </a:ext>
                  </a:extLst>
                </p14:cNvPr>
                <p14:cNvContentPartPr/>
                <p14:nvPr/>
              </p14:nvContentPartPr>
              <p14:xfrm>
                <a:off x="3736019" y="1075041"/>
                <a:ext cx="137520" cy="18360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790AE328-3A67-7088-A5B6-CFF6A7A57B6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727379" y="1066041"/>
                  <a:ext cx="1551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8DE2C1C-06E5-BCC3-2F13-90636D2C55B6}"/>
                    </a:ext>
                  </a:extLst>
                </p14:cNvPr>
                <p14:cNvContentPartPr/>
                <p14:nvPr/>
              </p14:nvContentPartPr>
              <p14:xfrm>
                <a:off x="3819539" y="1152801"/>
                <a:ext cx="17280" cy="1861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8DE2C1C-06E5-BCC3-2F13-90636D2C55B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810899" y="1144161"/>
                  <a:ext cx="349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7AD84BBB-5B12-1E00-ECAA-944D51C09A3B}"/>
                    </a:ext>
                  </a:extLst>
                </p14:cNvPr>
                <p14:cNvContentPartPr/>
                <p14:nvPr/>
              </p14:nvContentPartPr>
              <p14:xfrm>
                <a:off x="4015379" y="1193841"/>
                <a:ext cx="17640" cy="10872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7AD84BBB-5B12-1E00-ECAA-944D51C09A3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006379" y="1185201"/>
                  <a:ext cx="35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05C2BCE8-1D7F-F7DE-A961-53436393ED44}"/>
                    </a:ext>
                  </a:extLst>
                </p14:cNvPr>
                <p14:cNvContentPartPr/>
                <p14:nvPr/>
              </p14:nvContentPartPr>
              <p14:xfrm>
                <a:off x="4032659" y="1101681"/>
                <a:ext cx="134640" cy="18036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05C2BCE8-1D7F-F7DE-A961-53436393ED4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024019" y="1092681"/>
                  <a:ext cx="152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BA9A7EEF-3A85-23BD-8D44-33634A6C3D5B}"/>
                    </a:ext>
                  </a:extLst>
                </p14:cNvPr>
                <p14:cNvContentPartPr/>
                <p14:nvPr/>
              </p14:nvContentPartPr>
              <p14:xfrm>
                <a:off x="4020779" y="1128321"/>
                <a:ext cx="129240" cy="1054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BA9A7EEF-3A85-23BD-8D44-33634A6C3D5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012139" y="1119681"/>
                  <a:ext cx="146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1504" name="墨迹 21503">
                  <a:extLst>
                    <a:ext uri="{FF2B5EF4-FFF2-40B4-BE49-F238E27FC236}">
                      <a16:creationId xmlns:a16="http://schemas.microsoft.com/office/drawing/2014/main" id="{61C7822D-B285-DAD4-6203-9ACF8E3538DC}"/>
                    </a:ext>
                  </a:extLst>
                </p14:cNvPr>
                <p14:cNvContentPartPr/>
                <p14:nvPr/>
              </p14:nvContentPartPr>
              <p14:xfrm>
                <a:off x="3864539" y="1090161"/>
                <a:ext cx="266760" cy="238320"/>
              </p14:xfrm>
            </p:contentPart>
          </mc:Choice>
          <mc:Fallback xmlns="">
            <p:pic>
              <p:nvPicPr>
                <p:cNvPr id="21504" name="墨迹 21503">
                  <a:extLst>
                    <a:ext uri="{FF2B5EF4-FFF2-40B4-BE49-F238E27FC236}">
                      <a16:creationId xmlns:a16="http://schemas.microsoft.com/office/drawing/2014/main" id="{61C7822D-B285-DAD4-6203-9ACF8E3538D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855899" y="1081161"/>
                  <a:ext cx="2844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1505" name="墨迹 21504">
                  <a:extLst>
                    <a:ext uri="{FF2B5EF4-FFF2-40B4-BE49-F238E27FC236}">
                      <a16:creationId xmlns:a16="http://schemas.microsoft.com/office/drawing/2014/main" id="{813C276B-66F0-6AF3-9507-67055A8116FA}"/>
                    </a:ext>
                  </a:extLst>
                </p14:cNvPr>
                <p14:cNvContentPartPr/>
                <p14:nvPr/>
              </p14:nvContentPartPr>
              <p14:xfrm>
                <a:off x="4169459" y="1124721"/>
                <a:ext cx="273960" cy="160920"/>
              </p14:xfrm>
            </p:contentPart>
          </mc:Choice>
          <mc:Fallback xmlns="">
            <p:pic>
              <p:nvPicPr>
                <p:cNvPr id="21505" name="墨迹 21504">
                  <a:extLst>
                    <a:ext uri="{FF2B5EF4-FFF2-40B4-BE49-F238E27FC236}">
                      <a16:creationId xmlns:a16="http://schemas.microsoft.com/office/drawing/2014/main" id="{813C276B-66F0-6AF3-9507-67055A8116F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160459" y="1115721"/>
                  <a:ext cx="2916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1507" name="墨迹 21506">
                  <a:extLst>
                    <a:ext uri="{FF2B5EF4-FFF2-40B4-BE49-F238E27FC236}">
                      <a16:creationId xmlns:a16="http://schemas.microsoft.com/office/drawing/2014/main" id="{093DC14E-F716-E4BD-6623-2DD6550B95B5}"/>
                    </a:ext>
                  </a:extLst>
                </p14:cNvPr>
                <p14:cNvContentPartPr/>
                <p14:nvPr/>
              </p14:nvContentPartPr>
              <p14:xfrm>
                <a:off x="4477619" y="1059921"/>
                <a:ext cx="151200" cy="214920"/>
              </p14:xfrm>
            </p:contentPart>
          </mc:Choice>
          <mc:Fallback xmlns="">
            <p:pic>
              <p:nvPicPr>
                <p:cNvPr id="21507" name="墨迹 21506">
                  <a:extLst>
                    <a:ext uri="{FF2B5EF4-FFF2-40B4-BE49-F238E27FC236}">
                      <a16:creationId xmlns:a16="http://schemas.microsoft.com/office/drawing/2014/main" id="{093DC14E-F716-E4BD-6623-2DD6550B95B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468619" y="1050921"/>
                  <a:ext cx="1688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1509" name="墨迹 21508">
                  <a:extLst>
                    <a:ext uri="{FF2B5EF4-FFF2-40B4-BE49-F238E27FC236}">
                      <a16:creationId xmlns:a16="http://schemas.microsoft.com/office/drawing/2014/main" id="{85A6BBD9-A9BB-E8F4-35BF-037EC1496D68}"/>
                    </a:ext>
                  </a:extLst>
                </p14:cNvPr>
                <p14:cNvContentPartPr/>
                <p14:nvPr/>
              </p14:nvContentPartPr>
              <p14:xfrm>
                <a:off x="4371779" y="1162521"/>
                <a:ext cx="112680" cy="304200"/>
              </p14:xfrm>
            </p:contentPart>
          </mc:Choice>
          <mc:Fallback xmlns="">
            <p:pic>
              <p:nvPicPr>
                <p:cNvPr id="21509" name="墨迹 21508">
                  <a:extLst>
                    <a:ext uri="{FF2B5EF4-FFF2-40B4-BE49-F238E27FC236}">
                      <a16:creationId xmlns:a16="http://schemas.microsoft.com/office/drawing/2014/main" id="{85A6BBD9-A9BB-E8F4-35BF-037EC1496D6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363139" y="1153881"/>
                  <a:ext cx="1303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1510" name="墨迹 21509">
                  <a:extLst>
                    <a:ext uri="{FF2B5EF4-FFF2-40B4-BE49-F238E27FC236}">
                      <a16:creationId xmlns:a16="http://schemas.microsoft.com/office/drawing/2014/main" id="{C0B44846-410A-83E0-067A-0BCA13B6F9F2}"/>
                    </a:ext>
                  </a:extLst>
                </p14:cNvPr>
                <p14:cNvContentPartPr/>
                <p14:nvPr/>
              </p14:nvContentPartPr>
              <p14:xfrm>
                <a:off x="4250819" y="1100241"/>
                <a:ext cx="10080" cy="24840"/>
              </p14:xfrm>
            </p:contentPart>
          </mc:Choice>
          <mc:Fallback xmlns="">
            <p:pic>
              <p:nvPicPr>
                <p:cNvPr id="21510" name="墨迹 21509">
                  <a:extLst>
                    <a:ext uri="{FF2B5EF4-FFF2-40B4-BE49-F238E27FC236}">
                      <a16:creationId xmlns:a16="http://schemas.microsoft.com/office/drawing/2014/main" id="{C0B44846-410A-83E0-067A-0BCA13B6F9F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42179" y="1091601"/>
                  <a:ext cx="277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1511" name="墨迹 21510">
                  <a:extLst>
                    <a:ext uri="{FF2B5EF4-FFF2-40B4-BE49-F238E27FC236}">
                      <a16:creationId xmlns:a16="http://schemas.microsoft.com/office/drawing/2014/main" id="{A972BE42-F7D7-B9FC-2DEA-0BFB1D7BC2B0}"/>
                    </a:ext>
                  </a:extLst>
                </p14:cNvPr>
                <p14:cNvContentPartPr/>
                <p14:nvPr/>
              </p14:nvContentPartPr>
              <p14:xfrm>
                <a:off x="4760939" y="1109961"/>
                <a:ext cx="60480" cy="23760"/>
              </p14:xfrm>
            </p:contentPart>
          </mc:Choice>
          <mc:Fallback xmlns="">
            <p:pic>
              <p:nvPicPr>
                <p:cNvPr id="21511" name="墨迹 21510">
                  <a:extLst>
                    <a:ext uri="{FF2B5EF4-FFF2-40B4-BE49-F238E27FC236}">
                      <a16:creationId xmlns:a16="http://schemas.microsoft.com/office/drawing/2014/main" id="{A972BE42-F7D7-B9FC-2DEA-0BFB1D7BC2B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752299" y="1101321"/>
                  <a:ext cx="781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1512" name="墨迹 21511">
                  <a:extLst>
                    <a:ext uri="{FF2B5EF4-FFF2-40B4-BE49-F238E27FC236}">
                      <a16:creationId xmlns:a16="http://schemas.microsoft.com/office/drawing/2014/main" id="{3DAB1518-33D3-A3BB-7514-69C105E4A1C7}"/>
                    </a:ext>
                  </a:extLst>
                </p14:cNvPr>
                <p14:cNvContentPartPr/>
                <p14:nvPr/>
              </p14:nvContentPartPr>
              <p14:xfrm>
                <a:off x="4729619" y="1077561"/>
                <a:ext cx="82080" cy="258480"/>
              </p14:xfrm>
            </p:contentPart>
          </mc:Choice>
          <mc:Fallback xmlns="">
            <p:pic>
              <p:nvPicPr>
                <p:cNvPr id="21512" name="墨迹 21511">
                  <a:extLst>
                    <a:ext uri="{FF2B5EF4-FFF2-40B4-BE49-F238E27FC236}">
                      <a16:creationId xmlns:a16="http://schemas.microsoft.com/office/drawing/2014/main" id="{3DAB1518-33D3-A3BB-7514-69C105E4A1C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720979" y="1068921"/>
                  <a:ext cx="997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1513" name="墨迹 21512">
                  <a:extLst>
                    <a:ext uri="{FF2B5EF4-FFF2-40B4-BE49-F238E27FC236}">
                      <a16:creationId xmlns:a16="http://schemas.microsoft.com/office/drawing/2014/main" id="{80E56C17-D323-8E4D-2C65-7697921110D3}"/>
                    </a:ext>
                  </a:extLst>
                </p14:cNvPr>
                <p14:cNvContentPartPr/>
                <p14:nvPr/>
              </p14:nvContentPartPr>
              <p14:xfrm>
                <a:off x="4814579" y="1062441"/>
                <a:ext cx="64080" cy="130320"/>
              </p14:xfrm>
            </p:contentPart>
          </mc:Choice>
          <mc:Fallback xmlns="">
            <p:pic>
              <p:nvPicPr>
                <p:cNvPr id="21513" name="墨迹 21512">
                  <a:extLst>
                    <a:ext uri="{FF2B5EF4-FFF2-40B4-BE49-F238E27FC236}">
                      <a16:creationId xmlns:a16="http://schemas.microsoft.com/office/drawing/2014/main" id="{80E56C17-D323-8E4D-2C65-7697921110D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805939" y="1053801"/>
                  <a:ext cx="817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1514" name="墨迹 21513">
                  <a:extLst>
                    <a:ext uri="{FF2B5EF4-FFF2-40B4-BE49-F238E27FC236}">
                      <a16:creationId xmlns:a16="http://schemas.microsoft.com/office/drawing/2014/main" id="{245B32C4-6F04-5970-D98C-920DD9E9AEDD}"/>
                    </a:ext>
                  </a:extLst>
                </p14:cNvPr>
                <p14:cNvContentPartPr/>
                <p14:nvPr/>
              </p14:nvContentPartPr>
              <p14:xfrm>
                <a:off x="4804859" y="1099521"/>
                <a:ext cx="93960" cy="114120"/>
              </p14:xfrm>
            </p:contentPart>
          </mc:Choice>
          <mc:Fallback xmlns="">
            <p:pic>
              <p:nvPicPr>
                <p:cNvPr id="21514" name="墨迹 21513">
                  <a:extLst>
                    <a:ext uri="{FF2B5EF4-FFF2-40B4-BE49-F238E27FC236}">
                      <a16:creationId xmlns:a16="http://schemas.microsoft.com/office/drawing/2014/main" id="{245B32C4-6F04-5970-D98C-920DD9E9AED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796219" y="1090881"/>
                  <a:ext cx="1116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1515" name="墨迹 21514">
                  <a:extLst>
                    <a:ext uri="{FF2B5EF4-FFF2-40B4-BE49-F238E27FC236}">
                      <a16:creationId xmlns:a16="http://schemas.microsoft.com/office/drawing/2014/main" id="{A5F7A1DA-A74B-9F1C-BD6E-A2DFA69D85D8}"/>
                    </a:ext>
                  </a:extLst>
                </p14:cNvPr>
                <p14:cNvContentPartPr/>
                <p14:nvPr/>
              </p14:nvContentPartPr>
              <p14:xfrm>
                <a:off x="4837259" y="1146321"/>
                <a:ext cx="79920" cy="78840"/>
              </p14:xfrm>
            </p:contentPart>
          </mc:Choice>
          <mc:Fallback xmlns="">
            <p:pic>
              <p:nvPicPr>
                <p:cNvPr id="21515" name="墨迹 21514">
                  <a:extLst>
                    <a:ext uri="{FF2B5EF4-FFF2-40B4-BE49-F238E27FC236}">
                      <a16:creationId xmlns:a16="http://schemas.microsoft.com/office/drawing/2014/main" id="{A5F7A1DA-A74B-9F1C-BD6E-A2DFA69D85D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828619" y="1137681"/>
                  <a:ext cx="97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1516" name="墨迹 21515">
                  <a:extLst>
                    <a:ext uri="{FF2B5EF4-FFF2-40B4-BE49-F238E27FC236}">
                      <a16:creationId xmlns:a16="http://schemas.microsoft.com/office/drawing/2014/main" id="{D59277C2-9FAF-DCCC-0116-E880EC4523CC}"/>
                    </a:ext>
                  </a:extLst>
                </p14:cNvPr>
                <p14:cNvContentPartPr/>
                <p14:nvPr/>
              </p14:nvContentPartPr>
              <p14:xfrm>
                <a:off x="4787579" y="1242081"/>
                <a:ext cx="162000" cy="79200"/>
              </p14:xfrm>
            </p:contentPart>
          </mc:Choice>
          <mc:Fallback xmlns="">
            <p:pic>
              <p:nvPicPr>
                <p:cNvPr id="21516" name="墨迹 21515">
                  <a:extLst>
                    <a:ext uri="{FF2B5EF4-FFF2-40B4-BE49-F238E27FC236}">
                      <a16:creationId xmlns:a16="http://schemas.microsoft.com/office/drawing/2014/main" id="{D59277C2-9FAF-DCCC-0116-E880EC4523C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778939" y="1233441"/>
                  <a:ext cx="1796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1517" name="墨迹 21516">
                  <a:extLst>
                    <a:ext uri="{FF2B5EF4-FFF2-40B4-BE49-F238E27FC236}">
                      <a16:creationId xmlns:a16="http://schemas.microsoft.com/office/drawing/2014/main" id="{4ABD7E91-AF42-30E0-186E-A5BC5CD98F36}"/>
                    </a:ext>
                  </a:extLst>
                </p14:cNvPr>
                <p14:cNvContentPartPr/>
                <p14:nvPr/>
              </p14:nvContentPartPr>
              <p14:xfrm>
                <a:off x="4984859" y="1066761"/>
                <a:ext cx="105480" cy="104040"/>
              </p14:xfrm>
            </p:contentPart>
          </mc:Choice>
          <mc:Fallback xmlns="">
            <p:pic>
              <p:nvPicPr>
                <p:cNvPr id="21517" name="墨迹 21516">
                  <a:extLst>
                    <a:ext uri="{FF2B5EF4-FFF2-40B4-BE49-F238E27FC236}">
                      <a16:creationId xmlns:a16="http://schemas.microsoft.com/office/drawing/2014/main" id="{4ABD7E91-AF42-30E0-186E-A5BC5CD98F3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976219" y="1058121"/>
                  <a:ext cx="1231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1518" name="墨迹 21517">
                  <a:extLst>
                    <a:ext uri="{FF2B5EF4-FFF2-40B4-BE49-F238E27FC236}">
                      <a16:creationId xmlns:a16="http://schemas.microsoft.com/office/drawing/2014/main" id="{59F902DA-7D6D-12C9-F0F2-CA072190E2EE}"/>
                    </a:ext>
                  </a:extLst>
                </p14:cNvPr>
                <p14:cNvContentPartPr/>
                <p14:nvPr/>
              </p14:nvContentPartPr>
              <p14:xfrm>
                <a:off x="5001779" y="1058121"/>
                <a:ext cx="170640" cy="272520"/>
              </p14:xfrm>
            </p:contentPart>
          </mc:Choice>
          <mc:Fallback xmlns="">
            <p:pic>
              <p:nvPicPr>
                <p:cNvPr id="21518" name="墨迹 21517">
                  <a:extLst>
                    <a:ext uri="{FF2B5EF4-FFF2-40B4-BE49-F238E27FC236}">
                      <a16:creationId xmlns:a16="http://schemas.microsoft.com/office/drawing/2014/main" id="{59F902DA-7D6D-12C9-F0F2-CA072190E2E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992779" y="1049481"/>
                  <a:ext cx="1882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1519" name="墨迹 21518">
                  <a:extLst>
                    <a:ext uri="{FF2B5EF4-FFF2-40B4-BE49-F238E27FC236}">
                      <a16:creationId xmlns:a16="http://schemas.microsoft.com/office/drawing/2014/main" id="{30B177A5-EB27-9FA9-E117-2DA8EF8A44BC}"/>
                    </a:ext>
                  </a:extLst>
                </p14:cNvPr>
                <p14:cNvContentPartPr/>
                <p14:nvPr/>
              </p14:nvContentPartPr>
              <p14:xfrm>
                <a:off x="5231099" y="1064241"/>
                <a:ext cx="136440" cy="133920"/>
              </p14:xfrm>
            </p:contentPart>
          </mc:Choice>
          <mc:Fallback xmlns="">
            <p:pic>
              <p:nvPicPr>
                <p:cNvPr id="21519" name="墨迹 21518">
                  <a:extLst>
                    <a:ext uri="{FF2B5EF4-FFF2-40B4-BE49-F238E27FC236}">
                      <a16:creationId xmlns:a16="http://schemas.microsoft.com/office/drawing/2014/main" id="{30B177A5-EB27-9FA9-E117-2DA8EF8A44B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222459" y="1055241"/>
                  <a:ext cx="154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1520" name="墨迹 21519">
                  <a:extLst>
                    <a:ext uri="{FF2B5EF4-FFF2-40B4-BE49-F238E27FC236}">
                      <a16:creationId xmlns:a16="http://schemas.microsoft.com/office/drawing/2014/main" id="{FCCD4617-37F3-76EC-4ED2-24C5E7D83091}"/>
                    </a:ext>
                  </a:extLst>
                </p14:cNvPr>
                <p14:cNvContentPartPr/>
                <p14:nvPr/>
              </p14:nvContentPartPr>
              <p14:xfrm>
                <a:off x="5289059" y="1111041"/>
                <a:ext cx="24480" cy="132840"/>
              </p14:xfrm>
            </p:contentPart>
          </mc:Choice>
          <mc:Fallback xmlns="">
            <p:pic>
              <p:nvPicPr>
                <p:cNvPr id="21520" name="墨迹 21519">
                  <a:extLst>
                    <a:ext uri="{FF2B5EF4-FFF2-40B4-BE49-F238E27FC236}">
                      <a16:creationId xmlns:a16="http://schemas.microsoft.com/office/drawing/2014/main" id="{FCCD4617-37F3-76EC-4ED2-24C5E7D8309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280419" y="1102401"/>
                  <a:ext cx="42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1521" name="墨迹 21520">
                  <a:extLst>
                    <a:ext uri="{FF2B5EF4-FFF2-40B4-BE49-F238E27FC236}">
                      <a16:creationId xmlns:a16="http://schemas.microsoft.com/office/drawing/2014/main" id="{62F4CDB8-773B-7841-506B-739781BDCA15}"/>
                    </a:ext>
                  </a:extLst>
                </p14:cNvPr>
                <p14:cNvContentPartPr/>
                <p14:nvPr/>
              </p14:nvContentPartPr>
              <p14:xfrm>
                <a:off x="5332619" y="1126161"/>
                <a:ext cx="12960" cy="150120"/>
              </p14:xfrm>
            </p:contentPart>
          </mc:Choice>
          <mc:Fallback xmlns="">
            <p:pic>
              <p:nvPicPr>
                <p:cNvPr id="21521" name="墨迹 21520">
                  <a:extLst>
                    <a:ext uri="{FF2B5EF4-FFF2-40B4-BE49-F238E27FC236}">
                      <a16:creationId xmlns:a16="http://schemas.microsoft.com/office/drawing/2014/main" id="{62F4CDB8-773B-7841-506B-739781BDCA1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323979" y="1117521"/>
                  <a:ext cx="306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1522" name="墨迹 21521">
                  <a:extLst>
                    <a:ext uri="{FF2B5EF4-FFF2-40B4-BE49-F238E27FC236}">
                      <a16:creationId xmlns:a16="http://schemas.microsoft.com/office/drawing/2014/main" id="{81F44091-39CC-3B89-F0F8-BE02FA4E1F23}"/>
                    </a:ext>
                  </a:extLst>
                </p14:cNvPr>
                <p14:cNvContentPartPr/>
                <p14:nvPr/>
              </p14:nvContentPartPr>
              <p14:xfrm>
                <a:off x="5329019" y="1062081"/>
                <a:ext cx="92880" cy="279360"/>
              </p14:xfrm>
            </p:contentPart>
          </mc:Choice>
          <mc:Fallback xmlns="">
            <p:pic>
              <p:nvPicPr>
                <p:cNvPr id="21522" name="墨迹 21521">
                  <a:extLst>
                    <a:ext uri="{FF2B5EF4-FFF2-40B4-BE49-F238E27FC236}">
                      <a16:creationId xmlns:a16="http://schemas.microsoft.com/office/drawing/2014/main" id="{81F44091-39CC-3B89-F0F8-BE02FA4E1F2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320379" y="1053081"/>
                  <a:ext cx="1105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1523" name="墨迹 21522">
                  <a:extLst>
                    <a:ext uri="{FF2B5EF4-FFF2-40B4-BE49-F238E27FC236}">
                      <a16:creationId xmlns:a16="http://schemas.microsoft.com/office/drawing/2014/main" id="{C34DA39A-C1C0-3826-EBA7-3E705022F342}"/>
                    </a:ext>
                  </a:extLst>
                </p14:cNvPr>
                <p14:cNvContentPartPr/>
                <p14:nvPr/>
              </p14:nvContentPartPr>
              <p14:xfrm>
                <a:off x="5527019" y="1073961"/>
                <a:ext cx="36720" cy="170640"/>
              </p14:xfrm>
            </p:contentPart>
          </mc:Choice>
          <mc:Fallback xmlns="">
            <p:pic>
              <p:nvPicPr>
                <p:cNvPr id="21523" name="墨迹 21522">
                  <a:extLst>
                    <a:ext uri="{FF2B5EF4-FFF2-40B4-BE49-F238E27FC236}">
                      <a16:creationId xmlns:a16="http://schemas.microsoft.com/office/drawing/2014/main" id="{C34DA39A-C1C0-3826-EBA7-3E705022F34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518379" y="1064961"/>
                  <a:ext cx="54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1524" name="墨迹 21523">
                  <a:extLst>
                    <a:ext uri="{FF2B5EF4-FFF2-40B4-BE49-F238E27FC236}">
                      <a16:creationId xmlns:a16="http://schemas.microsoft.com/office/drawing/2014/main" id="{F3D53828-BB1A-895B-461B-155F7C025200}"/>
                    </a:ext>
                  </a:extLst>
                </p14:cNvPr>
                <p14:cNvContentPartPr/>
                <p14:nvPr/>
              </p14:nvContentPartPr>
              <p14:xfrm>
                <a:off x="5473379" y="1085121"/>
                <a:ext cx="180720" cy="176400"/>
              </p14:xfrm>
            </p:contentPart>
          </mc:Choice>
          <mc:Fallback xmlns="">
            <p:pic>
              <p:nvPicPr>
                <p:cNvPr id="21524" name="墨迹 21523">
                  <a:extLst>
                    <a:ext uri="{FF2B5EF4-FFF2-40B4-BE49-F238E27FC236}">
                      <a16:creationId xmlns:a16="http://schemas.microsoft.com/office/drawing/2014/main" id="{F3D53828-BB1A-895B-461B-155F7C02520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464379" y="1076121"/>
                  <a:ext cx="198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1525" name="墨迹 21524">
                  <a:extLst>
                    <a:ext uri="{FF2B5EF4-FFF2-40B4-BE49-F238E27FC236}">
                      <a16:creationId xmlns:a16="http://schemas.microsoft.com/office/drawing/2014/main" id="{A72FFF97-0625-F97D-650B-EBAAC9F1140E}"/>
                    </a:ext>
                  </a:extLst>
                </p14:cNvPr>
                <p14:cNvContentPartPr/>
                <p14:nvPr/>
              </p14:nvContentPartPr>
              <p14:xfrm>
                <a:off x="5593979" y="1003761"/>
                <a:ext cx="313200" cy="253800"/>
              </p14:xfrm>
            </p:contentPart>
          </mc:Choice>
          <mc:Fallback xmlns="">
            <p:pic>
              <p:nvPicPr>
                <p:cNvPr id="21525" name="墨迹 21524">
                  <a:extLst>
                    <a:ext uri="{FF2B5EF4-FFF2-40B4-BE49-F238E27FC236}">
                      <a16:creationId xmlns:a16="http://schemas.microsoft.com/office/drawing/2014/main" id="{A72FFF97-0625-F97D-650B-EBAAC9F1140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585339" y="995121"/>
                  <a:ext cx="330840" cy="27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1527" name="墨迹 21526">
                <a:extLst>
                  <a:ext uri="{FF2B5EF4-FFF2-40B4-BE49-F238E27FC236}">
                    <a16:creationId xmlns:a16="http://schemas.microsoft.com/office/drawing/2014/main" id="{1C347938-34CB-6C60-88E4-F59D46CE3CB4}"/>
                  </a:ext>
                </a:extLst>
              </p14:cNvPr>
              <p14:cNvContentPartPr/>
              <p14:nvPr/>
            </p14:nvContentPartPr>
            <p14:xfrm>
              <a:off x="9332219" y="1671201"/>
              <a:ext cx="360" cy="360"/>
            </p14:xfrm>
          </p:contentPart>
        </mc:Choice>
        <mc:Fallback xmlns="">
          <p:pic>
            <p:nvPicPr>
              <p:cNvPr id="21527" name="墨迹 21526">
                <a:extLst>
                  <a:ext uri="{FF2B5EF4-FFF2-40B4-BE49-F238E27FC236}">
                    <a16:creationId xmlns:a16="http://schemas.microsoft.com/office/drawing/2014/main" id="{1C347938-34CB-6C60-88E4-F59D46CE3CB4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9323579" y="166220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39" name="组合 21538">
            <a:extLst>
              <a:ext uri="{FF2B5EF4-FFF2-40B4-BE49-F238E27FC236}">
                <a16:creationId xmlns:a16="http://schemas.microsoft.com/office/drawing/2014/main" id="{AFFDA264-C38B-A161-5350-505C7196C2CC}"/>
              </a:ext>
            </a:extLst>
          </p:cNvPr>
          <p:cNvGrpSpPr/>
          <p:nvPr/>
        </p:nvGrpSpPr>
        <p:grpSpPr>
          <a:xfrm>
            <a:off x="6892139" y="1559601"/>
            <a:ext cx="1518480" cy="311760"/>
            <a:chOff x="6892139" y="1559601"/>
            <a:chExt cx="151848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1528" name="墨迹 21527">
                  <a:extLst>
                    <a:ext uri="{FF2B5EF4-FFF2-40B4-BE49-F238E27FC236}">
                      <a16:creationId xmlns:a16="http://schemas.microsoft.com/office/drawing/2014/main" id="{D68C37EA-8E5D-D3BE-EEA4-4AA0A68D71CC}"/>
                    </a:ext>
                  </a:extLst>
                </p14:cNvPr>
                <p14:cNvContentPartPr/>
                <p14:nvPr/>
              </p14:nvContentPartPr>
              <p14:xfrm>
                <a:off x="6892139" y="1633401"/>
                <a:ext cx="197280" cy="237960"/>
              </p14:xfrm>
            </p:contentPart>
          </mc:Choice>
          <mc:Fallback xmlns="">
            <p:pic>
              <p:nvPicPr>
                <p:cNvPr id="21528" name="墨迹 21527">
                  <a:extLst>
                    <a:ext uri="{FF2B5EF4-FFF2-40B4-BE49-F238E27FC236}">
                      <a16:creationId xmlns:a16="http://schemas.microsoft.com/office/drawing/2014/main" id="{D68C37EA-8E5D-D3BE-EEA4-4AA0A68D71C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883139" y="1624401"/>
                  <a:ext cx="2149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1529" name="墨迹 21528">
                  <a:extLst>
                    <a:ext uri="{FF2B5EF4-FFF2-40B4-BE49-F238E27FC236}">
                      <a16:creationId xmlns:a16="http://schemas.microsoft.com/office/drawing/2014/main" id="{AB6C1451-8657-ADBC-D1BB-8B435949348D}"/>
                    </a:ext>
                  </a:extLst>
                </p14:cNvPr>
                <p14:cNvContentPartPr/>
                <p14:nvPr/>
              </p14:nvContentPartPr>
              <p14:xfrm>
                <a:off x="7105619" y="1745721"/>
                <a:ext cx="137880" cy="110880"/>
              </p14:xfrm>
            </p:contentPart>
          </mc:Choice>
          <mc:Fallback xmlns="">
            <p:pic>
              <p:nvPicPr>
                <p:cNvPr id="21529" name="墨迹 21528">
                  <a:extLst>
                    <a:ext uri="{FF2B5EF4-FFF2-40B4-BE49-F238E27FC236}">
                      <a16:creationId xmlns:a16="http://schemas.microsoft.com/office/drawing/2014/main" id="{AB6C1451-8657-ADBC-D1BB-8B435949348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096619" y="1736721"/>
                  <a:ext cx="155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1530" name="墨迹 21529">
                  <a:extLst>
                    <a:ext uri="{FF2B5EF4-FFF2-40B4-BE49-F238E27FC236}">
                      <a16:creationId xmlns:a16="http://schemas.microsoft.com/office/drawing/2014/main" id="{3E276161-C8A7-8FB2-202F-1C9527881AF9}"/>
                    </a:ext>
                  </a:extLst>
                </p14:cNvPr>
                <p14:cNvContentPartPr/>
                <p14:nvPr/>
              </p14:nvContentPartPr>
              <p14:xfrm>
                <a:off x="7229819" y="1732761"/>
                <a:ext cx="183960" cy="107640"/>
              </p14:xfrm>
            </p:contentPart>
          </mc:Choice>
          <mc:Fallback xmlns="">
            <p:pic>
              <p:nvPicPr>
                <p:cNvPr id="21530" name="墨迹 21529">
                  <a:extLst>
                    <a:ext uri="{FF2B5EF4-FFF2-40B4-BE49-F238E27FC236}">
                      <a16:creationId xmlns:a16="http://schemas.microsoft.com/office/drawing/2014/main" id="{3E276161-C8A7-8FB2-202F-1C9527881AF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220819" y="1724121"/>
                  <a:ext cx="201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1531" name="墨迹 21530">
                  <a:extLst>
                    <a:ext uri="{FF2B5EF4-FFF2-40B4-BE49-F238E27FC236}">
                      <a16:creationId xmlns:a16="http://schemas.microsoft.com/office/drawing/2014/main" id="{437845E2-122C-0B3C-3E8D-B4A2832EBAF3}"/>
                    </a:ext>
                  </a:extLst>
                </p14:cNvPr>
                <p14:cNvContentPartPr/>
                <p14:nvPr/>
              </p14:nvContentPartPr>
              <p14:xfrm>
                <a:off x="7420979" y="1706481"/>
                <a:ext cx="366840" cy="103680"/>
              </p14:xfrm>
            </p:contentPart>
          </mc:Choice>
          <mc:Fallback xmlns="">
            <p:pic>
              <p:nvPicPr>
                <p:cNvPr id="21531" name="墨迹 21530">
                  <a:extLst>
                    <a:ext uri="{FF2B5EF4-FFF2-40B4-BE49-F238E27FC236}">
                      <a16:creationId xmlns:a16="http://schemas.microsoft.com/office/drawing/2014/main" id="{437845E2-122C-0B3C-3E8D-B4A2832EBAF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412339" y="1697481"/>
                  <a:ext cx="384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1532" name="墨迹 21531">
                  <a:extLst>
                    <a:ext uri="{FF2B5EF4-FFF2-40B4-BE49-F238E27FC236}">
                      <a16:creationId xmlns:a16="http://schemas.microsoft.com/office/drawing/2014/main" id="{D5087343-501C-4D4C-DDB9-6087943CF6F1}"/>
                    </a:ext>
                  </a:extLst>
                </p14:cNvPr>
                <p14:cNvContentPartPr/>
                <p14:nvPr/>
              </p14:nvContentPartPr>
              <p14:xfrm>
                <a:off x="7862339" y="1560321"/>
                <a:ext cx="102960" cy="88560"/>
              </p14:xfrm>
            </p:contentPart>
          </mc:Choice>
          <mc:Fallback xmlns="">
            <p:pic>
              <p:nvPicPr>
                <p:cNvPr id="21532" name="墨迹 21531">
                  <a:extLst>
                    <a:ext uri="{FF2B5EF4-FFF2-40B4-BE49-F238E27FC236}">
                      <a16:creationId xmlns:a16="http://schemas.microsoft.com/office/drawing/2014/main" id="{D5087343-501C-4D4C-DDB9-6087943CF6F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853699" y="1551681"/>
                  <a:ext cx="1206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1533" name="墨迹 21532">
                  <a:extLst>
                    <a:ext uri="{FF2B5EF4-FFF2-40B4-BE49-F238E27FC236}">
                      <a16:creationId xmlns:a16="http://schemas.microsoft.com/office/drawing/2014/main" id="{8CAABEBF-6C19-ECC0-D7B1-3C319E4072E8}"/>
                    </a:ext>
                  </a:extLst>
                </p14:cNvPr>
                <p14:cNvContentPartPr/>
                <p14:nvPr/>
              </p14:nvContentPartPr>
              <p14:xfrm>
                <a:off x="7823099" y="1677681"/>
                <a:ext cx="144720" cy="163440"/>
              </p14:xfrm>
            </p:contentPart>
          </mc:Choice>
          <mc:Fallback xmlns="">
            <p:pic>
              <p:nvPicPr>
                <p:cNvPr id="21533" name="墨迹 21532">
                  <a:extLst>
                    <a:ext uri="{FF2B5EF4-FFF2-40B4-BE49-F238E27FC236}">
                      <a16:creationId xmlns:a16="http://schemas.microsoft.com/office/drawing/2014/main" id="{8CAABEBF-6C19-ECC0-D7B1-3C319E4072E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814459" y="1668681"/>
                  <a:ext cx="1623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1534" name="墨迹 21533">
                  <a:extLst>
                    <a:ext uri="{FF2B5EF4-FFF2-40B4-BE49-F238E27FC236}">
                      <a16:creationId xmlns:a16="http://schemas.microsoft.com/office/drawing/2014/main" id="{199BF955-26A7-8AD1-86AD-C941436EC546}"/>
                    </a:ext>
                  </a:extLst>
                </p14:cNvPr>
                <p14:cNvContentPartPr/>
                <p14:nvPr/>
              </p14:nvContentPartPr>
              <p14:xfrm>
                <a:off x="7932539" y="1681281"/>
                <a:ext cx="13320" cy="112320"/>
              </p14:xfrm>
            </p:contentPart>
          </mc:Choice>
          <mc:Fallback xmlns="">
            <p:pic>
              <p:nvPicPr>
                <p:cNvPr id="21534" name="墨迹 21533">
                  <a:extLst>
                    <a:ext uri="{FF2B5EF4-FFF2-40B4-BE49-F238E27FC236}">
                      <a16:creationId xmlns:a16="http://schemas.microsoft.com/office/drawing/2014/main" id="{199BF955-26A7-8AD1-86AD-C941436EC54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923899" y="1672641"/>
                  <a:ext cx="30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1535" name="墨迹 21534">
                  <a:extLst>
                    <a:ext uri="{FF2B5EF4-FFF2-40B4-BE49-F238E27FC236}">
                      <a16:creationId xmlns:a16="http://schemas.microsoft.com/office/drawing/2014/main" id="{DC0C012C-F656-3BE8-3E56-2778E36E9960}"/>
                    </a:ext>
                  </a:extLst>
                </p14:cNvPr>
                <p14:cNvContentPartPr/>
                <p14:nvPr/>
              </p14:nvContentPartPr>
              <p14:xfrm>
                <a:off x="7844339" y="1698561"/>
                <a:ext cx="173160" cy="98280"/>
              </p14:xfrm>
            </p:contentPart>
          </mc:Choice>
          <mc:Fallback xmlns="">
            <p:pic>
              <p:nvPicPr>
                <p:cNvPr id="21535" name="墨迹 21534">
                  <a:extLst>
                    <a:ext uri="{FF2B5EF4-FFF2-40B4-BE49-F238E27FC236}">
                      <a16:creationId xmlns:a16="http://schemas.microsoft.com/office/drawing/2014/main" id="{DC0C012C-F656-3BE8-3E56-2778E36E996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835699" y="1689921"/>
                  <a:ext cx="190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1536" name="墨迹 21535">
                  <a:extLst>
                    <a:ext uri="{FF2B5EF4-FFF2-40B4-BE49-F238E27FC236}">
                      <a16:creationId xmlns:a16="http://schemas.microsoft.com/office/drawing/2014/main" id="{D1EDCD54-D3D5-66FD-8656-1E9CEDA70904}"/>
                    </a:ext>
                  </a:extLst>
                </p14:cNvPr>
                <p14:cNvContentPartPr/>
                <p14:nvPr/>
              </p14:nvContentPartPr>
              <p14:xfrm>
                <a:off x="8052779" y="1583361"/>
                <a:ext cx="107640" cy="46440"/>
              </p14:xfrm>
            </p:contentPart>
          </mc:Choice>
          <mc:Fallback xmlns="">
            <p:pic>
              <p:nvPicPr>
                <p:cNvPr id="21536" name="墨迹 21535">
                  <a:extLst>
                    <a:ext uri="{FF2B5EF4-FFF2-40B4-BE49-F238E27FC236}">
                      <a16:creationId xmlns:a16="http://schemas.microsoft.com/office/drawing/2014/main" id="{D1EDCD54-D3D5-66FD-8656-1E9CEDA7090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043779" y="1574721"/>
                  <a:ext cx="125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1537" name="墨迹 21536">
                  <a:extLst>
                    <a:ext uri="{FF2B5EF4-FFF2-40B4-BE49-F238E27FC236}">
                      <a16:creationId xmlns:a16="http://schemas.microsoft.com/office/drawing/2014/main" id="{8A4B4697-9F04-DA76-709C-03C0873C22EC}"/>
                    </a:ext>
                  </a:extLst>
                </p14:cNvPr>
                <p14:cNvContentPartPr/>
                <p14:nvPr/>
              </p14:nvContentPartPr>
              <p14:xfrm>
                <a:off x="8120819" y="1559601"/>
                <a:ext cx="9720" cy="124920"/>
              </p14:xfrm>
            </p:contentPart>
          </mc:Choice>
          <mc:Fallback xmlns="">
            <p:pic>
              <p:nvPicPr>
                <p:cNvPr id="21537" name="墨迹 21536">
                  <a:extLst>
                    <a:ext uri="{FF2B5EF4-FFF2-40B4-BE49-F238E27FC236}">
                      <a16:creationId xmlns:a16="http://schemas.microsoft.com/office/drawing/2014/main" id="{8A4B4697-9F04-DA76-709C-03C0873C22E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112179" y="1550961"/>
                  <a:ext cx="27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1538" name="墨迹 21537">
                  <a:extLst>
                    <a:ext uri="{FF2B5EF4-FFF2-40B4-BE49-F238E27FC236}">
                      <a16:creationId xmlns:a16="http://schemas.microsoft.com/office/drawing/2014/main" id="{F09F99F1-2062-22AB-A1F6-30B269AC0009}"/>
                    </a:ext>
                  </a:extLst>
                </p14:cNvPr>
                <p14:cNvContentPartPr/>
                <p14:nvPr/>
              </p14:nvContentPartPr>
              <p14:xfrm>
                <a:off x="8013179" y="1579761"/>
                <a:ext cx="397440" cy="251280"/>
              </p14:xfrm>
            </p:contentPart>
          </mc:Choice>
          <mc:Fallback xmlns="">
            <p:pic>
              <p:nvPicPr>
                <p:cNvPr id="21538" name="墨迹 21537">
                  <a:extLst>
                    <a:ext uri="{FF2B5EF4-FFF2-40B4-BE49-F238E27FC236}">
                      <a16:creationId xmlns:a16="http://schemas.microsoft.com/office/drawing/2014/main" id="{F09F99F1-2062-22AB-A1F6-30B269AC000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004539" y="1570761"/>
                  <a:ext cx="41508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44" name="组合 21543">
            <a:extLst>
              <a:ext uri="{FF2B5EF4-FFF2-40B4-BE49-F238E27FC236}">
                <a16:creationId xmlns:a16="http://schemas.microsoft.com/office/drawing/2014/main" id="{D0627BE9-C475-F851-DE68-34F11CC0363B}"/>
              </a:ext>
            </a:extLst>
          </p:cNvPr>
          <p:cNvGrpSpPr/>
          <p:nvPr/>
        </p:nvGrpSpPr>
        <p:grpSpPr>
          <a:xfrm>
            <a:off x="1207019" y="2757681"/>
            <a:ext cx="586800" cy="596520"/>
            <a:chOff x="1207019" y="2757681"/>
            <a:chExt cx="586800" cy="59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1540" name="墨迹 21539">
                  <a:extLst>
                    <a:ext uri="{FF2B5EF4-FFF2-40B4-BE49-F238E27FC236}">
                      <a16:creationId xmlns:a16="http://schemas.microsoft.com/office/drawing/2014/main" id="{B6C866C8-D2D8-FB81-96BE-94B900E50964}"/>
                    </a:ext>
                  </a:extLst>
                </p14:cNvPr>
                <p14:cNvContentPartPr/>
                <p14:nvPr/>
              </p14:nvContentPartPr>
              <p14:xfrm>
                <a:off x="1207019" y="2762001"/>
                <a:ext cx="267120" cy="283680"/>
              </p14:xfrm>
            </p:contentPart>
          </mc:Choice>
          <mc:Fallback xmlns="">
            <p:pic>
              <p:nvPicPr>
                <p:cNvPr id="21540" name="墨迹 21539">
                  <a:extLst>
                    <a:ext uri="{FF2B5EF4-FFF2-40B4-BE49-F238E27FC236}">
                      <a16:creationId xmlns:a16="http://schemas.microsoft.com/office/drawing/2014/main" id="{B6C866C8-D2D8-FB81-96BE-94B900E5096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98019" y="2753001"/>
                  <a:ext cx="2847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1541" name="墨迹 21540">
                  <a:extLst>
                    <a:ext uri="{FF2B5EF4-FFF2-40B4-BE49-F238E27FC236}">
                      <a16:creationId xmlns:a16="http://schemas.microsoft.com/office/drawing/2014/main" id="{CF617EE0-219C-88C9-FCBA-565227F2D39A}"/>
                    </a:ext>
                  </a:extLst>
                </p14:cNvPr>
                <p14:cNvContentPartPr/>
                <p14:nvPr/>
              </p14:nvContentPartPr>
              <p14:xfrm>
                <a:off x="1493579" y="2837961"/>
                <a:ext cx="90000" cy="9000"/>
              </p14:xfrm>
            </p:contentPart>
          </mc:Choice>
          <mc:Fallback xmlns="">
            <p:pic>
              <p:nvPicPr>
                <p:cNvPr id="21541" name="墨迹 21540">
                  <a:extLst>
                    <a:ext uri="{FF2B5EF4-FFF2-40B4-BE49-F238E27FC236}">
                      <a16:creationId xmlns:a16="http://schemas.microsoft.com/office/drawing/2014/main" id="{CF617EE0-219C-88C9-FCBA-565227F2D39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484939" y="2828961"/>
                  <a:ext cx="107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1542" name="墨迹 21541">
                  <a:extLst>
                    <a:ext uri="{FF2B5EF4-FFF2-40B4-BE49-F238E27FC236}">
                      <a16:creationId xmlns:a16="http://schemas.microsoft.com/office/drawing/2014/main" id="{441237BA-8CB7-A609-68B7-357B92020BF7}"/>
                    </a:ext>
                  </a:extLst>
                </p14:cNvPr>
                <p14:cNvContentPartPr/>
                <p14:nvPr/>
              </p14:nvContentPartPr>
              <p14:xfrm>
                <a:off x="1522379" y="2908161"/>
                <a:ext cx="90000" cy="11520"/>
              </p14:xfrm>
            </p:contentPart>
          </mc:Choice>
          <mc:Fallback xmlns="">
            <p:pic>
              <p:nvPicPr>
                <p:cNvPr id="21542" name="墨迹 21541">
                  <a:extLst>
                    <a:ext uri="{FF2B5EF4-FFF2-40B4-BE49-F238E27FC236}">
                      <a16:creationId xmlns:a16="http://schemas.microsoft.com/office/drawing/2014/main" id="{441237BA-8CB7-A609-68B7-357B92020BF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13739" y="2899161"/>
                  <a:ext cx="1076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1543" name="墨迹 21542">
                  <a:extLst>
                    <a:ext uri="{FF2B5EF4-FFF2-40B4-BE49-F238E27FC236}">
                      <a16:creationId xmlns:a16="http://schemas.microsoft.com/office/drawing/2014/main" id="{AEC54746-2F82-ACAE-60B8-6DDF07383082}"/>
                    </a:ext>
                  </a:extLst>
                </p14:cNvPr>
                <p14:cNvContentPartPr/>
                <p14:nvPr/>
              </p14:nvContentPartPr>
              <p14:xfrm>
                <a:off x="1582499" y="2757681"/>
                <a:ext cx="211320" cy="596520"/>
              </p14:xfrm>
            </p:contentPart>
          </mc:Choice>
          <mc:Fallback xmlns="">
            <p:pic>
              <p:nvPicPr>
                <p:cNvPr id="21543" name="墨迹 21542">
                  <a:extLst>
                    <a:ext uri="{FF2B5EF4-FFF2-40B4-BE49-F238E27FC236}">
                      <a16:creationId xmlns:a16="http://schemas.microsoft.com/office/drawing/2014/main" id="{AEC54746-2F82-ACAE-60B8-6DDF0738308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573499" y="2748681"/>
                  <a:ext cx="228960" cy="61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52" name="组合 21551">
            <a:extLst>
              <a:ext uri="{FF2B5EF4-FFF2-40B4-BE49-F238E27FC236}">
                <a16:creationId xmlns:a16="http://schemas.microsoft.com/office/drawing/2014/main" id="{DED4C8C0-067D-139C-E2B3-89BF237AA967}"/>
              </a:ext>
            </a:extLst>
          </p:cNvPr>
          <p:cNvGrpSpPr/>
          <p:nvPr/>
        </p:nvGrpSpPr>
        <p:grpSpPr>
          <a:xfrm>
            <a:off x="6870179" y="2756961"/>
            <a:ext cx="748080" cy="536040"/>
            <a:chOff x="6870179" y="2756961"/>
            <a:chExt cx="748080" cy="53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1545" name="墨迹 21544">
                  <a:extLst>
                    <a:ext uri="{FF2B5EF4-FFF2-40B4-BE49-F238E27FC236}">
                      <a16:creationId xmlns:a16="http://schemas.microsoft.com/office/drawing/2014/main" id="{1759E188-C9EA-51F8-63D8-44E4406F773E}"/>
                    </a:ext>
                  </a:extLst>
                </p14:cNvPr>
                <p14:cNvContentPartPr/>
                <p14:nvPr/>
              </p14:nvContentPartPr>
              <p14:xfrm>
                <a:off x="6870179" y="2831121"/>
                <a:ext cx="233640" cy="234000"/>
              </p14:xfrm>
            </p:contentPart>
          </mc:Choice>
          <mc:Fallback xmlns="">
            <p:pic>
              <p:nvPicPr>
                <p:cNvPr id="21545" name="墨迹 21544">
                  <a:extLst>
                    <a:ext uri="{FF2B5EF4-FFF2-40B4-BE49-F238E27FC236}">
                      <a16:creationId xmlns:a16="http://schemas.microsoft.com/office/drawing/2014/main" id="{1759E188-C9EA-51F8-63D8-44E4406F773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861179" y="2822121"/>
                  <a:ext cx="2512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1546" name="墨迹 21545">
                  <a:extLst>
                    <a:ext uri="{FF2B5EF4-FFF2-40B4-BE49-F238E27FC236}">
                      <a16:creationId xmlns:a16="http://schemas.microsoft.com/office/drawing/2014/main" id="{EF6D0246-6F71-905B-DA02-C4B2E98FABAB}"/>
                    </a:ext>
                  </a:extLst>
                </p14:cNvPr>
                <p14:cNvContentPartPr/>
                <p14:nvPr/>
              </p14:nvContentPartPr>
              <p14:xfrm>
                <a:off x="7174739" y="2841201"/>
                <a:ext cx="123120" cy="163800"/>
              </p14:xfrm>
            </p:contentPart>
          </mc:Choice>
          <mc:Fallback xmlns="">
            <p:pic>
              <p:nvPicPr>
                <p:cNvPr id="21546" name="墨迹 21545">
                  <a:extLst>
                    <a:ext uri="{FF2B5EF4-FFF2-40B4-BE49-F238E27FC236}">
                      <a16:creationId xmlns:a16="http://schemas.microsoft.com/office/drawing/2014/main" id="{EF6D0246-6F71-905B-DA02-C4B2E98FABA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165739" y="2832561"/>
                  <a:ext cx="1407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1547" name="墨迹 21546">
                  <a:extLst>
                    <a:ext uri="{FF2B5EF4-FFF2-40B4-BE49-F238E27FC236}">
                      <a16:creationId xmlns:a16="http://schemas.microsoft.com/office/drawing/2014/main" id="{24B8575B-7C24-7CAF-A201-22ACDBA72137}"/>
                    </a:ext>
                  </a:extLst>
                </p14:cNvPr>
                <p14:cNvContentPartPr/>
                <p14:nvPr/>
              </p14:nvContentPartPr>
              <p14:xfrm>
                <a:off x="7326299" y="2756961"/>
                <a:ext cx="291960" cy="536040"/>
              </p14:xfrm>
            </p:contentPart>
          </mc:Choice>
          <mc:Fallback xmlns="">
            <p:pic>
              <p:nvPicPr>
                <p:cNvPr id="21547" name="墨迹 21546">
                  <a:extLst>
                    <a:ext uri="{FF2B5EF4-FFF2-40B4-BE49-F238E27FC236}">
                      <a16:creationId xmlns:a16="http://schemas.microsoft.com/office/drawing/2014/main" id="{24B8575B-7C24-7CAF-A201-22ACDBA7213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317659" y="2748321"/>
                  <a:ext cx="309600" cy="55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51" name="组合 21550">
            <a:extLst>
              <a:ext uri="{FF2B5EF4-FFF2-40B4-BE49-F238E27FC236}">
                <a16:creationId xmlns:a16="http://schemas.microsoft.com/office/drawing/2014/main" id="{38B3673A-5E35-86DA-0E1B-636801234A36}"/>
              </a:ext>
            </a:extLst>
          </p:cNvPr>
          <p:cNvGrpSpPr/>
          <p:nvPr/>
        </p:nvGrpSpPr>
        <p:grpSpPr>
          <a:xfrm>
            <a:off x="4056059" y="2738241"/>
            <a:ext cx="583920" cy="500040"/>
            <a:chOff x="4056059" y="2738241"/>
            <a:chExt cx="583920" cy="50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1548" name="墨迹 21547">
                  <a:extLst>
                    <a:ext uri="{FF2B5EF4-FFF2-40B4-BE49-F238E27FC236}">
                      <a16:creationId xmlns:a16="http://schemas.microsoft.com/office/drawing/2014/main" id="{609D04D4-58FD-80EE-4B5C-DABEEFF2BCD6}"/>
                    </a:ext>
                  </a:extLst>
                </p14:cNvPr>
                <p14:cNvContentPartPr/>
                <p14:nvPr/>
              </p14:nvContentPartPr>
              <p14:xfrm>
                <a:off x="4056059" y="2808801"/>
                <a:ext cx="199080" cy="224640"/>
              </p14:xfrm>
            </p:contentPart>
          </mc:Choice>
          <mc:Fallback xmlns="">
            <p:pic>
              <p:nvPicPr>
                <p:cNvPr id="21548" name="墨迹 21547">
                  <a:extLst>
                    <a:ext uri="{FF2B5EF4-FFF2-40B4-BE49-F238E27FC236}">
                      <a16:creationId xmlns:a16="http://schemas.microsoft.com/office/drawing/2014/main" id="{609D04D4-58FD-80EE-4B5C-DABEEFF2BCD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047419" y="2800161"/>
                  <a:ext cx="2167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1549" name="墨迹 21548">
                  <a:extLst>
                    <a:ext uri="{FF2B5EF4-FFF2-40B4-BE49-F238E27FC236}">
                      <a16:creationId xmlns:a16="http://schemas.microsoft.com/office/drawing/2014/main" id="{30B6E28D-B63E-7E98-0228-42F2F42D4288}"/>
                    </a:ext>
                  </a:extLst>
                </p14:cNvPr>
                <p14:cNvContentPartPr/>
                <p14:nvPr/>
              </p14:nvContentPartPr>
              <p14:xfrm>
                <a:off x="4264499" y="2822841"/>
                <a:ext cx="170280" cy="197640"/>
              </p14:xfrm>
            </p:contentPart>
          </mc:Choice>
          <mc:Fallback xmlns="">
            <p:pic>
              <p:nvPicPr>
                <p:cNvPr id="21549" name="墨迹 21548">
                  <a:extLst>
                    <a:ext uri="{FF2B5EF4-FFF2-40B4-BE49-F238E27FC236}">
                      <a16:creationId xmlns:a16="http://schemas.microsoft.com/office/drawing/2014/main" id="{30B6E28D-B63E-7E98-0228-42F2F42D428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255859" y="2814201"/>
                  <a:ext cx="1879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1550" name="墨迹 21549">
                  <a:extLst>
                    <a:ext uri="{FF2B5EF4-FFF2-40B4-BE49-F238E27FC236}">
                      <a16:creationId xmlns:a16="http://schemas.microsoft.com/office/drawing/2014/main" id="{F1332C9F-DC6A-9675-7E79-98136F105F78}"/>
                    </a:ext>
                  </a:extLst>
                </p14:cNvPr>
                <p14:cNvContentPartPr/>
                <p14:nvPr/>
              </p14:nvContentPartPr>
              <p14:xfrm>
                <a:off x="4411379" y="2738241"/>
                <a:ext cx="228600" cy="500040"/>
              </p14:xfrm>
            </p:contentPart>
          </mc:Choice>
          <mc:Fallback xmlns="">
            <p:pic>
              <p:nvPicPr>
                <p:cNvPr id="21550" name="墨迹 21549">
                  <a:extLst>
                    <a:ext uri="{FF2B5EF4-FFF2-40B4-BE49-F238E27FC236}">
                      <a16:creationId xmlns:a16="http://schemas.microsoft.com/office/drawing/2014/main" id="{F1332C9F-DC6A-9675-7E79-98136F105F7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402739" y="2729601"/>
                  <a:ext cx="246240" cy="51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42" name="组合 4141">
            <a:extLst>
              <a:ext uri="{FF2B5EF4-FFF2-40B4-BE49-F238E27FC236}">
                <a16:creationId xmlns:a16="http://schemas.microsoft.com/office/drawing/2014/main" id="{2E4DF893-4E2C-1E30-D7F7-A2C6C247BF25}"/>
              </a:ext>
            </a:extLst>
          </p:cNvPr>
          <p:cNvGrpSpPr/>
          <p:nvPr/>
        </p:nvGrpSpPr>
        <p:grpSpPr>
          <a:xfrm>
            <a:off x="3699299" y="3092841"/>
            <a:ext cx="5611320" cy="2792160"/>
            <a:chOff x="3699299" y="3092841"/>
            <a:chExt cx="5611320" cy="279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1553" name="墨迹 21552">
                  <a:extLst>
                    <a:ext uri="{FF2B5EF4-FFF2-40B4-BE49-F238E27FC236}">
                      <a16:creationId xmlns:a16="http://schemas.microsoft.com/office/drawing/2014/main" id="{EA87E72A-331F-5BE8-F02B-B9E7B6AE2504}"/>
                    </a:ext>
                  </a:extLst>
                </p14:cNvPr>
                <p14:cNvContentPartPr/>
                <p14:nvPr/>
              </p14:nvContentPartPr>
              <p14:xfrm>
                <a:off x="3699299" y="5642361"/>
                <a:ext cx="115200" cy="116640"/>
              </p14:xfrm>
            </p:contentPart>
          </mc:Choice>
          <mc:Fallback xmlns="">
            <p:pic>
              <p:nvPicPr>
                <p:cNvPr id="21553" name="墨迹 21552">
                  <a:extLst>
                    <a:ext uri="{FF2B5EF4-FFF2-40B4-BE49-F238E27FC236}">
                      <a16:creationId xmlns:a16="http://schemas.microsoft.com/office/drawing/2014/main" id="{EA87E72A-331F-5BE8-F02B-B9E7B6AE250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690659" y="5633361"/>
                  <a:ext cx="1328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1554" name="墨迹 21553">
                  <a:extLst>
                    <a:ext uri="{FF2B5EF4-FFF2-40B4-BE49-F238E27FC236}">
                      <a16:creationId xmlns:a16="http://schemas.microsoft.com/office/drawing/2014/main" id="{27F955B9-3703-9497-00AE-23535F5E03EC}"/>
                    </a:ext>
                  </a:extLst>
                </p14:cNvPr>
                <p14:cNvContentPartPr/>
                <p14:nvPr/>
              </p14:nvContentPartPr>
              <p14:xfrm>
                <a:off x="3794699" y="5607081"/>
                <a:ext cx="73800" cy="123840"/>
              </p14:xfrm>
            </p:contentPart>
          </mc:Choice>
          <mc:Fallback xmlns="">
            <p:pic>
              <p:nvPicPr>
                <p:cNvPr id="21554" name="墨迹 21553">
                  <a:extLst>
                    <a:ext uri="{FF2B5EF4-FFF2-40B4-BE49-F238E27FC236}">
                      <a16:creationId xmlns:a16="http://schemas.microsoft.com/office/drawing/2014/main" id="{27F955B9-3703-9497-00AE-23535F5E03E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786059" y="5598441"/>
                  <a:ext cx="91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1556" name="墨迹 21555">
                  <a:extLst>
                    <a:ext uri="{FF2B5EF4-FFF2-40B4-BE49-F238E27FC236}">
                      <a16:creationId xmlns:a16="http://schemas.microsoft.com/office/drawing/2014/main" id="{A262136C-761B-4D7C-F7ED-E1C3AD480A82}"/>
                    </a:ext>
                  </a:extLst>
                </p14:cNvPr>
                <p14:cNvContentPartPr/>
                <p14:nvPr/>
              </p14:nvContentPartPr>
              <p14:xfrm>
                <a:off x="3905939" y="5576121"/>
                <a:ext cx="215280" cy="166320"/>
              </p14:xfrm>
            </p:contentPart>
          </mc:Choice>
          <mc:Fallback xmlns="">
            <p:pic>
              <p:nvPicPr>
                <p:cNvPr id="21556" name="墨迹 21555">
                  <a:extLst>
                    <a:ext uri="{FF2B5EF4-FFF2-40B4-BE49-F238E27FC236}">
                      <a16:creationId xmlns:a16="http://schemas.microsoft.com/office/drawing/2014/main" id="{A262136C-761B-4D7C-F7ED-E1C3AD480A8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896939" y="5567481"/>
                  <a:ext cx="2329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1557" name="墨迹 21556">
                  <a:extLst>
                    <a:ext uri="{FF2B5EF4-FFF2-40B4-BE49-F238E27FC236}">
                      <a16:creationId xmlns:a16="http://schemas.microsoft.com/office/drawing/2014/main" id="{49CEE946-1D18-8893-0D4E-60A29427ECDE}"/>
                    </a:ext>
                  </a:extLst>
                </p14:cNvPr>
                <p14:cNvContentPartPr/>
                <p14:nvPr/>
              </p14:nvContentPartPr>
              <p14:xfrm>
                <a:off x="4015019" y="5555241"/>
                <a:ext cx="21600" cy="77760"/>
              </p14:xfrm>
            </p:contentPart>
          </mc:Choice>
          <mc:Fallback xmlns="">
            <p:pic>
              <p:nvPicPr>
                <p:cNvPr id="21557" name="墨迹 21556">
                  <a:extLst>
                    <a:ext uri="{FF2B5EF4-FFF2-40B4-BE49-F238E27FC236}">
                      <a16:creationId xmlns:a16="http://schemas.microsoft.com/office/drawing/2014/main" id="{49CEE946-1D18-8893-0D4E-60A29427ECD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006019" y="5546241"/>
                  <a:ext cx="392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1558" name="墨迹 21557">
                  <a:extLst>
                    <a:ext uri="{FF2B5EF4-FFF2-40B4-BE49-F238E27FC236}">
                      <a16:creationId xmlns:a16="http://schemas.microsoft.com/office/drawing/2014/main" id="{A61836C9-A62A-8138-25BB-FB3C4DB48F77}"/>
                    </a:ext>
                  </a:extLst>
                </p14:cNvPr>
                <p14:cNvContentPartPr/>
                <p14:nvPr/>
              </p14:nvContentPartPr>
              <p14:xfrm>
                <a:off x="3904139" y="5512401"/>
                <a:ext cx="144360" cy="197640"/>
              </p14:xfrm>
            </p:contentPart>
          </mc:Choice>
          <mc:Fallback xmlns="">
            <p:pic>
              <p:nvPicPr>
                <p:cNvPr id="21558" name="墨迹 21557">
                  <a:extLst>
                    <a:ext uri="{FF2B5EF4-FFF2-40B4-BE49-F238E27FC236}">
                      <a16:creationId xmlns:a16="http://schemas.microsoft.com/office/drawing/2014/main" id="{A61836C9-A62A-8138-25BB-FB3C4DB48F7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895139" y="5503761"/>
                  <a:ext cx="1620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1559" name="墨迹 21558">
                  <a:extLst>
                    <a:ext uri="{FF2B5EF4-FFF2-40B4-BE49-F238E27FC236}">
                      <a16:creationId xmlns:a16="http://schemas.microsoft.com/office/drawing/2014/main" id="{65DB436C-A7C8-4C3E-D4F3-0CCFC732F551}"/>
                    </a:ext>
                  </a:extLst>
                </p14:cNvPr>
                <p14:cNvContentPartPr/>
                <p14:nvPr/>
              </p14:nvContentPartPr>
              <p14:xfrm>
                <a:off x="4084859" y="5514561"/>
                <a:ext cx="165960" cy="223560"/>
              </p14:xfrm>
            </p:contentPart>
          </mc:Choice>
          <mc:Fallback xmlns="">
            <p:pic>
              <p:nvPicPr>
                <p:cNvPr id="21559" name="墨迹 21558">
                  <a:extLst>
                    <a:ext uri="{FF2B5EF4-FFF2-40B4-BE49-F238E27FC236}">
                      <a16:creationId xmlns:a16="http://schemas.microsoft.com/office/drawing/2014/main" id="{65DB436C-A7C8-4C3E-D4F3-0CCFC732F55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076219" y="5505921"/>
                  <a:ext cx="1836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1560" name="墨迹 21559">
                  <a:extLst>
                    <a:ext uri="{FF2B5EF4-FFF2-40B4-BE49-F238E27FC236}">
                      <a16:creationId xmlns:a16="http://schemas.microsoft.com/office/drawing/2014/main" id="{1F71FD37-F7DB-35E5-F404-59014A77DA1F}"/>
                    </a:ext>
                  </a:extLst>
                </p14:cNvPr>
                <p14:cNvContentPartPr/>
                <p14:nvPr/>
              </p14:nvContentPartPr>
              <p14:xfrm>
                <a:off x="4281059" y="5537961"/>
                <a:ext cx="106920" cy="209160"/>
              </p14:xfrm>
            </p:contentPart>
          </mc:Choice>
          <mc:Fallback xmlns="">
            <p:pic>
              <p:nvPicPr>
                <p:cNvPr id="21560" name="墨迹 21559">
                  <a:extLst>
                    <a:ext uri="{FF2B5EF4-FFF2-40B4-BE49-F238E27FC236}">
                      <a16:creationId xmlns:a16="http://schemas.microsoft.com/office/drawing/2014/main" id="{1F71FD37-F7DB-35E5-F404-59014A77DA1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272419" y="5528961"/>
                  <a:ext cx="1245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1561" name="墨迹 21560">
                  <a:extLst>
                    <a:ext uri="{FF2B5EF4-FFF2-40B4-BE49-F238E27FC236}">
                      <a16:creationId xmlns:a16="http://schemas.microsoft.com/office/drawing/2014/main" id="{72A652AD-22A6-F146-3AC7-2C85232FAFA9}"/>
                    </a:ext>
                  </a:extLst>
                </p14:cNvPr>
                <p14:cNvContentPartPr/>
                <p14:nvPr/>
              </p14:nvContentPartPr>
              <p14:xfrm>
                <a:off x="4427219" y="5469201"/>
                <a:ext cx="205560" cy="218880"/>
              </p14:xfrm>
            </p:contentPart>
          </mc:Choice>
          <mc:Fallback xmlns="">
            <p:pic>
              <p:nvPicPr>
                <p:cNvPr id="21561" name="墨迹 21560">
                  <a:extLst>
                    <a:ext uri="{FF2B5EF4-FFF2-40B4-BE49-F238E27FC236}">
                      <a16:creationId xmlns:a16="http://schemas.microsoft.com/office/drawing/2014/main" id="{72A652AD-22A6-F146-3AC7-2C85232FAFA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418219" y="5460201"/>
                  <a:ext cx="2232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1562" name="墨迹 21561">
                  <a:extLst>
                    <a:ext uri="{FF2B5EF4-FFF2-40B4-BE49-F238E27FC236}">
                      <a16:creationId xmlns:a16="http://schemas.microsoft.com/office/drawing/2014/main" id="{FF634574-7D85-CB97-D01C-DF837AA4055D}"/>
                    </a:ext>
                  </a:extLst>
                </p14:cNvPr>
                <p14:cNvContentPartPr/>
                <p14:nvPr/>
              </p14:nvContentPartPr>
              <p14:xfrm>
                <a:off x="4717739" y="5509161"/>
                <a:ext cx="48960" cy="29160"/>
              </p14:xfrm>
            </p:contentPart>
          </mc:Choice>
          <mc:Fallback xmlns="">
            <p:pic>
              <p:nvPicPr>
                <p:cNvPr id="21562" name="墨迹 21561">
                  <a:extLst>
                    <a:ext uri="{FF2B5EF4-FFF2-40B4-BE49-F238E27FC236}">
                      <a16:creationId xmlns:a16="http://schemas.microsoft.com/office/drawing/2014/main" id="{FF634574-7D85-CB97-D01C-DF837AA4055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709099" y="5500161"/>
                  <a:ext cx="66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1563" name="墨迹 21562">
                  <a:extLst>
                    <a:ext uri="{FF2B5EF4-FFF2-40B4-BE49-F238E27FC236}">
                      <a16:creationId xmlns:a16="http://schemas.microsoft.com/office/drawing/2014/main" id="{8A2B098E-12F9-E375-166B-DD926E345B8E}"/>
                    </a:ext>
                  </a:extLst>
                </p14:cNvPr>
                <p14:cNvContentPartPr/>
                <p14:nvPr/>
              </p14:nvContentPartPr>
              <p14:xfrm>
                <a:off x="4731419" y="5544801"/>
                <a:ext cx="8640" cy="174600"/>
              </p14:xfrm>
            </p:contentPart>
          </mc:Choice>
          <mc:Fallback xmlns="">
            <p:pic>
              <p:nvPicPr>
                <p:cNvPr id="21563" name="墨迹 21562">
                  <a:extLst>
                    <a:ext uri="{FF2B5EF4-FFF2-40B4-BE49-F238E27FC236}">
                      <a16:creationId xmlns:a16="http://schemas.microsoft.com/office/drawing/2014/main" id="{8A2B098E-12F9-E375-166B-DD926E345B8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722419" y="5536161"/>
                  <a:ext cx="262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1564" name="墨迹 21563">
                  <a:extLst>
                    <a:ext uri="{FF2B5EF4-FFF2-40B4-BE49-F238E27FC236}">
                      <a16:creationId xmlns:a16="http://schemas.microsoft.com/office/drawing/2014/main" id="{225A7EEB-F19E-BF1C-1D66-69918BB1617E}"/>
                    </a:ext>
                  </a:extLst>
                </p14:cNvPr>
                <p14:cNvContentPartPr/>
                <p14:nvPr/>
              </p14:nvContentPartPr>
              <p14:xfrm>
                <a:off x="4670579" y="5568201"/>
                <a:ext cx="83520" cy="80640"/>
              </p14:xfrm>
            </p:contentPart>
          </mc:Choice>
          <mc:Fallback xmlns="">
            <p:pic>
              <p:nvPicPr>
                <p:cNvPr id="21564" name="墨迹 21563">
                  <a:extLst>
                    <a:ext uri="{FF2B5EF4-FFF2-40B4-BE49-F238E27FC236}">
                      <a16:creationId xmlns:a16="http://schemas.microsoft.com/office/drawing/2014/main" id="{225A7EEB-F19E-BF1C-1D66-69918BB1617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661939" y="5559201"/>
                  <a:ext cx="1011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1565" name="墨迹 21564">
                  <a:extLst>
                    <a:ext uri="{FF2B5EF4-FFF2-40B4-BE49-F238E27FC236}">
                      <a16:creationId xmlns:a16="http://schemas.microsoft.com/office/drawing/2014/main" id="{421F80CE-7D70-F8C8-C721-CFB27A4B30F9}"/>
                    </a:ext>
                  </a:extLst>
                </p14:cNvPr>
                <p14:cNvContentPartPr/>
                <p14:nvPr/>
              </p14:nvContentPartPr>
              <p14:xfrm>
                <a:off x="4757699" y="5499081"/>
                <a:ext cx="105840" cy="213840"/>
              </p14:xfrm>
            </p:contentPart>
          </mc:Choice>
          <mc:Fallback xmlns="">
            <p:pic>
              <p:nvPicPr>
                <p:cNvPr id="21565" name="墨迹 21564">
                  <a:extLst>
                    <a:ext uri="{FF2B5EF4-FFF2-40B4-BE49-F238E27FC236}">
                      <a16:creationId xmlns:a16="http://schemas.microsoft.com/office/drawing/2014/main" id="{421F80CE-7D70-F8C8-C721-CFB27A4B30F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749059" y="5490441"/>
                  <a:ext cx="1234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1566" name="墨迹 21565">
                  <a:extLst>
                    <a:ext uri="{FF2B5EF4-FFF2-40B4-BE49-F238E27FC236}">
                      <a16:creationId xmlns:a16="http://schemas.microsoft.com/office/drawing/2014/main" id="{C42A2113-C628-19B3-80DE-152FE1E264CE}"/>
                    </a:ext>
                  </a:extLst>
                </p14:cNvPr>
                <p14:cNvContentPartPr/>
                <p14:nvPr/>
              </p14:nvContentPartPr>
              <p14:xfrm>
                <a:off x="4777859" y="5569641"/>
                <a:ext cx="66960" cy="97560"/>
              </p14:xfrm>
            </p:contentPart>
          </mc:Choice>
          <mc:Fallback xmlns="">
            <p:pic>
              <p:nvPicPr>
                <p:cNvPr id="21566" name="墨迹 21565">
                  <a:extLst>
                    <a:ext uri="{FF2B5EF4-FFF2-40B4-BE49-F238E27FC236}">
                      <a16:creationId xmlns:a16="http://schemas.microsoft.com/office/drawing/2014/main" id="{C42A2113-C628-19B3-80DE-152FE1E264C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768859" y="5561001"/>
                  <a:ext cx="84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1567" name="墨迹 21566">
                  <a:extLst>
                    <a:ext uri="{FF2B5EF4-FFF2-40B4-BE49-F238E27FC236}">
                      <a16:creationId xmlns:a16="http://schemas.microsoft.com/office/drawing/2014/main" id="{853C9A90-8D86-BEA6-0EF6-588C91CE053B}"/>
                    </a:ext>
                  </a:extLst>
                </p14:cNvPr>
                <p14:cNvContentPartPr/>
                <p14:nvPr/>
              </p14:nvContentPartPr>
              <p14:xfrm>
                <a:off x="4898819" y="5516001"/>
                <a:ext cx="52920" cy="137880"/>
              </p14:xfrm>
            </p:contentPart>
          </mc:Choice>
          <mc:Fallback xmlns="">
            <p:pic>
              <p:nvPicPr>
                <p:cNvPr id="21567" name="墨迹 21566">
                  <a:extLst>
                    <a:ext uri="{FF2B5EF4-FFF2-40B4-BE49-F238E27FC236}">
                      <a16:creationId xmlns:a16="http://schemas.microsoft.com/office/drawing/2014/main" id="{853C9A90-8D86-BEA6-0EF6-588C91CE053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889819" y="5507001"/>
                  <a:ext cx="70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096" name="墨迹 4095">
                  <a:extLst>
                    <a:ext uri="{FF2B5EF4-FFF2-40B4-BE49-F238E27FC236}">
                      <a16:creationId xmlns:a16="http://schemas.microsoft.com/office/drawing/2014/main" id="{2BEE9B1A-D55E-5947-D1C2-ED42934237D0}"/>
                    </a:ext>
                  </a:extLst>
                </p14:cNvPr>
                <p14:cNvContentPartPr/>
                <p14:nvPr/>
              </p14:nvContentPartPr>
              <p14:xfrm>
                <a:off x="4894139" y="5506281"/>
                <a:ext cx="141480" cy="155520"/>
              </p14:xfrm>
            </p:contentPart>
          </mc:Choice>
          <mc:Fallback xmlns="">
            <p:pic>
              <p:nvPicPr>
                <p:cNvPr id="4096" name="墨迹 4095">
                  <a:extLst>
                    <a:ext uri="{FF2B5EF4-FFF2-40B4-BE49-F238E27FC236}">
                      <a16:creationId xmlns:a16="http://schemas.microsoft.com/office/drawing/2014/main" id="{2BEE9B1A-D55E-5947-D1C2-ED42934237D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885139" y="5497641"/>
                  <a:ext cx="159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097" name="墨迹 4096">
                  <a:extLst>
                    <a:ext uri="{FF2B5EF4-FFF2-40B4-BE49-F238E27FC236}">
                      <a16:creationId xmlns:a16="http://schemas.microsoft.com/office/drawing/2014/main" id="{F7DF9E8F-2873-3A2C-889B-DEC8991BDC23}"/>
                    </a:ext>
                  </a:extLst>
                </p14:cNvPr>
                <p14:cNvContentPartPr/>
                <p14:nvPr/>
              </p14:nvContentPartPr>
              <p14:xfrm>
                <a:off x="4959299" y="5474601"/>
                <a:ext cx="60840" cy="207000"/>
              </p14:xfrm>
            </p:contentPart>
          </mc:Choice>
          <mc:Fallback xmlns="">
            <p:pic>
              <p:nvPicPr>
                <p:cNvPr id="4097" name="墨迹 4096">
                  <a:extLst>
                    <a:ext uri="{FF2B5EF4-FFF2-40B4-BE49-F238E27FC236}">
                      <a16:creationId xmlns:a16="http://schemas.microsoft.com/office/drawing/2014/main" id="{F7DF9E8F-2873-3A2C-889B-DEC8991BDC2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950299" y="5465601"/>
                  <a:ext cx="784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098" name="墨迹 4097">
                  <a:extLst>
                    <a:ext uri="{FF2B5EF4-FFF2-40B4-BE49-F238E27FC236}">
                      <a16:creationId xmlns:a16="http://schemas.microsoft.com/office/drawing/2014/main" id="{4FB48328-A0BD-2FE1-1420-88BD88B99450}"/>
                    </a:ext>
                  </a:extLst>
                </p14:cNvPr>
                <p14:cNvContentPartPr/>
                <p14:nvPr/>
              </p14:nvContentPartPr>
              <p14:xfrm>
                <a:off x="5086379" y="5506281"/>
                <a:ext cx="70560" cy="17280"/>
              </p14:xfrm>
            </p:contentPart>
          </mc:Choice>
          <mc:Fallback xmlns="">
            <p:pic>
              <p:nvPicPr>
                <p:cNvPr id="4098" name="墨迹 4097">
                  <a:extLst>
                    <a:ext uri="{FF2B5EF4-FFF2-40B4-BE49-F238E27FC236}">
                      <a16:creationId xmlns:a16="http://schemas.microsoft.com/office/drawing/2014/main" id="{4FB48328-A0BD-2FE1-1420-88BD88B9945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077379" y="5497641"/>
                  <a:ext cx="88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099" name="墨迹 4098">
                  <a:extLst>
                    <a:ext uri="{FF2B5EF4-FFF2-40B4-BE49-F238E27FC236}">
                      <a16:creationId xmlns:a16="http://schemas.microsoft.com/office/drawing/2014/main" id="{29643F5C-45D6-4549-17A9-B42CCF60CCEA}"/>
                    </a:ext>
                  </a:extLst>
                </p14:cNvPr>
                <p14:cNvContentPartPr/>
                <p14:nvPr/>
              </p14:nvContentPartPr>
              <p14:xfrm>
                <a:off x="5050019" y="5509521"/>
                <a:ext cx="154440" cy="206640"/>
              </p14:xfrm>
            </p:contentPart>
          </mc:Choice>
          <mc:Fallback xmlns="">
            <p:pic>
              <p:nvPicPr>
                <p:cNvPr id="4099" name="墨迹 4098">
                  <a:extLst>
                    <a:ext uri="{FF2B5EF4-FFF2-40B4-BE49-F238E27FC236}">
                      <a16:creationId xmlns:a16="http://schemas.microsoft.com/office/drawing/2014/main" id="{29643F5C-45D6-4549-17A9-B42CCF60CCE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041019" y="5500881"/>
                  <a:ext cx="1720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101" name="墨迹 4100">
                  <a:extLst>
                    <a:ext uri="{FF2B5EF4-FFF2-40B4-BE49-F238E27FC236}">
                      <a16:creationId xmlns:a16="http://schemas.microsoft.com/office/drawing/2014/main" id="{87EDB0C4-9B90-F70D-CD9E-CE38877DF8E0}"/>
                    </a:ext>
                  </a:extLst>
                </p14:cNvPr>
                <p14:cNvContentPartPr/>
                <p14:nvPr/>
              </p14:nvContentPartPr>
              <p14:xfrm>
                <a:off x="5244059" y="5453001"/>
                <a:ext cx="18360" cy="220680"/>
              </p14:xfrm>
            </p:contentPart>
          </mc:Choice>
          <mc:Fallback xmlns="">
            <p:pic>
              <p:nvPicPr>
                <p:cNvPr id="4101" name="墨迹 4100">
                  <a:extLst>
                    <a:ext uri="{FF2B5EF4-FFF2-40B4-BE49-F238E27FC236}">
                      <a16:creationId xmlns:a16="http://schemas.microsoft.com/office/drawing/2014/main" id="{87EDB0C4-9B90-F70D-CD9E-CE38877DF8E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235419" y="5444001"/>
                  <a:ext cx="36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4102" name="墨迹 4101">
                  <a:extLst>
                    <a:ext uri="{FF2B5EF4-FFF2-40B4-BE49-F238E27FC236}">
                      <a16:creationId xmlns:a16="http://schemas.microsoft.com/office/drawing/2014/main" id="{1F0CAF43-731A-7AE1-960A-9DA19E716CE1}"/>
                    </a:ext>
                  </a:extLst>
                </p14:cNvPr>
                <p14:cNvContentPartPr/>
                <p14:nvPr/>
              </p14:nvContentPartPr>
              <p14:xfrm>
                <a:off x="5192939" y="5563161"/>
                <a:ext cx="145440" cy="65160"/>
              </p14:xfrm>
            </p:contentPart>
          </mc:Choice>
          <mc:Fallback xmlns="">
            <p:pic>
              <p:nvPicPr>
                <p:cNvPr id="4102" name="墨迹 4101">
                  <a:extLst>
                    <a:ext uri="{FF2B5EF4-FFF2-40B4-BE49-F238E27FC236}">
                      <a16:creationId xmlns:a16="http://schemas.microsoft.com/office/drawing/2014/main" id="{1F0CAF43-731A-7AE1-960A-9DA19E716CE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183939" y="5554521"/>
                  <a:ext cx="1630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113" name="墨迹 4112">
                  <a:extLst>
                    <a:ext uri="{FF2B5EF4-FFF2-40B4-BE49-F238E27FC236}">
                      <a16:creationId xmlns:a16="http://schemas.microsoft.com/office/drawing/2014/main" id="{87D8EBFF-E619-8BF9-11D5-EDE861BFCF49}"/>
                    </a:ext>
                  </a:extLst>
                </p14:cNvPr>
                <p14:cNvContentPartPr/>
                <p14:nvPr/>
              </p14:nvContentPartPr>
              <p14:xfrm>
                <a:off x="5375819" y="5465241"/>
                <a:ext cx="43560" cy="41760"/>
              </p14:xfrm>
            </p:contentPart>
          </mc:Choice>
          <mc:Fallback xmlns="">
            <p:pic>
              <p:nvPicPr>
                <p:cNvPr id="4113" name="墨迹 4112">
                  <a:extLst>
                    <a:ext uri="{FF2B5EF4-FFF2-40B4-BE49-F238E27FC236}">
                      <a16:creationId xmlns:a16="http://schemas.microsoft.com/office/drawing/2014/main" id="{87D8EBFF-E619-8BF9-11D5-EDE861BFCF4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366819" y="5456601"/>
                  <a:ext cx="612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4114" name="墨迹 4113">
                  <a:extLst>
                    <a:ext uri="{FF2B5EF4-FFF2-40B4-BE49-F238E27FC236}">
                      <a16:creationId xmlns:a16="http://schemas.microsoft.com/office/drawing/2014/main" id="{C3496596-094B-6B6C-7170-8807549191A5}"/>
                    </a:ext>
                  </a:extLst>
                </p14:cNvPr>
                <p14:cNvContentPartPr/>
                <p14:nvPr/>
              </p14:nvContentPartPr>
              <p14:xfrm>
                <a:off x="5374019" y="5541201"/>
                <a:ext cx="43200" cy="77040"/>
              </p14:xfrm>
            </p:contentPart>
          </mc:Choice>
          <mc:Fallback xmlns="">
            <p:pic>
              <p:nvPicPr>
                <p:cNvPr id="4114" name="墨迹 4113">
                  <a:extLst>
                    <a:ext uri="{FF2B5EF4-FFF2-40B4-BE49-F238E27FC236}">
                      <a16:creationId xmlns:a16="http://schemas.microsoft.com/office/drawing/2014/main" id="{C3496596-094B-6B6C-7170-8807549191A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365379" y="5532201"/>
                  <a:ext cx="60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4115" name="墨迹 4114">
                  <a:extLst>
                    <a:ext uri="{FF2B5EF4-FFF2-40B4-BE49-F238E27FC236}">
                      <a16:creationId xmlns:a16="http://schemas.microsoft.com/office/drawing/2014/main" id="{5EF702A0-A306-E8AF-A6FF-BC5B1A76076C}"/>
                    </a:ext>
                  </a:extLst>
                </p14:cNvPr>
                <p14:cNvContentPartPr/>
                <p14:nvPr/>
              </p14:nvContentPartPr>
              <p14:xfrm>
                <a:off x="5406419" y="5449401"/>
                <a:ext cx="99720" cy="150840"/>
              </p14:xfrm>
            </p:contentPart>
          </mc:Choice>
          <mc:Fallback xmlns="">
            <p:pic>
              <p:nvPicPr>
                <p:cNvPr id="4115" name="墨迹 4114">
                  <a:extLst>
                    <a:ext uri="{FF2B5EF4-FFF2-40B4-BE49-F238E27FC236}">
                      <a16:creationId xmlns:a16="http://schemas.microsoft.com/office/drawing/2014/main" id="{5EF702A0-A306-E8AF-A6FF-BC5B1A76076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397779" y="5440761"/>
                  <a:ext cx="117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4116" name="墨迹 4115">
                  <a:extLst>
                    <a:ext uri="{FF2B5EF4-FFF2-40B4-BE49-F238E27FC236}">
                      <a16:creationId xmlns:a16="http://schemas.microsoft.com/office/drawing/2014/main" id="{0922B9C3-A3F4-6021-2097-366AC9B839AF}"/>
                    </a:ext>
                  </a:extLst>
                </p14:cNvPr>
                <p14:cNvContentPartPr/>
                <p14:nvPr/>
              </p14:nvContentPartPr>
              <p14:xfrm>
                <a:off x="5429099" y="5415921"/>
                <a:ext cx="34920" cy="256680"/>
              </p14:xfrm>
            </p:contentPart>
          </mc:Choice>
          <mc:Fallback xmlns="">
            <p:pic>
              <p:nvPicPr>
                <p:cNvPr id="4116" name="墨迹 4115">
                  <a:extLst>
                    <a:ext uri="{FF2B5EF4-FFF2-40B4-BE49-F238E27FC236}">
                      <a16:creationId xmlns:a16="http://schemas.microsoft.com/office/drawing/2014/main" id="{0922B9C3-A3F4-6021-2097-366AC9B839A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420459" y="5407281"/>
                  <a:ext cx="525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4117" name="墨迹 4116">
                  <a:extLst>
                    <a:ext uri="{FF2B5EF4-FFF2-40B4-BE49-F238E27FC236}">
                      <a16:creationId xmlns:a16="http://schemas.microsoft.com/office/drawing/2014/main" id="{6E0D3BA3-D0C3-7031-D3A6-65C3156E74A6}"/>
                    </a:ext>
                  </a:extLst>
                </p14:cNvPr>
                <p14:cNvContentPartPr/>
                <p14:nvPr/>
              </p14:nvContentPartPr>
              <p14:xfrm>
                <a:off x="5490299" y="5553081"/>
                <a:ext cx="83520" cy="42120"/>
              </p14:xfrm>
            </p:contentPart>
          </mc:Choice>
          <mc:Fallback xmlns="">
            <p:pic>
              <p:nvPicPr>
                <p:cNvPr id="4117" name="墨迹 4116">
                  <a:extLst>
                    <a:ext uri="{FF2B5EF4-FFF2-40B4-BE49-F238E27FC236}">
                      <a16:creationId xmlns:a16="http://schemas.microsoft.com/office/drawing/2014/main" id="{6E0D3BA3-D0C3-7031-D3A6-65C3156E74A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481659" y="5544081"/>
                  <a:ext cx="1011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118" name="墨迹 4117">
                  <a:extLst>
                    <a:ext uri="{FF2B5EF4-FFF2-40B4-BE49-F238E27FC236}">
                      <a16:creationId xmlns:a16="http://schemas.microsoft.com/office/drawing/2014/main" id="{B0300FAE-E954-F02E-3455-407386C689BC}"/>
                    </a:ext>
                  </a:extLst>
                </p14:cNvPr>
                <p14:cNvContentPartPr/>
                <p14:nvPr/>
              </p14:nvContentPartPr>
              <p14:xfrm>
                <a:off x="5576339" y="5393961"/>
                <a:ext cx="53280" cy="131400"/>
              </p14:xfrm>
            </p:contentPart>
          </mc:Choice>
          <mc:Fallback xmlns="">
            <p:pic>
              <p:nvPicPr>
                <p:cNvPr id="4118" name="墨迹 4117">
                  <a:extLst>
                    <a:ext uri="{FF2B5EF4-FFF2-40B4-BE49-F238E27FC236}">
                      <a16:creationId xmlns:a16="http://schemas.microsoft.com/office/drawing/2014/main" id="{B0300FAE-E954-F02E-3455-407386C689B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567699" y="5384961"/>
                  <a:ext cx="70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4119" name="墨迹 4118">
                  <a:extLst>
                    <a:ext uri="{FF2B5EF4-FFF2-40B4-BE49-F238E27FC236}">
                      <a16:creationId xmlns:a16="http://schemas.microsoft.com/office/drawing/2014/main" id="{EAB0F800-0C77-4EF9-BF73-3A681F33A52D}"/>
                    </a:ext>
                  </a:extLst>
                </p14:cNvPr>
                <p14:cNvContentPartPr/>
                <p14:nvPr/>
              </p14:nvContentPartPr>
              <p14:xfrm>
                <a:off x="5600099" y="5413401"/>
                <a:ext cx="60840" cy="93960"/>
              </p14:xfrm>
            </p:contentPart>
          </mc:Choice>
          <mc:Fallback xmlns="">
            <p:pic>
              <p:nvPicPr>
                <p:cNvPr id="4119" name="墨迹 4118">
                  <a:extLst>
                    <a:ext uri="{FF2B5EF4-FFF2-40B4-BE49-F238E27FC236}">
                      <a16:creationId xmlns:a16="http://schemas.microsoft.com/office/drawing/2014/main" id="{EAB0F800-0C77-4EF9-BF73-3A681F33A52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591459" y="5404401"/>
                  <a:ext cx="784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4120" name="墨迹 4119">
                  <a:extLst>
                    <a:ext uri="{FF2B5EF4-FFF2-40B4-BE49-F238E27FC236}">
                      <a16:creationId xmlns:a16="http://schemas.microsoft.com/office/drawing/2014/main" id="{D6ADFE80-9A9C-486F-B56C-EEB25BB21464}"/>
                    </a:ext>
                  </a:extLst>
                </p14:cNvPr>
                <p14:cNvContentPartPr/>
                <p14:nvPr/>
              </p14:nvContentPartPr>
              <p14:xfrm>
                <a:off x="5635739" y="5518881"/>
                <a:ext cx="22680" cy="58320"/>
              </p14:xfrm>
            </p:contentPart>
          </mc:Choice>
          <mc:Fallback xmlns="">
            <p:pic>
              <p:nvPicPr>
                <p:cNvPr id="4120" name="墨迹 4119">
                  <a:extLst>
                    <a:ext uri="{FF2B5EF4-FFF2-40B4-BE49-F238E27FC236}">
                      <a16:creationId xmlns:a16="http://schemas.microsoft.com/office/drawing/2014/main" id="{D6ADFE80-9A9C-486F-B56C-EEB25BB2146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627099" y="5510241"/>
                  <a:ext cx="403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121" name="墨迹 4120">
                  <a:extLst>
                    <a:ext uri="{FF2B5EF4-FFF2-40B4-BE49-F238E27FC236}">
                      <a16:creationId xmlns:a16="http://schemas.microsoft.com/office/drawing/2014/main" id="{16B617A2-15EF-7B64-2294-4CB30B47DE56}"/>
                    </a:ext>
                  </a:extLst>
                </p14:cNvPr>
                <p14:cNvContentPartPr/>
                <p14:nvPr/>
              </p14:nvContentPartPr>
              <p14:xfrm>
                <a:off x="5601179" y="5562801"/>
                <a:ext cx="185400" cy="39600"/>
              </p14:xfrm>
            </p:contentPart>
          </mc:Choice>
          <mc:Fallback xmlns="">
            <p:pic>
              <p:nvPicPr>
                <p:cNvPr id="4121" name="墨迹 4120">
                  <a:extLst>
                    <a:ext uri="{FF2B5EF4-FFF2-40B4-BE49-F238E27FC236}">
                      <a16:creationId xmlns:a16="http://schemas.microsoft.com/office/drawing/2014/main" id="{16B617A2-15EF-7B64-2294-4CB30B47DE5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592539" y="5553801"/>
                  <a:ext cx="2030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122" name="墨迹 4121">
                  <a:extLst>
                    <a:ext uri="{FF2B5EF4-FFF2-40B4-BE49-F238E27FC236}">
                      <a16:creationId xmlns:a16="http://schemas.microsoft.com/office/drawing/2014/main" id="{8B797C82-41D5-0E15-8E18-6BA7B7E584B9}"/>
                    </a:ext>
                  </a:extLst>
                </p14:cNvPr>
                <p14:cNvContentPartPr/>
                <p14:nvPr/>
              </p14:nvContentPartPr>
              <p14:xfrm>
                <a:off x="5747339" y="5429241"/>
                <a:ext cx="58320" cy="142560"/>
              </p14:xfrm>
            </p:contentPart>
          </mc:Choice>
          <mc:Fallback xmlns="">
            <p:pic>
              <p:nvPicPr>
                <p:cNvPr id="4122" name="墨迹 4121">
                  <a:extLst>
                    <a:ext uri="{FF2B5EF4-FFF2-40B4-BE49-F238E27FC236}">
                      <a16:creationId xmlns:a16="http://schemas.microsoft.com/office/drawing/2014/main" id="{8B797C82-41D5-0E15-8E18-6BA7B7E584B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738699" y="5420241"/>
                  <a:ext cx="759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123" name="墨迹 4122">
                  <a:extLst>
                    <a:ext uri="{FF2B5EF4-FFF2-40B4-BE49-F238E27FC236}">
                      <a16:creationId xmlns:a16="http://schemas.microsoft.com/office/drawing/2014/main" id="{0CCF29D3-CEDE-CF8D-71ED-5D21699A38E9}"/>
                    </a:ext>
                  </a:extLst>
                </p14:cNvPr>
                <p14:cNvContentPartPr/>
                <p14:nvPr/>
              </p14:nvContentPartPr>
              <p14:xfrm>
                <a:off x="5805299" y="5371281"/>
                <a:ext cx="110880" cy="210600"/>
              </p14:xfrm>
            </p:contentPart>
          </mc:Choice>
          <mc:Fallback xmlns="">
            <p:pic>
              <p:nvPicPr>
                <p:cNvPr id="4123" name="墨迹 4122">
                  <a:extLst>
                    <a:ext uri="{FF2B5EF4-FFF2-40B4-BE49-F238E27FC236}">
                      <a16:creationId xmlns:a16="http://schemas.microsoft.com/office/drawing/2014/main" id="{0CCF29D3-CEDE-CF8D-71ED-5D21699A38E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796299" y="5362641"/>
                  <a:ext cx="1285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4124" name="墨迹 4123">
                  <a:extLst>
                    <a:ext uri="{FF2B5EF4-FFF2-40B4-BE49-F238E27FC236}">
                      <a16:creationId xmlns:a16="http://schemas.microsoft.com/office/drawing/2014/main" id="{80446F6D-656A-2149-01C7-5F9C6C6AB7E6}"/>
                    </a:ext>
                  </a:extLst>
                </p14:cNvPr>
                <p14:cNvContentPartPr/>
                <p14:nvPr/>
              </p14:nvContentPartPr>
              <p14:xfrm>
                <a:off x="5926259" y="5336001"/>
                <a:ext cx="96480" cy="213120"/>
              </p14:xfrm>
            </p:contentPart>
          </mc:Choice>
          <mc:Fallback xmlns="">
            <p:pic>
              <p:nvPicPr>
                <p:cNvPr id="4124" name="墨迹 4123">
                  <a:extLst>
                    <a:ext uri="{FF2B5EF4-FFF2-40B4-BE49-F238E27FC236}">
                      <a16:creationId xmlns:a16="http://schemas.microsoft.com/office/drawing/2014/main" id="{80446F6D-656A-2149-01C7-5F9C6C6AB7E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917619" y="5327361"/>
                  <a:ext cx="1141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4126" name="墨迹 4125">
                  <a:extLst>
                    <a:ext uri="{FF2B5EF4-FFF2-40B4-BE49-F238E27FC236}">
                      <a16:creationId xmlns:a16="http://schemas.microsoft.com/office/drawing/2014/main" id="{F41DEF15-DBE8-F43D-58DC-037D0B3B7C81}"/>
                    </a:ext>
                  </a:extLst>
                </p14:cNvPr>
                <p14:cNvContentPartPr/>
                <p14:nvPr/>
              </p14:nvContentPartPr>
              <p14:xfrm>
                <a:off x="5956139" y="5333841"/>
                <a:ext cx="205200" cy="217440"/>
              </p14:xfrm>
            </p:contentPart>
          </mc:Choice>
          <mc:Fallback xmlns="">
            <p:pic>
              <p:nvPicPr>
                <p:cNvPr id="4126" name="墨迹 4125">
                  <a:extLst>
                    <a:ext uri="{FF2B5EF4-FFF2-40B4-BE49-F238E27FC236}">
                      <a16:creationId xmlns:a16="http://schemas.microsoft.com/office/drawing/2014/main" id="{F41DEF15-DBE8-F43D-58DC-037D0B3B7C8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947499" y="5325201"/>
                  <a:ext cx="2228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4128" name="墨迹 4127">
                  <a:extLst>
                    <a:ext uri="{FF2B5EF4-FFF2-40B4-BE49-F238E27FC236}">
                      <a16:creationId xmlns:a16="http://schemas.microsoft.com/office/drawing/2014/main" id="{F3EBA9AD-D5F9-17F9-DC3C-303C2940A0FC}"/>
                    </a:ext>
                  </a:extLst>
                </p14:cNvPr>
                <p14:cNvContentPartPr/>
                <p14:nvPr/>
              </p14:nvContentPartPr>
              <p14:xfrm>
                <a:off x="5433419" y="3092841"/>
                <a:ext cx="3877200" cy="2792160"/>
              </p14:xfrm>
            </p:contentPart>
          </mc:Choice>
          <mc:Fallback xmlns="">
            <p:pic>
              <p:nvPicPr>
                <p:cNvPr id="4128" name="墨迹 4127">
                  <a:extLst>
                    <a:ext uri="{FF2B5EF4-FFF2-40B4-BE49-F238E27FC236}">
                      <a16:creationId xmlns:a16="http://schemas.microsoft.com/office/drawing/2014/main" id="{F3EBA9AD-D5F9-17F9-DC3C-303C2940A0F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424779" y="3084201"/>
                  <a:ext cx="3894840" cy="28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143" name="墨迹 4142">
                <a:extLst>
                  <a:ext uri="{FF2B5EF4-FFF2-40B4-BE49-F238E27FC236}">
                    <a16:creationId xmlns:a16="http://schemas.microsoft.com/office/drawing/2014/main" id="{5DC93877-FF43-A962-FC64-B2FBEC33615C}"/>
                  </a:ext>
                </a:extLst>
              </p14:cNvPr>
              <p14:cNvContentPartPr/>
              <p14:nvPr/>
            </p14:nvContentPartPr>
            <p14:xfrm>
              <a:off x="9009659" y="3059001"/>
              <a:ext cx="203400" cy="198000"/>
            </p14:xfrm>
          </p:contentPart>
        </mc:Choice>
        <mc:Fallback xmlns="">
          <p:pic>
            <p:nvPicPr>
              <p:cNvPr id="4143" name="墨迹 4142">
                <a:extLst>
                  <a:ext uri="{FF2B5EF4-FFF2-40B4-BE49-F238E27FC236}">
                    <a16:creationId xmlns:a16="http://schemas.microsoft.com/office/drawing/2014/main" id="{5DC93877-FF43-A962-FC64-B2FBEC33615C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9001019" y="3050001"/>
                <a:ext cx="221040" cy="21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99" name="组合 21598">
            <a:extLst>
              <a:ext uri="{FF2B5EF4-FFF2-40B4-BE49-F238E27FC236}">
                <a16:creationId xmlns:a16="http://schemas.microsoft.com/office/drawing/2014/main" id="{A4A92190-1C8C-8707-7B6B-AF8DEEAD2245}"/>
              </a:ext>
            </a:extLst>
          </p:cNvPr>
          <p:cNvGrpSpPr/>
          <p:nvPr/>
        </p:nvGrpSpPr>
        <p:grpSpPr>
          <a:xfrm>
            <a:off x="9122699" y="2272385"/>
            <a:ext cx="1892876" cy="591480"/>
            <a:chOff x="9122699" y="2272385"/>
            <a:chExt cx="1892876" cy="59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144" name="墨迹 4143">
                  <a:extLst>
                    <a:ext uri="{FF2B5EF4-FFF2-40B4-BE49-F238E27FC236}">
                      <a16:creationId xmlns:a16="http://schemas.microsoft.com/office/drawing/2014/main" id="{31C15544-2C21-B8E2-96D2-AEE2D2BC3B78}"/>
                    </a:ext>
                  </a:extLst>
                </p14:cNvPr>
                <p14:cNvContentPartPr/>
                <p14:nvPr/>
              </p14:nvContentPartPr>
              <p14:xfrm>
                <a:off x="9155459" y="2596761"/>
                <a:ext cx="98640" cy="12600"/>
              </p14:xfrm>
            </p:contentPart>
          </mc:Choice>
          <mc:Fallback xmlns="">
            <p:pic>
              <p:nvPicPr>
                <p:cNvPr id="4144" name="墨迹 4143">
                  <a:extLst>
                    <a:ext uri="{FF2B5EF4-FFF2-40B4-BE49-F238E27FC236}">
                      <a16:creationId xmlns:a16="http://schemas.microsoft.com/office/drawing/2014/main" id="{31C15544-2C21-B8E2-96D2-AEE2D2BC3B7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146459" y="2588121"/>
                  <a:ext cx="1162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4145" name="墨迹 4144">
                  <a:extLst>
                    <a:ext uri="{FF2B5EF4-FFF2-40B4-BE49-F238E27FC236}">
                      <a16:creationId xmlns:a16="http://schemas.microsoft.com/office/drawing/2014/main" id="{B568E8AE-F133-9E57-7987-98A90717F024}"/>
                    </a:ext>
                  </a:extLst>
                </p14:cNvPr>
                <p14:cNvContentPartPr/>
                <p14:nvPr/>
              </p14:nvContentPartPr>
              <p14:xfrm>
                <a:off x="9147179" y="2610801"/>
                <a:ext cx="30600" cy="192240"/>
              </p14:xfrm>
            </p:contentPart>
          </mc:Choice>
          <mc:Fallback xmlns="">
            <p:pic>
              <p:nvPicPr>
                <p:cNvPr id="4145" name="墨迹 4144">
                  <a:extLst>
                    <a:ext uri="{FF2B5EF4-FFF2-40B4-BE49-F238E27FC236}">
                      <a16:creationId xmlns:a16="http://schemas.microsoft.com/office/drawing/2014/main" id="{B568E8AE-F133-9E57-7987-98A90717F02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138179" y="2602161"/>
                  <a:ext cx="482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4146" name="墨迹 4145">
                  <a:extLst>
                    <a:ext uri="{FF2B5EF4-FFF2-40B4-BE49-F238E27FC236}">
                      <a16:creationId xmlns:a16="http://schemas.microsoft.com/office/drawing/2014/main" id="{205A654B-0ACE-0880-79C5-0DDC0DA5422A}"/>
                    </a:ext>
                  </a:extLst>
                </p14:cNvPr>
                <p14:cNvContentPartPr/>
                <p14:nvPr/>
              </p14:nvContentPartPr>
              <p14:xfrm>
                <a:off x="9166619" y="2695401"/>
                <a:ext cx="55080" cy="24120"/>
              </p14:xfrm>
            </p:contentPart>
          </mc:Choice>
          <mc:Fallback xmlns="">
            <p:pic>
              <p:nvPicPr>
                <p:cNvPr id="4146" name="墨迹 4145">
                  <a:extLst>
                    <a:ext uri="{FF2B5EF4-FFF2-40B4-BE49-F238E27FC236}">
                      <a16:creationId xmlns:a16="http://schemas.microsoft.com/office/drawing/2014/main" id="{205A654B-0ACE-0880-79C5-0DDC0DA5422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157979" y="2686761"/>
                  <a:ext cx="727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4147" name="墨迹 4146">
                  <a:extLst>
                    <a:ext uri="{FF2B5EF4-FFF2-40B4-BE49-F238E27FC236}">
                      <a16:creationId xmlns:a16="http://schemas.microsoft.com/office/drawing/2014/main" id="{12E2D655-997C-A7BE-676A-70C1448D51EA}"/>
                    </a:ext>
                  </a:extLst>
                </p14:cNvPr>
                <p14:cNvContentPartPr/>
                <p14:nvPr/>
              </p14:nvContentPartPr>
              <p14:xfrm>
                <a:off x="9122699" y="2764161"/>
                <a:ext cx="157320" cy="44280"/>
              </p14:xfrm>
            </p:contentPart>
          </mc:Choice>
          <mc:Fallback xmlns="">
            <p:pic>
              <p:nvPicPr>
                <p:cNvPr id="4147" name="墨迹 4146">
                  <a:extLst>
                    <a:ext uri="{FF2B5EF4-FFF2-40B4-BE49-F238E27FC236}">
                      <a16:creationId xmlns:a16="http://schemas.microsoft.com/office/drawing/2014/main" id="{12E2D655-997C-A7BE-676A-70C1448D51E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114059" y="2755161"/>
                  <a:ext cx="1749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4148" name="墨迹 4147">
                  <a:extLst>
                    <a:ext uri="{FF2B5EF4-FFF2-40B4-BE49-F238E27FC236}">
                      <a16:creationId xmlns:a16="http://schemas.microsoft.com/office/drawing/2014/main" id="{4AAF7A72-D692-4F3D-8450-96C5B5EFE7BE}"/>
                    </a:ext>
                  </a:extLst>
                </p14:cNvPr>
                <p14:cNvContentPartPr/>
                <p14:nvPr/>
              </p14:nvContentPartPr>
              <p14:xfrm>
                <a:off x="9283259" y="2574801"/>
                <a:ext cx="123480" cy="220680"/>
              </p14:xfrm>
            </p:contentPart>
          </mc:Choice>
          <mc:Fallback xmlns="">
            <p:pic>
              <p:nvPicPr>
                <p:cNvPr id="4148" name="墨迹 4147">
                  <a:extLst>
                    <a:ext uri="{FF2B5EF4-FFF2-40B4-BE49-F238E27FC236}">
                      <a16:creationId xmlns:a16="http://schemas.microsoft.com/office/drawing/2014/main" id="{4AAF7A72-D692-4F3D-8450-96C5B5EFE7B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274619" y="2565801"/>
                  <a:ext cx="1411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149" name="墨迹 4148">
                  <a:extLst>
                    <a:ext uri="{FF2B5EF4-FFF2-40B4-BE49-F238E27FC236}">
                      <a16:creationId xmlns:a16="http://schemas.microsoft.com/office/drawing/2014/main" id="{9222FD42-1159-5ECA-DF57-538437BAF93C}"/>
                    </a:ext>
                  </a:extLst>
                </p14:cNvPr>
                <p14:cNvContentPartPr/>
                <p14:nvPr/>
              </p14:nvContentPartPr>
              <p14:xfrm>
                <a:off x="9389459" y="2593521"/>
                <a:ext cx="89640" cy="186840"/>
              </p14:xfrm>
            </p:contentPart>
          </mc:Choice>
          <mc:Fallback xmlns="">
            <p:pic>
              <p:nvPicPr>
                <p:cNvPr id="4149" name="墨迹 4148">
                  <a:extLst>
                    <a:ext uri="{FF2B5EF4-FFF2-40B4-BE49-F238E27FC236}">
                      <a16:creationId xmlns:a16="http://schemas.microsoft.com/office/drawing/2014/main" id="{9222FD42-1159-5ECA-DF57-538437BAF93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380819" y="2584881"/>
                  <a:ext cx="1072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150" name="墨迹 4149">
                  <a:extLst>
                    <a:ext uri="{FF2B5EF4-FFF2-40B4-BE49-F238E27FC236}">
                      <a16:creationId xmlns:a16="http://schemas.microsoft.com/office/drawing/2014/main" id="{C0B14EF2-77D4-EB89-CE57-9CBBEF2DE8B8}"/>
                    </a:ext>
                  </a:extLst>
                </p14:cNvPr>
                <p14:cNvContentPartPr/>
                <p14:nvPr/>
              </p14:nvContentPartPr>
              <p14:xfrm>
                <a:off x="9469019" y="2569041"/>
                <a:ext cx="57240" cy="270360"/>
              </p14:xfrm>
            </p:contentPart>
          </mc:Choice>
          <mc:Fallback xmlns="">
            <p:pic>
              <p:nvPicPr>
                <p:cNvPr id="4150" name="墨迹 4149">
                  <a:extLst>
                    <a:ext uri="{FF2B5EF4-FFF2-40B4-BE49-F238E27FC236}">
                      <a16:creationId xmlns:a16="http://schemas.microsoft.com/office/drawing/2014/main" id="{C0B14EF2-77D4-EB89-CE57-9CBBEF2DE8B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460379" y="2560401"/>
                  <a:ext cx="748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152" name="墨迹 4151">
                  <a:extLst>
                    <a:ext uri="{FF2B5EF4-FFF2-40B4-BE49-F238E27FC236}">
                      <a16:creationId xmlns:a16="http://schemas.microsoft.com/office/drawing/2014/main" id="{525E1F60-4F7C-7759-EDA0-BB6037966CC0}"/>
                    </a:ext>
                  </a:extLst>
                </p14:cNvPr>
                <p14:cNvContentPartPr/>
                <p14:nvPr/>
              </p14:nvContentPartPr>
              <p14:xfrm>
                <a:off x="9589619" y="2647161"/>
                <a:ext cx="50040" cy="4680"/>
              </p14:xfrm>
            </p:contentPart>
          </mc:Choice>
          <mc:Fallback xmlns="">
            <p:pic>
              <p:nvPicPr>
                <p:cNvPr id="4152" name="墨迹 4151">
                  <a:extLst>
                    <a:ext uri="{FF2B5EF4-FFF2-40B4-BE49-F238E27FC236}">
                      <a16:creationId xmlns:a16="http://schemas.microsoft.com/office/drawing/2014/main" id="{525E1F60-4F7C-7759-EDA0-BB6037966CC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580979" y="2638161"/>
                  <a:ext cx="676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153" name="墨迹 4152">
                  <a:extLst>
                    <a:ext uri="{FF2B5EF4-FFF2-40B4-BE49-F238E27FC236}">
                      <a16:creationId xmlns:a16="http://schemas.microsoft.com/office/drawing/2014/main" id="{0B8AE82E-46B3-F510-D7A2-390EF7EFF3F8}"/>
                    </a:ext>
                  </a:extLst>
                </p14:cNvPr>
                <p14:cNvContentPartPr/>
                <p14:nvPr/>
              </p14:nvContentPartPr>
              <p14:xfrm>
                <a:off x="9629939" y="2688921"/>
                <a:ext cx="21600" cy="8640"/>
              </p14:xfrm>
            </p:contentPart>
          </mc:Choice>
          <mc:Fallback xmlns="">
            <p:pic>
              <p:nvPicPr>
                <p:cNvPr id="4153" name="墨迹 4152">
                  <a:extLst>
                    <a:ext uri="{FF2B5EF4-FFF2-40B4-BE49-F238E27FC236}">
                      <a16:creationId xmlns:a16="http://schemas.microsoft.com/office/drawing/2014/main" id="{0B8AE82E-46B3-F510-D7A2-390EF7EFF3F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620939" y="2679921"/>
                  <a:ext cx="39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156" name="墨迹 4155">
                  <a:extLst>
                    <a:ext uri="{FF2B5EF4-FFF2-40B4-BE49-F238E27FC236}">
                      <a16:creationId xmlns:a16="http://schemas.microsoft.com/office/drawing/2014/main" id="{A1882AFE-E538-1BBA-146F-A33B4BEA7DFF}"/>
                    </a:ext>
                  </a:extLst>
                </p14:cNvPr>
                <p14:cNvContentPartPr/>
                <p14:nvPr/>
              </p14:nvContentPartPr>
              <p14:xfrm>
                <a:off x="9570179" y="2639961"/>
                <a:ext cx="85320" cy="6120"/>
              </p14:xfrm>
            </p:contentPart>
          </mc:Choice>
          <mc:Fallback xmlns="">
            <p:pic>
              <p:nvPicPr>
                <p:cNvPr id="4156" name="墨迹 4155">
                  <a:extLst>
                    <a:ext uri="{FF2B5EF4-FFF2-40B4-BE49-F238E27FC236}">
                      <a16:creationId xmlns:a16="http://schemas.microsoft.com/office/drawing/2014/main" id="{A1882AFE-E538-1BBA-146F-A33B4BEA7DF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561539" y="2631321"/>
                  <a:ext cx="102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4157" name="墨迹 4156">
                  <a:extLst>
                    <a:ext uri="{FF2B5EF4-FFF2-40B4-BE49-F238E27FC236}">
                      <a16:creationId xmlns:a16="http://schemas.microsoft.com/office/drawing/2014/main" id="{64FF3529-32D7-FF83-BBBC-5C8ED3D86ACB}"/>
                    </a:ext>
                  </a:extLst>
                </p14:cNvPr>
                <p14:cNvContentPartPr/>
                <p14:nvPr/>
              </p14:nvContentPartPr>
              <p14:xfrm>
                <a:off x="9567659" y="2674161"/>
                <a:ext cx="97200" cy="3960"/>
              </p14:xfrm>
            </p:contentPart>
          </mc:Choice>
          <mc:Fallback xmlns="">
            <p:pic>
              <p:nvPicPr>
                <p:cNvPr id="4157" name="墨迹 4156">
                  <a:extLst>
                    <a:ext uri="{FF2B5EF4-FFF2-40B4-BE49-F238E27FC236}">
                      <a16:creationId xmlns:a16="http://schemas.microsoft.com/office/drawing/2014/main" id="{64FF3529-32D7-FF83-BBBC-5C8ED3D86AC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558659" y="2665161"/>
                  <a:ext cx="114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1577" name="墨迹 21576">
                  <a:extLst>
                    <a:ext uri="{FF2B5EF4-FFF2-40B4-BE49-F238E27FC236}">
                      <a16:creationId xmlns:a16="http://schemas.microsoft.com/office/drawing/2014/main" id="{BB4B8747-43BB-3180-7EED-7EE8C66F237A}"/>
                    </a:ext>
                  </a:extLst>
                </p14:cNvPr>
                <p14:cNvContentPartPr/>
                <p14:nvPr/>
              </p14:nvContentPartPr>
              <p14:xfrm>
                <a:off x="9488455" y="2272385"/>
                <a:ext cx="303120" cy="576720"/>
              </p14:xfrm>
            </p:contentPart>
          </mc:Choice>
          <mc:Fallback xmlns="">
            <p:pic>
              <p:nvPicPr>
                <p:cNvPr id="21577" name="墨迹 21576">
                  <a:extLst>
                    <a:ext uri="{FF2B5EF4-FFF2-40B4-BE49-F238E27FC236}">
                      <a16:creationId xmlns:a16="http://schemas.microsoft.com/office/drawing/2014/main" id="{BB4B8747-43BB-3180-7EED-7EE8C66F237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479455" y="2263385"/>
                  <a:ext cx="32076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1578" name="墨迹 21577">
                  <a:extLst>
                    <a:ext uri="{FF2B5EF4-FFF2-40B4-BE49-F238E27FC236}">
                      <a16:creationId xmlns:a16="http://schemas.microsoft.com/office/drawing/2014/main" id="{A1DE226E-7D93-DDF0-B3FE-D827908795E2}"/>
                    </a:ext>
                  </a:extLst>
                </p14:cNvPr>
                <p14:cNvContentPartPr/>
                <p14:nvPr/>
              </p14:nvContentPartPr>
              <p14:xfrm>
                <a:off x="9718855" y="2739665"/>
                <a:ext cx="67320" cy="90720"/>
              </p14:xfrm>
            </p:contentPart>
          </mc:Choice>
          <mc:Fallback xmlns="">
            <p:pic>
              <p:nvPicPr>
                <p:cNvPr id="21578" name="墨迹 21577">
                  <a:extLst>
                    <a:ext uri="{FF2B5EF4-FFF2-40B4-BE49-F238E27FC236}">
                      <a16:creationId xmlns:a16="http://schemas.microsoft.com/office/drawing/2014/main" id="{A1DE226E-7D93-DDF0-B3FE-D827908795E2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710215" y="2731025"/>
                  <a:ext cx="849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1579" name="墨迹 21578">
                  <a:extLst>
                    <a:ext uri="{FF2B5EF4-FFF2-40B4-BE49-F238E27FC236}">
                      <a16:creationId xmlns:a16="http://schemas.microsoft.com/office/drawing/2014/main" id="{C9334081-4793-F853-FA4F-EB66AC47E4EA}"/>
                    </a:ext>
                  </a:extLst>
                </p14:cNvPr>
                <p14:cNvContentPartPr/>
                <p14:nvPr/>
              </p14:nvContentPartPr>
              <p14:xfrm>
                <a:off x="9804895" y="2354105"/>
                <a:ext cx="4320" cy="94320"/>
              </p14:xfrm>
            </p:contentPart>
          </mc:Choice>
          <mc:Fallback xmlns="">
            <p:pic>
              <p:nvPicPr>
                <p:cNvPr id="21579" name="墨迹 21578">
                  <a:extLst>
                    <a:ext uri="{FF2B5EF4-FFF2-40B4-BE49-F238E27FC236}">
                      <a16:creationId xmlns:a16="http://schemas.microsoft.com/office/drawing/2014/main" id="{C9334081-4793-F853-FA4F-EB66AC47E4E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795895" y="2345465"/>
                  <a:ext cx="219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1581" name="墨迹 21580">
                  <a:extLst>
                    <a:ext uri="{FF2B5EF4-FFF2-40B4-BE49-F238E27FC236}">
                      <a16:creationId xmlns:a16="http://schemas.microsoft.com/office/drawing/2014/main" id="{C78D8DA7-30AB-AA37-BDF3-FA8F607F3BB0}"/>
                    </a:ext>
                  </a:extLst>
                </p14:cNvPr>
                <p14:cNvContentPartPr/>
                <p14:nvPr/>
              </p14:nvContentPartPr>
              <p14:xfrm>
                <a:off x="9803095" y="2526905"/>
                <a:ext cx="128160" cy="199800"/>
              </p14:xfrm>
            </p:contentPart>
          </mc:Choice>
          <mc:Fallback xmlns="">
            <p:pic>
              <p:nvPicPr>
                <p:cNvPr id="21581" name="墨迹 21580">
                  <a:extLst>
                    <a:ext uri="{FF2B5EF4-FFF2-40B4-BE49-F238E27FC236}">
                      <a16:creationId xmlns:a16="http://schemas.microsoft.com/office/drawing/2014/main" id="{C78D8DA7-30AB-AA37-BDF3-FA8F607F3BB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794095" y="2518265"/>
                  <a:ext cx="145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1582" name="墨迹 21581">
                  <a:extLst>
                    <a:ext uri="{FF2B5EF4-FFF2-40B4-BE49-F238E27FC236}">
                      <a16:creationId xmlns:a16="http://schemas.microsoft.com/office/drawing/2014/main" id="{FAE81DC5-295B-D5B9-64DD-32BBD63C62BB}"/>
                    </a:ext>
                  </a:extLst>
                </p14:cNvPr>
                <p14:cNvContentPartPr/>
                <p14:nvPr/>
              </p14:nvContentPartPr>
              <p14:xfrm>
                <a:off x="9871855" y="2472545"/>
                <a:ext cx="162000" cy="174960"/>
              </p14:xfrm>
            </p:contentPart>
          </mc:Choice>
          <mc:Fallback xmlns="">
            <p:pic>
              <p:nvPicPr>
                <p:cNvPr id="21582" name="墨迹 21581">
                  <a:extLst>
                    <a:ext uri="{FF2B5EF4-FFF2-40B4-BE49-F238E27FC236}">
                      <a16:creationId xmlns:a16="http://schemas.microsoft.com/office/drawing/2014/main" id="{FAE81DC5-295B-D5B9-64DD-32BBD63C62B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863215" y="2463905"/>
                  <a:ext cx="179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1584" name="墨迹 21583">
                  <a:extLst>
                    <a:ext uri="{FF2B5EF4-FFF2-40B4-BE49-F238E27FC236}">
                      <a16:creationId xmlns:a16="http://schemas.microsoft.com/office/drawing/2014/main" id="{7717CDD3-2D26-BB44-70FA-8980ECC7D830}"/>
                    </a:ext>
                  </a:extLst>
                </p14:cNvPr>
                <p14:cNvContentPartPr/>
                <p14:nvPr/>
              </p14:nvContentPartPr>
              <p14:xfrm>
                <a:off x="10046095" y="2378225"/>
                <a:ext cx="67320" cy="370800"/>
              </p14:xfrm>
            </p:contentPart>
          </mc:Choice>
          <mc:Fallback xmlns="">
            <p:pic>
              <p:nvPicPr>
                <p:cNvPr id="21584" name="墨迹 21583">
                  <a:extLst>
                    <a:ext uri="{FF2B5EF4-FFF2-40B4-BE49-F238E27FC236}">
                      <a16:creationId xmlns:a16="http://schemas.microsoft.com/office/drawing/2014/main" id="{7717CDD3-2D26-BB44-70FA-8980ECC7D83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037455" y="2369225"/>
                  <a:ext cx="849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1585" name="墨迹 21584">
                  <a:extLst>
                    <a:ext uri="{FF2B5EF4-FFF2-40B4-BE49-F238E27FC236}">
                      <a16:creationId xmlns:a16="http://schemas.microsoft.com/office/drawing/2014/main" id="{72E6BA3B-B5ED-C0F5-8F6C-ED327F8AC741}"/>
                    </a:ext>
                  </a:extLst>
                </p14:cNvPr>
                <p14:cNvContentPartPr/>
                <p14:nvPr/>
              </p14:nvContentPartPr>
              <p14:xfrm>
                <a:off x="9988495" y="2524745"/>
                <a:ext cx="177120" cy="22320"/>
              </p14:xfrm>
            </p:contentPart>
          </mc:Choice>
          <mc:Fallback xmlns="">
            <p:pic>
              <p:nvPicPr>
                <p:cNvPr id="21585" name="墨迹 21584">
                  <a:extLst>
                    <a:ext uri="{FF2B5EF4-FFF2-40B4-BE49-F238E27FC236}">
                      <a16:creationId xmlns:a16="http://schemas.microsoft.com/office/drawing/2014/main" id="{72E6BA3B-B5ED-C0F5-8F6C-ED327F8AC74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979855" y="2516105"/>
                  <a:ext cx="1947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1587" name="墨迹 21586">
                  <a:extLst>
                    <a:ext uri="{FF2B5EF4-FFF2-40B4-BE49-F238E27FC236}">
                      <a16:creationId xmlns:a16="http://schemas.microsoft.com/office/drawing/2014/main" id="{19A3F789-3AFA-01D0-C36E-08AC93536BFC}"/>
                    </a:ext>
                  </a:extLst>
                </p14:cNvPr>
                <p14:cNvContentPartPr/>
                <p14:nvPr/>
              </p14:nvContentPartPr>
              <p14:xfrm>
                <a:off x="10186135" y="2511065"/>
                <a:ext cx="62640" cy="193680"/>
              </p14:xfrm>
            </p:contentPart>
          </mc:Choice>
          <mc:Fallback xmlns="">
            <p:pic>
              <p:nvPicPr>
                <p:cNvPr id="21587" name="墨迹 21586">
                  <a:extLst>
                    <a:ext uri="{FF2B5EF4-FFF2-40B4-BE49-F238E27FC236}">
                      <a16:creationId xmlns:a16="http://schemas.microsoft.com/office/drawing/2014/main" id="{19A3F789-3AFA-01D0-C36E-08AC93536BF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177135" y="2502425"/>
                  <a:ext cx="802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1588" name="墨迹 21587">
                  <a:extLst>
                    <a:ext uri="{FF2B5EF4-FFF2-40B4-BE49-F238E27FC236}">
                      <a16:creationId xmlns:a16="http://schemas.microsoft.com/office/drawing/2014/main" id="{09164A35-6D76-A528-C337-E40C6F640B7F}"/>
                    </a:ext>
                  </a:extLst>
                </p14:cNvPr>
                <p14:cNvContentPartPr/>
                <p14:nvPr/>
              </p14:nvContentPartPr>
              <p14:xfrm>
                <a:off x="10184695" y="2560745"/>
                <a:ext cx="129600" cy="115920"/>
              </p14:xfrm>
            </p:contentPart>
          </mc:Choice>
          <mc:Fallback xmlns="">
            <p:pic>
              <p:nvPicPr>
                <p:cNvPr id="21588" name="墨迹 21587">
                  <a:extLst>
                    <a:ext uri="{FF2B5EF4-FFF2-40B4-BE49-F238E27FC236}">
                      <a16:creationId xmlns:a16="http://schemas.microsoft.com/office/drawing/2014/main" id="{09164A35-6D76-A528-C337-E40C6F640B7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175695" y="2552105"/>
                  <a:ext cx="1472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1589" name="墨迹 21588">
                  <a:extLst>
                    <a:ext uri="{FF2B5EF4-FFF2-40B4-BE49-F238E27FC236}">
                      <a16:creationId xmlns:a16="http://schemas.microsoft.com/office/drawing/2014/main" id="{1F35ED41-9E70-71BA-254A-1C22B62B51EC}"/>
                    </a:ext>
                  </a:extLst>
                </p14:cNvPr>
                <p14:cNvContentPartPr/>
                <p14:nvPr/>
              </p14:nvContentPartPr>
              <p14:xfrm>
                <a:off x="10268215" y="2481545"/>
                <a:ext cx="115920" cy="184680"/>
              </p14:xfrm>
            </p:contentPart>
          </mc:Choice>
          <mc:Fallback xmlns="">
            <p:pic>
              <p:nvPicPr>
                <p:cNvPr id="21589" name="墨迹 21588">
                  <a:extLst>
                    <a:ext uri="{FF2B5EF4-FFF2-40B4-BE49-F238E27FC236}">
                      <a16:creationId xmlns:a16="http://schemas.microsoft.com/office/drawing/2014/main" id="{1F35ED41-9E70-71BA-254A-1C22B62B51E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259575" y="2472545"/>
                  <a:ext cx="133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1590" name="墨迹 21589">
                  <a:extLst>
                    <a:ext uri="{FF2B5EF4-FFF2-40B4-BE49-F238E27FC236}">
                      <a16:creationId xmlns:a16="http://schemas.microsoft.com/office/drawing/2014/main" id="{4FF2EDE3-2338-AB8F-BDE6-13F096FDE4C3}"/>
                    </a:ext>
                  </a:extLst>
                </p14:cNvPr>
                <p14:cNvContentPartPr/>
                <p14:nvPr/>
              </p14:nvContentPartPr>
              <p14:xfrm>
                <a:off x="10372615" y="2404865"/>
                <a:ext cx="46440" cy="290520"/>
              </p14:xfrm>
            </p:contentPart>
          </mc:Choice>
          <mc:Fallback xmlns="">
            <p:pic>
              <p:nvPicPr>
                <p:cNvPr id="21590" name="墨迹 21589">
                  <a:extLst>
                    <a:ext uri="{FF2B5EF4-FFF2-40B4-BE49-F238E27FC236}">
                      <a16:creationId xmlns:a16="http://schemas.microsoft.com/office/drawing/2014/main" id="{4FF2EDE3-2338-AB8F-BDE6-13F096FDE4C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363975" y="2396225"/>
                  <a:ext cx="640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1591" name="墨迹 21590">
                  <a:extLst>
                    <a:ext uri="{FF2B5EF4-FFF2-40B4-BE49-F238E27FC236}">
                      <a16:creationId xmlns:a16="http://schemas.microsoft.com/office/drawing/2014/main" id="{3539CC56-350A-00B1-36B7-04AF8DE76620}"/>
                    </a:ext>
                  </a:extLst>
                </p14:cNvPr>
                <p14:cNvContentPartPr/>
                <p14:nvPr/>
              </p14:nvContentPartPr>
              <p14:xfrm>
                <a:off x="10419415" y="2442305"/>
                <a:ext cx="113040" cy="214200"/>
              </p14:xfrm>
            </p:contentPart>
          </mc:Choice>
          <mc:Fallback xmlns="">
            <p:pic>
              <p:nvPicPr>
                <p:cNvPr id="21591" name="墨迹 21590">
                  <a:extLst>
                    <a:ext uri="{FF2B5EF4-FFF2-40B4-BE49-F238E27FC236}">
                      <a16:creationId xmlns:a16="http://schemas.microsoft.com/office/drawing/2014/main" id="{3539CC56-350A-00B1-36B7-04AF8DE7662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410415" y="2433665"/>
                  <a:ext cx="1306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1592" name="墨迹 21591">
                  <a:extLst>
                    <a:ext uri="{FF2B5EF4-FFF2-40B4-BE49-F238E27FC236}">
                      <a16:creationId xmlns:a16="http://schemas.microsoft.com/office/drawing/2014/main" id="{D168B4E9-EA62-7C82-816E-0996BF7CA324}"/>
                    </a:ext>
                  </a:extLst>
                </p14:cNvPr>
                <p14:cNvContentPartPr/>
                <p14:nvPr/>
              </p14:nvContentPartPr>
              <p14:xfrm>
                <a:off x="10577095" y="2636705"/>
                <a:ext cx="5040" cy="23040"/>
              </p14:xfrm>
            </p:contentPart>
          </mc:Choice>
          <mc:Fallback xmlns="">
            <p:pic>
              <p:nvPicPr>
                <p:cNvPr id="21592" name="墨迹 21591">
                  <a:extLst>
                    <a:ext uri="{FF2B5EF4-FFF2-40B4-BE49-F238E27FC236}">
                      <a16:creationId xmlns:a16="http://schemas.microsoft.com/office/drawing/2014/main" id="{D168B4E9-EA62-7C82-816E-0996BF7CA32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568095" y="2627705"/>
                  <a:ext cx="22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1593" name="墨迹 21592">
                  <a:extLst>
                    <a:ext uri="{FF2B5EF4-FFF2-40B4-BE49-F238E27FC236}">
                      <a16:creationId xmlns:a16="http://schemas.microsoft.com/office/drawing/2014/main" id="{74E5532B-D918-5E33-A7EA-D8BAC3EB430B}"/>
                    </a:ext>
                  </a:extLst>
                </p14:cNvPr>
                <p14:cNvContentPartPr/>
                <p14:nvPr/>
              </p14:nvContentPartPr>
              <p14:xfrm>
                <a:off x="10536775" y="2477585"/>
                <a:ext cx="168840" cy="386280"/>
              </p14:xfrm>
            </p:contentPart>
          </mc:Choice>
          <mc:Fallback xmlns="">
            <p:pic>
              <p:nvPicPr>
                <p:cNvPr id="21593" name="墨迹 21592">
                  <a:extLst>
                    <a:ext uri="{FF2B5EF4-FFF2-40B4-BE49-F238E27FC236}">
                      <a16:creationId xmlns:a16="http://schemas.microsoft.com/office/drawing/2014/main" id="{74E5532B-D918-5E33-A7EA-D8BAC3EB430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527775" y="2468945"/>
                  <a:ext cx="1864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1595" name="墨迹 21594">
                  <a:extLst>
                    <a:ext uri="{FF2B5EF4-FFF2-40B4-BE49-F238E27FC236}">
                      <a16:creationId xmlns:a16="http://schemas.microsoft.com/office/drawing/2014/main" id="{E8FDF3BD-15B7-419C-0959-2BC4CB6A78B2}"/>
                    </a:ext>
                  </a:extLst>
                </p14:cNvPr>
                <p14:cNvContentPartPr/>
                <p14:nvPr/>
              </p14:nvContentPartPr>
              <p14:xfrm>
                <a:off x="10635415" y="2366345"/>
                <a:ext cx="126360" cy="391320"/>
              </p14:xfrm>
            </p:contentPart>
          </mc:Choice>
          <mc:Fallback xmlns="">
            <p:pic>
              <p:nvPicPr>
                <p:cNvPr id="21595" name="墨迹 21594">
                  <a:extLst>
                    <a:ext uri="{FF2B5EF4-FFF2-40B4-BE49-F238E27FC236}">
                      <a16:creationId xmlns:a16="http://schemas.microsoft.com/office/drawing/2014/main" id="{E8FDF3BD-15B7-419C-0959-2BC4CB6A78B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626775" y="2357705"/>
                  <a:ext cx="1440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1596" name="墨迹 21595">
                  <a:extLst>
                    <a:ext uri="{FF2B5EF4-FFF2-40B4-BE49-F238E27FC236}">
                      <a16:creationId xmlns:a16="http://schemas.microsoft.com/office/drawing/2014/main" id="{908A13DC-882A-F6D4-C329-74564DCFDE60}"/>
                    </a:ext>
                  </a:extLst>
                </p14:cNvPr>
                <p14:cNvContentPartPr/>
                <p14:nvPr/>
              </p14:nvContentPartPr>
              <p14:xfrm>
                <a:off x="10752775" y="2372465"/>
                <a:ext cx="162720" cy="280080"/>
              </p14:xfrm>
            </p:contentPart>
          </mc:Choice>
          <mc:Fallback xmlns="">
            <p:pic>
              <p:nvPicPr>
                <p:cNvPr id="21596" name="墨迹 21595">
                  <a:extLst>
                    <a:ext uri="{FF2B5EF4-FFF2-40B4-BE49-F238E27FC236}">
                      <a16:creationId xmlns:a16="http://schemas.microsoft.com/office/drawing/2014/main" id="{908A13DC-882A-F6D4-C329-74564DCFDE6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743775" y="2363465"/>
                  <a:ext cx="1803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1597" name="墨迹 21596">
                  <a:extLst>
                    <a:ext uri="{FF2B5EF4-FFF2-40B4-BE49-F238E27FC236}">
                      <a16:creationId xmlns:a16="http://schemas.microsoft.com/office/drawing/2014/main" id="{2A3987A1-4A47-56AB-4AF9-6D4DD7BE0F15}"/>
                    </a:ext>
                  </a:extLst>
                </p14:cNvPr>
                <p14:cNvContentPartPr/>
                <p14:nvPr/>
              </p14:nvContentPartPr>
              <p14:xfrm>
                <a:off x="10854655" y="2530505"/>
                <a:ext cx="99720" cy="121320"/>
              </p14:xfrm>
            </p:contentPart>
          </mc:Choice>
          <mc:Fallback xmlns="">
            <p:pic>
              <p:nvPicPr>
                <p:cNvPr id="21597" name="墨迹 21596">
                  <a:extLst>
                    <a:ext uri="{FF2B5EF4-FFF2-40B4-BE49-F238E27FC236}">
                      <a16:creationId xmlns:a16="http://schemas.microsoft.com/office/drawing/2014/main" id="{2A3987A1-4A47-56AB-4AF9-6D4DD7BE0F1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846015" y="2521505"/>
                  <a:ext cx="117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1598" name="墨迹 21597">
                  <a:extLst>
                    <a:ext uri="{FF2B5EF4-FFF2-40B4-BE49-F238E27FC236}">
                      <a16:creationId xmlns:a16="http://schemas.microsoft.com/office/drawing/2014/main" id="{B4EB91B9-AD5E-6C6C-ECFC-77545B86ADFF}"/>
                    </a:ext>
                  </a:extLst>
                </p14:cNvPr>
                <p14:cNvContentPartPr/>
                <p14:nvPr/>
              </p14:nvContentPartPr>
              <p14:xfrm>
                <a:off x="10897855" y="2487305"/>
                <a:ext cx="117720" cy="126360"/>
              </p14:xfrm>
            </p:contentPart>
          </mc:Choice>
          <mc:Fallback xmlns="">
            <p:pic>
              <p:nvPicPr>
                <p:cNvPr id="21598" name="墨迹 21597">
                  <a:extLst>
                    <a:ext uri="{FF2B5EF4-FFF2-40B4-BE49-F238E27FC236}">
                      <a16:creationId xmlns:a16="http://schemas.microsoft.com/office/drawing/2014/main" id="{B4EB91B9-AD5E-6C6C-ECFC-77545B86ADF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889215" y="2478305"/>
                  <a:ext cx="135360" cy="14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21609" name="墨迹 21608">
                <a:extLst>
                  <a:ext uri="{FF2B5EF4-FFF2-40B4-BE49-F238E27FC236}">
                    <a16:creationId xmlns:a16="http://schemas.microsoft.com/office/drawing/2014/main" id="{8D2C5BE1-04A5-15A0-9CBF-BB4BCE510C15}"/>
                  </a:ext>
                </a:extLst>
              </p14:cNvPr>
              <p14:cNvContentPartPr/>
              <p14:nvPr/>
            </p14:nvContentPartPr>
            <p14:xfrm>
              <a:off x="9584575" y="3228545"/>
              <a:ext cx="699840" cy="64440"/>
            </p14:xfrm>
          </p:contentPart>
        </mc:Choice>
        <mc:Fallback xmlns="">
          <p:pic>
            <p:nvPicPr>
              <p:cNvPr id="21609" name="墨迹 21608">
                <a:extLst>
                  <a:ext uri="{FF2B5EF4-FFF2-40B4-BE49-F238E27FC236}">
                    <a16:creationId xmlns:a16="http://schemas.microsoft.com/office/drawing/2014/main" id="{8D2C5BE1-04A5-15A0-9CBF-BB4BCE510C15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9575935" y="3219545"/>
                <a:ext cx="717480" cy="8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13" name="组合 21612">
            <a:extLst>
              <a:ext uri="{FF2B5EF4-FFF2-40B4-BE49-F238E27FC236}">
                <a16:creationId xmlns:a16="http://schemas.microsoft.com/office/drawing/2014/main" id="{5B9C7D4A-8A3C-B463-45E4-34287BBD2F76}"/>
              </a:ext>
            </a:extLst>
          </p:cNvPr>
          <p:cNvGrpSpPr/>
          <p:nvPr/>
        </p:nvGrpSpPr>
        <p:grpSpPr>
          <a:xfrm>
            <a:off x="2239855" y="1764785"/>
            <a:ext cx="7781040" cy="1532520"/>
            <a:chOff x="2239855" y="1764785"/>
            <a:chExt cx="7781040" cy="1532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5">
              <p14:nvContentPartPr>
                <p14:cNvPr id="21611" name="墨迹 21610">
                  <a:extLst>
                    <a:ext uri="{FF2B5EF4-FFF2-40B4-BE49-F238E27FC236}">
                      <a16:creationId xmlns:a16="http://schemas.microsoft.com/office/drawing/2014/main" id="{74C47826-EE39-D343-4B84-C599A7D61D1B}"/>
                    </a:ext>
                  </a:extLst>
                </p14:cNvPr>
                <p14:cNvContentPartPr/>
                <p14:nvPr/>
              </p14:nvContentPartPr>
              <p14:xfrm>
                <a:off x="2239855" y="1764785"/>
                <a:ext cx="3834720" cy="1075680"/>
              </p14:xfrm>
            </p:contentPart>
          </mc:Choice>
          <mc:Fallback xmlns="">
            <p:pic>
              <p:nvPicPr>
                <p:cNvPr id="21611" name="墨迹 21610">
                  <a:extLst>
                    <a:ext uri="{FF2B5EF4-FFF2-40B4-BE49-F238E27FC236}">
                      <a16:creationId xmlns:a16="http://schemas.microsoft.com/office/drawing/2014/main" id="{74C47826-EE39-D343-4B84-C599A7D61D1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230855" y="1756145"/>
                  <a:ext cx="3852360" cy="10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7">
              <p14:nvContentPartPr>
                <p14:cNvPr id="21612" name="墨迹 21611">
                  <a:extLst>
                    <a:ext uri="{FF2B5EF4-FFF2-40B4-BE49-F238E27FC236}">
                      <a16:creationId xmlns:a16="http://schemas.microsoft.com/office/drawing/2014/main" id="{5A6040DE-1AEE-94DC-CE01-26EBCC653B66}"/>
                    </a:ext>
                  </a:extLst>
                </p14:cNvPr>
                <p14:cNvContentPartPr/>
                <p14:nvPr/>
              </p14:nvContentPartPr>
              <p14:xfrm>
                <a:off x="6048295" y="2127305"/>
                <a:ext cx="3972600" cy="1170000"/>
              </p14:xfrm>
            </p:contentPart>
          </mc:Choice>
          <mc:Fallback xmlns="">
            <p:pic>
              <p:nvPicPr>
                <p:cNvPr id="21612" name="墨迹 21611">
                  <a:extLst>
                    <a:ext uri="{FF2B5EF4-FFF2-40B4-BE49-F238E27FC236}">
                      <a16:creationId xmlns:a16="http://schemas.microsoft.com/office/drawing/2014/main" id="{5A6040DE-1AEE-94DC-CE01-26EBCC653B6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039655" y="2118665"/>
                  <a:ext cx="3990240" cy="11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25" name="组合 21624">
            <a:extLst>
              <a:ext uri="{FF2B5EF4-FFF2-40B4-BE49-F238E27FC236}">
                <a16:creationId xmlns:a16="http://schemas.microsoft.com/office/drawing/2014/main" id="{E318F109-7E5B-3E35-6210-08D42D797BAD}"/>
              </a:ext>
            </a:extLst>
          </p:cNvPr>
          <p:cNvGrpSpPr/>
          <p:nvPr/>
        </p:nvGrpSpPr>
        <p:grpSpPr>
          <a:xfrm>
            <a:off x="8989135" y="2970785"/>
            <a:ext cx="1842480" cy="1504440"/>
            <a:chOff x="8989135" y="2970785"/>
            <a:chExt cx="1842480" cy="150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1600" name="墨迹 21599">
                  <a:extLst>
                    <a:ext uri="{FF2B5EF4-FFF2-40B4-BE49-F238E27FC236}">
                      <a16:creationId xmlns:a16="http://schemas.microsoft.com/office/drawing/2014/main" id="{93DC2C4F-C1D8-35C0-7EF6-00644478C5F5}"/>
                    </a:ext>
                  </a:extLst>
                </p14:cNvPr>
                <p14:cNvContentPartPr/>
                <p14:nvPr/>
              </p14:nvContentPartPr>
              <p14:xfrm>
                <a:off x="9093895" y="3250145"/>
                <a:ext cx="76320" cy="9720"/>
              </p14:xfrm>
            </p:contentPart>
          </mc:Choice>
          <mc:Fallback xmlns="">
            <p:pic>
              <p:nvPicPr>
                <p:cNvPr id="21600" name="墨迹 21599">
                  <a:extLst>
                    <a:ext uri="{FF2B5EF4-FFF2-40B4-BE49-F238E27FC236}">
                      <a16:creationId xmlns:a16="http://schemas.microsoft.com/office/drawing/2014/main" id="{93DC2C4F-C1D8-35C0-7EF6-00644478C5F5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084895" y="3241145"/>
                  <a:ext cx="939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1601" name="墨迹 21600">
                  <a:extLst>
                    <a:ext uri="{FF2B5EF4-FFF2-40B4-BE49-F238E27FC236}">
                      <a16:creationId xmlns:a16="http://schemas.microsoft.com/office/drawing/2014/main" id="{5F1E7E6E-71AA-49CE-9047-1ECBA85AD780}"/>
                    </a:ext>
                  </a:extLst>
                </p14:cNvPr>
                <p14:cNvContentPartPr/>
                <p14:nvPr/>
              </p14:nvContentPartPr>
              <p14:xfrm>
                <a:off x="9083455" y="3312425"/>
                <a:ext cx="65520" cy="31320"/>
              </p14:xfrm>
            </p:contentPart>
          </mc:Choice>
          <mc:Fallback xmlns="">
            <p:pic>
              <p:nvPicPr>
                <p:cNvPr id="21601" name="墨迹 21600">
                  <a:extLst>
                    <a:ext uri="{FF2B5EF4-FFF2-40B4-BE49-F238E27FC236}">
                      <a16:creationId xmlns:a16="http://schemas.microsoft.com/office/drawing/2014/main" id="{5F1E7E6E-71AA-49CE-9047-1ECBA85AD78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074455" y="3303785"/>
                  <a:ext cx="83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1602" name="墨迹 21601">
                  <a:extLst>
                    <a:ext uri="{FF2B5EF4-FFF2-40B4-BE49-F238E27FC236}">
                      <a16:creationId xmlns:a16="http://schemas.microsoft.com/office/drawing/2014/main" id="{FC614518-10F4-F6F5-0E99-E23D035E5EEF}"/>
                    </a:ext>
                  </a:extLst>
                </p14:cNvPr>
                <p14:cNvContentPartPr/>
                <p14:nvPr/>
              </p14:nvContentPartPr>
              <p14:xfrm>
                <a:off x="8989135" y="3028745"/>
                <a:ext cx="319320" cy="602280"/>
              </p14:xfrm>
            </p:contentPart>
          </mc:Choice>
          <mc:Fallback xmlns="">
            <p:pic>
              <p:nvPicPr>
                <p:cNvPr id="21602" name="墨迹 21601">
                  <a:extLst>
                    <a:ext uri="{FF2B5EF4-FFF2-40B4-BE49-F238E27FC236}">
                      <a16:creationId xmlns:a16="http://schemas.microsoft.com/office/drawing/2014/main" id="{FC614518-10F4-F6F5-0E99-E23D035E5EE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980135" y="3019745"/>
                  <a:ext cx="33696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1603" name="墨迹 21602">
                  <a:extLst>
                    <a:ext uri="{FF2B5EF4-FFF2-40B4-BE49-F238E27FC236}">
                      <a16:creationId xmlns:a16="http://schemas.microsoft.com/office/drawing/2014/main" id="{6F0EE2A6-D429-233C-E82D-ED0104585B1E}"/>
                    </a:ext>
                  </a:extLst>
                </p14:cNvPr>
                <p14:cNvContentPartPr/>
                <p14:nvPr/>
              </p14:nvContentPartPr>
              <p14:xfrm>
                <a:off x="9262015" y="3409265"/>
                <a:ext cx="59400" cy="114120"/>
              </p14:xfrm>
            </p:contentPart>
          </mc:Choice>
          <mc:Fallback xmlns="">
            <p:pic>
              <p:nvPicPr>
                <p:cNvPr id="21603" name="墨迹 21602">
                  <a:extLst>
                    <a:ext uri="{FF2B5EF4-FFF2-40B4-BE49-F238E27FC236}">
                      <a16:creationId xmlns:a16="http://schemas.microsoft.com/office/drawing/2014/main" id="{6F0EE2A6-D429-233C-E82D-ED0104585B1E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253015" y="3400625"/>
                  <a:ext cx="77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1604" name="墨迹 21603">
                  <a:extLst>
                    <a:ext uri="{FF2B5EF4-FFF2-40B4-BE49-F238E27FC236}">
                      <a16:creationId xmlns:a16="http://schemas.microsoft.com/office/drawing/2014/main" id="{687528C3-E3CD-427E-DA75-596906D9BE7D}"/>
                    </a:ext>
                  </a:extLst>
                </p14:cNvPr>
                <p14:cNvContentPartPr/>
                <p14:nvPr/>
              </p14:nvContentPartPr>
              <p14:xfrm>
                <a:off x="9316735" y="3041705"/>
                <a:ext cx="22680" cy="160200"/>
              </p14:xfrm>
            </p:contentPart>
          </mc:Choice>
          <mc:Fallback xmlns="">
            <p:pic>
              <p:nvPicPr>
                <p:cNvPr id="21604" name="墨迹 21603">
                  <a:extLst>
                    <a:ext uri="{FF2B5EF4-FFF2-40B4-BE49-F238E27FC236}">
                      <a16:creationId xmlns:a16="http://schemas.microsoft.com/office/drawing/2014/main" id="{687528C3-E3CD-427E-DA75-596906D9BE7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308095" y="3033065"/>
                  <a:ext cx="403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1606" name="墨迹 21605">
                  <a:extLst>
                    <a:ext uri="{FF2B5EF4-FFF2-40B4-BE49-F238E27FC236}">
                      <a16:creationId xmlns:a16="http://schemas.microsoft.com/office/drawing/2014/main" id="{C6FC701C-6DD1-1A4E-1C87-40F53E233B74}"/>
                    </a:ext>
                  </a:extLst>
                </p14:cNvPr>
                <p14:cNvContentPartPr/>
                <p14:nvPr/>
              </p14:nvContentPartPr>
              <p14:xfrm>
                <a:off x="9323575" y="3275345"/>
                <a:ext cx="141840" cy="230400"/>
              </p14:xfrm>
            </p:contentPart>
          </mc:Choice>
          <mc:Fallback xmlns="">
            <p:pic>
              <p:nvPicPr>
                <p:cNvPr id="21606" name="墨迹 21605">
                  <a:extLst>
                    <a:ext uri="{FF2B5EF4-FFF2-40B4-BE49-F238E27FC236}">
                      <a16:creationId xmlns:a16="http://schemas.microsoft.com/office/drawing/2014/main" id="{C6FC701C-6DD1-1A4E-1C87-40F53E233B7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314575" y="3266345"/>
                  <a:ext cx="1594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1607" name="墨迹 21606">
                  <a:extLst>
                    <a:ext uri="{FF2B5EF4-FFF2-40B4-BE49-F238E27FC236}">
                      <a16:creationId xmlns:a16="http://schemas.microsoft.com/office/drawing/2014/main" id="{8D4A125B-F67D-0424-A723-2D0D69579B38}"/>
                    </a:ext>
                  </a:extLst>
                </p14:cNvPr>
                <p14:cNvContentPartPr/>
                <p14:nvPr/>
              </p14:nvContentPartPr>
              <p14:xfrm>
                <a:off x="9366415" y="3207665"/>
                <a:ext cx="207000" cy="307440"/>
              </p14:xfrm>
            </p:contentPart>
          </mc:Choice>
          <mc:Fallback xmlns="">
            <p:pic>
              <p:nvPicPr>
                <p:cNvPr id="21607" name="墨迹 21606">
                  <a:extLst>
                    <a:ext uri="{FF2B5EF4-FFF2-40B4-BE49-F238E27FC236}">
                      <a16:creationId xmlns:a16="http://schemas.microsoft.com/office/drawing/2014/main" id="{8D4A125B-F67D-0424-A723-2D0D69579B3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357775" y="3198665"/>
                  <a:ext cx="2246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1614" name="墨迹 21613">
                  <a:extLst>
                    <a:ext uri="{FF2B5EF4-FFF2-40B4-BE49-F238E27FC236}">
                      <a16:creationId xmlns:a16="http://schemas.microsoft.com/office/drawing/2014/main" id="{BC566725-4471-AA23-2FD1-B63A0DB50546}"/>
                    </a:ext>
                  </a:extLst>
                </p14:cNvPr>
                <p14:cNvContentPartPr/>
                <p14:nvPr/>
              </p14:nvContentPartPr>
              <p14:xfrm>
                <a:off x="10373335" y="2970785"/>
                <a:ext cx="240120" cy="388800"/>
              </p14:xfrm>
            </p:contentPart>
          </mc:Choice>
          <mc:Fallback xmlns="">
            <p:pic>
              <p:nvPicPr>
                <p:cNvPr id="21614" name="墨迹 21613">
                  <a:extLst>
                    <a:ext uri="{FF2B5EF4-FFF2-40B4-BE49-F238E27FC236}">
                      <a16:creationId xmlns:a16="http://schemas.microsoft.com/office/drawing/2014/main" id="{BC566725-4471-AA23-2FD1-B63A0DB5054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364695" y="2962145"/>
                  <a:ext cx="2577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1615" name="墨迹 21614">
                  <a:extLst>
                    <a:ext uri="{FF2B5EF4-FFF2-40B4-BE49-F238E27FC236}">
                      <a16:creationId xmlns:a16="http://schemas.microsoft.com/office/drawing/2014/main" id="{4C8D9999-4814-AC71-3A22-4B3166709BBD}"/>
                    </a:ext>
                  </a:extLst>
                </p14:cNvPr>
                <p14:cNvContentPartPr/>
                <p14:nvPr/>
              </p14:nvContentPartPr>
              <p14:xfrm>
                <a:off x="10584295" y="3106505"/>
                <a:ext cx="118440" cy="210960"/>
              </p14:xfrm>
            </p:contentPart>
          </mc:Choice>
          <mc:Fallback xmlns="">
            <p:pic>
              <p:nvPicPr>
                <p:cNvPr id="21615" name="墨迹 21614">
                  <a:extLst>
                    <a:ext uri="{FF2B5EF4-FFF2-40B4-BE49-F238E27FC236}">
                      <a16:creationId xmlns:a16="http://schemas.microsoft.com/office/drawing/2014/main" id="{4C8D9999-4814-AC71-3A22-4B3166709BB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575655" y="3097865"/>
                  <a:ext cx="1360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1616" name="墨迹 21615">
                  <a:extLst>
                    <a:ext uri="{FF2B5EF4-FFF2-40B4-BE49-F238E27FC236}">
                      <a16:creationId xmlns:a16="http://schemas.microsoft.com/office/drawing/2014/main" id="{5D9A4D14-8132-0363-2210-3F53234B3844}"/>
                    </a:ext>
                  </a:extLst>
                </p14:cNvPr>
                <p14:cNvContentPartPr/>
                <p14:nvPr/>
              </p14:nvContentPartPr>
              <p14:xfrm>
                <a:off x="10691215" y="3019025"/>
                <a:ext cx="140400" cy="278640"/>
              </p14:xfrm>
            </p:contentPart>
          </mc:Choice>
          <mc:Fallback xmlns="">
            <p:pic>
              <p:nvPicPr>
                <p:cNvPr id="21616" name="墨迹 21615">
                  <a:extLst>
                    <a:ext uri="{FF2B5EF4-FFF2-40B4-BE49-F238E27FC236}">
                      <a16:creationId xmlns:a16="http://schemas.microsoft.com/office/drawing/2014/main" id="{5D9A4D14-8132-0363-2210-3F53234B384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682575" y="3010025"/>
                  <a:ext cx="1580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1617" name="墨迹 21616">
                  <a:extLst>
                    <a:ext uri="{FF2B5EF4-FFF2-40B4-BE49-F238E27FC236}">
                      <a16:creationId xmlns:a16="http://schemas.microsoft.com/office/drawing/2014/main" id="{33C29B86-B69D-8BA8-4B61-DE3918E0566C}"/>
                    </a:ext>
                  </a:extLst>
                </p14:cNvPr>
                <p14:cNvContentPartPr/>
                <p14:nvPr/>
              </p14:nvContentPartPr>
              <p14:xfrm>
                <a:off x="9374695" y="3914345"/>
                <a:ext cx="93240" cy="5040"/>
              </p14:xfrm>
            </p:contentPart>
          </mc:Choice>
          <mc:Fallback xmlns="">
            <p:pic>
              <p:nvPicPr>
                <p:cNvPr id="21617" name="墨迹 21616">
                  <a:extLst>
                    <a:ext uri="{FF2B5EF4-FFF2-40B4-BE49-F238E27FC236}">
                      <a16:creationId xmlns:a16="http://schemas.microsoft.com/office/drawing/2014/main" id="{33C29B86-B69D-8BA8-4B61-DE3918E0566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365695" y="3905345"/>
                  <a:ext cx="1108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1618" name="墨迹 21617">
                  <a:extLst>
                    <a:ext uri="{FF2B5EF4-FFF2-40B4-BE49-F238E27FC236}">
                      <a16:creationId xmlns:a16="http://schemas.microsoft.com/office/drawing/2014/main" id="{823EA1EF-DCE1-A1CD-98B9-3C9D7C36A4DB}"/>
                    </a:ext>
                  </a:extLst>
                </p14:cNvPr>
                <p14:cNvContentPartPr/>
                <p14:nvPr/>
              </p14:nvContentPartPr>
              <p14:xfrm>
                <a:off x="9418255" y="3967265"/>
                <a:ext cx="38160" cy="3240"/>
              </p14:xfrm>
            </p:contentPart>
          </mc:Choice>
          <mc:Fallback xmlns="">
            <p:pic>
              <p:nvPicPr>
                <p:cNvPr id="21618" name="墨迹 21617">
                  <a:extLst>
                    <a:ext uri="{FF2B5EF4-FFF2-40B4-BE49-F238E27FC236}">
                      <a16:creationId xmlns:a16="http://schemas.microsoft.com/office/drawing/2014/main" id="{823EA1EF-DCE1-A1CD-98B9-3C9D7C36A4DB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409615" y="3958625"/>
                  <a:ext cx="558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1619" name="墨迹 21618">
                  <a:extLst>
                    <a:ext uri="{FF2B5EF4-FFF2-40B4-BE49-F238E27FC236}">
                      <a16:creationId xmlns:a16="http://schemas.microsoft.com/office/drawing/2014/main" id="{5A7A615F-03D8-79C0-BEAF-1D934DA4BAC3}"/>
                    </a:ext>
                  </a:extLst>
                </p14:cNvPr>
                <p14:cNvContentPartPr/>
                <p14:nvPr/>
              </p14:nvContentPartPr>
              <p14:xfrm>
                <a:off x="9659455" y="3787985"/>
                <a:ext cx="1073160" cy="190440"/>
              </p14:xfrm>
            </p:contentPart>
          </mc:Choice>
          <mc:Fallback xmlns="">
            <p:pic>
              <p:nvPicPr>
                <p:cNvPr id="21619" name="墨迹 21618">
                  <a:extLst>
                    <a:ext uri="{FF2B5EF4-FFF2-40B4-BE49-F238E27FC236}">
                      <a16:creationId xmlns:a16="http://schemas.microsoft.com/office/drawing/2014/main" id="{5A7A615F-03D8-79C0-BEAF-1D934DA4BAC3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650815" y="3778985"/>
                  <a:ext cx="1090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1620" name="墨迹 21619">
                  <a:extLst>
                    <a:ext uri="{FF2B5EF4-FFF2-40B4-BE49-F238E27FC236}">
                      <a16:creationId xmlns:a16="http://schemas.microsoft.com/office/drawing/2014/main" id="{625BCCD9-DFC5-D330-6970-2942DD774438}"/>
                    </a:ext>
                  </a:extLst>
                </p14:cNvPr>
                <p14:cNvContentPartPr/>
                <p14:nvPr/>
              </p14:nvContentPartPr>
              <p14:xfrm>
                <a:off x="10081015" y="3605465"/>
                <a:ext cx="279000" cy="202320"/>
              </p14:xfrm>
            </p:contentPart>
          </mc:Choice>
          <mc:Fallback xmlns="">
            <p:pic>
              <p:nvPicPr>
                <p:cNvPr id="21620" name="墨迹 21619">
                  <a:extLst>
                    <a:ext uri="{FF2B5EF4-FFF2-40B4-BE49-F238E27FC236}">
                      <a16:creationId xmlns:a16="http://schemas.microsoft.com/office/drawing/2014/main" id="{625BCCD9-DFC5-D330-6970-2942DD77443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072375" y="3596825"/>
                  <a:ext cx="2966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621" name="墨迹 21620">
                  <a:extLst>
                    <a:ext uri="{FF2B5EF4-FFF2-40B4-BE49-F238E27FC236}">
                      <a16:creationId xmlns:a16="http://schemas.microsoft.com/office/drawing/2014/main" id="{AEE00782-C3E3-AA29-3151-96D45F74E523}"/>
                    </a:ext>
                  </a:extLst>
                </p14:cNvPr>
                <p14:cNvContentPartPr/>
                <p14:nvPr/>
              </p14:nvContentPartPr>
              <p14:xfrm>
                <a:off x="9888415" y="4002905"/>
                <a:ext cx="273240" cy="148320"/>
              </p14:xfrm>
            </p:contentPart>
          </mc:Choice>
          <mc:Fallback xmlns="">
            <p:pic>
              <p:nvPicPr>
                <p:cNvPr id="21621" name="墨迹 21620">
                  <a:extLst>
                    <a:ext uri="{FF2B5EF4-FFF2-40B4-BE49-F238E27FC236}">
                      <a16:creationId xmlns:a16="http://schemas.microsoft.com/office/drawing/2014/main" id="{AEE00782-C3E3-AA29-3151-96D45F74E523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879775" y="3994265"/>
                  <a:ext cx="290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622" name="墨迹 21621">
                  <a:extLst>
                    <a:ext uri="{FF2B5EF4-FFF2-40B4-BE49-F238E27FC236}">
                      <a16:creationId xmlns:a16="http://schemas.microsoft.com/office/drawing/2014/main" id="{48FFC231-3A3A-5CF7-6535-B0B15916AD80}"/>
                    </a:ext>
                  </a:extLst>
                </p14:cNvPr>
                <p14:cNvContentPartPr/>
                <p14:nvPr/>
              </p14:nvContentPartPr>
              <p14:xfrm>
                <a:off x="10170295" y="3990305"/>
                <a:ext cx="150840" cy="44280"/>
              </p14:xfrm>
            </p:contentPart>
          </mc:Choice>
          <mc:Fallback xmlns="">
            <p:pic>
              <p:nvPicPr>
                <p:cNvPr id="21622" name="墨迹 21621">
                  <a:extLst>
                    <a:ext uri="{FF2B5EF4-FFF2-40B4-BE49-F238E27FC236}">
                      <a16:creationId xmlns:a16="http://schemas.microsoft.com/office/drawing/2014/main" id="{48FFC231-3A3A-5CF7-6535-B0B15916AD80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161295" y="3981305"/>
                  <a:ext cx="1684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623" name="墨迹 21622">
                  <a:extLst>
                    <a:ext uri="{FF2B5EF4-FFF2-40B4-BE49-F238E27FC236}">
                      <a16:creationId xmlns:a16="http://schemas.microsoft.com/office/drawing/2014/main" id="{5196ACA8-CF70-3E4F-13C2-ED8C3499DFC3}"/>
                    </a:ext>
                  </a:extLst>
                </p14:cNvPr>
                <p14:cNvContentPartPr/>
                <p14:nvPr/>
              </p14:nvContentPartPr>
              <p14:xfrm>
                <a:off x="10243735" y="3982745"/>
                <a:ext cx="6120" cy="97200"/>
              </p14:xfrm>
            </p:contentPart>
          </mc:Choice>
          <mc:Fallback xmlns="">
            <p:pic>
              <p:nvPicPr>
                <p:cNvPr id="21623" name="墨迹 21622">
                  <a:extLst>
                    <a:ext uri="{FF2B5EF4-FFF2-40B4-BE49-F238E27FC236}">
                      <a16:creationId xmlns:a16="http://schemas.microsoft.com/office/drawing/2014/main" id="{5196ACA8-CF70-3E4F-13C2-ED8C3499DFC3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234735" y="3973745"/>
                  <a:ext cx="237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624" name="墨迹 21623">
                  <a:extLst>
                    <a:ext uri="{FF2B5EF4-FFF2-40B4-BE49-F238E27FC236}">
                      <a16:creationId xmlns:a16="http://schemas.microsoft.com/office/drawing/2014/main" id="{F9A4B9EA-2437-F546-0A16-8E96119EB209}"/>
                    </a:ext>
                  </a:extLst>
                </p14:cNvPr>
                <p14:cNvContentPartPr/>
                <p14:nvPr/>
              </p14:nvContentPartPr>
              <p14:xfrm>
                <a:off x="10258135" y="3867185"/>
                <a:ext cx="303840" cy="608040"/>
              </p14:xfrm>
            </p:contentPart>
          </mc:Choice>
          <mc:Fallback xmlns="">
            <p:pic>
              <p:nvPicPr>
                <p:cNvPr id="21624" name="墨迹 21623">
                  <a:extLst>
                    <a:ext uri="{FF2B5EF4-FFF2-40B4-BE49-F238E27FC236}">
                      <a16:creationId xmlns:a16="http://schemas.microsoft.com/office/drawing/2014/main" id="{F9A4B9EA-2437-F546-0A16-8E96119EB20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249495" y="3858185"/>
                  <a:ext cx="321480" cy="62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72" name="组合 21671">
            <a:extLst>
              <a:ext uri="{FF2B5EF4-FFF2-40B4-BE49-F238E27FC236}">
                <a16:creationId xmlns:a16="http://schemas.microsoft.com/office/drawing/2014/main" id="{5C24F7AF-3C12-0E48-4175-EB2F457A2053}"/>
              </a:ext>
            </a:extLst>
          </p:cNvPr>
          <p:cNvGrpSpPr/>
          <p:nvPr/>
        </p:nvGrpSpPr>
        <p:grpSpPr>
          <a:xfrm>
            <a:off x="2691655" y="6041585"/>
            <a:ext cx="2606040" cy="919080"/>
            <a:chOff x="2691655" y="6041585"/>
            <a:chExt cx="2606040" cy="91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626" name="墨迹 21625">
                  <a:extLst>
                    <a:ext uri="{FF2B5EF4-FFF2-40B4-BE49-F238E27FC236}">
                      <a16:creationId xmlns:a16="http://schemas.microsoft.com/office/drawing/2014/main" id="{113FAD88-0C9D-1186-1A18-295275578818}"/>
                    </a:ext>
                  </a:extLst>
                </p14:cNvPr>
                <p14:cNvContentPartPr/>
                <p14:nvPr/>
              </p14:nvContentPartPr>
              <p14:xfrm>
                <a:off x="2713975" y="6228065"/>
                <a:ext cx="119520" cy="430920"/>
              </p14:xfrm>
            </p:contentPart>
          </mc:Choice>
          <mc:Fallback xmlns="">
            <p:pic>
              <p:nvPicPr>
                <p:cNvPr id="21626" name="墨迹 21625">
                  <a:extLst>
                    <a:ext uri="{FF2B5EF4-FFF2-40B4-BE49-F238E27FC236}">
                      <a16:creationId xmlns:a16="http://schemas.microsoft.com/office/drawing/2014/main" id="{113FAD88-0C9D-1186-1A18-29527557881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704975" y="6219065"/>
                  <a:ext cx="13716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627" name="墨迹 21626">
                  <a:extLst>
                    <a:ext uri="{FF2B5EF4-FFF2-40B4-BE49-F238E27FC236}">
                      <a16:creationId xmlns:a16="http://schemas.microsoft.com/office/drawing/2014/main" id="{79444E4D-6A34-8B85-0CAE-9340D0953C3B}"/>
                    </a:ext>
                  </a:extLst>
                </p14:cNvPr>
                <p14:cNvContentPartPr/>
                <p14:nvPr/>
              </p14:nvContentPartPr>
              <p14:xfrm>
                <a:off x="2691655" y="6644945"/>
                <a:ext cx="210600" cy="238320"/>
              </p14:xfrm>
            </p:contentPart>
          </mc:Choice>
          <mc:Fallback xmlns="">
            <p:pic>
              <p:nvPicPr>
                <p:cNvPr id="21627" name="墨迹 21626">
                  <a:extLst>
                    <a:ext uri="{FF2B5EF4-FFF2-40B4-BE49-F238E27FC236}">
                      <a16:creationId xmlns:a16="http://schemas.microsoft.com/office/drawing/2014/main" id="{79444E4D-6A34-8B85-0CAE-9340D0953C3B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683015" y="6636305"/>
                  <a:ext cx="2282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628" name="墨迹 21627">
                  <a:extLst>
                    <a:ext uri="{FF2B5EF4-FFF2-40B4-BE49-F238E27FC236}">
                      <a16:creationId xmlns:a16="http://schemas.microsoft.com/office/drawing/2014/main" id="{DD55631D-33AC-2D2A-DEE9-2B558CB5AD50}"/>
                    </a:ext>
                  </a:extLst>
                </p14:cNvPr>
                <p14:cNvContentPartPr/>
                <p14:nvPr/>
              </p14:nvContentPartPr>
              <p14:xfrm>
                <a:off x="2923495" y="6575105"/>
                <a:ext cx="101160" cy="312120"/>
              </p14:xfrm>
            </p:contentPart>
          </mc:Choice>
          <mc:Fallback xmlns="">
            <p:pic>
              <p:nvPicPr>
                <p:cNvPr id="21628" name="墨迹 21627">
                  <a:extLst>
                    <a:ext uri="{FF2B5EF4-FFF2-40B4-BE49-F238E27FC236}">
                      <a16:creationId xmlns:a16="http://schemas.microsoft.com/office/drawing/2014/main" id="{DD55631D-33AC-2D2A-DEE9-2B558CB5AD5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914855" y="6566465"/>
                  <a:ext cx="1188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629" name="墨迹 21628">
                  <a:extLst>
                    <a:ext uri="{FF2B5EF4-FFF2-40B4-BE49-F238E27FC236}">
                      <a16:creationId xmlns:a16="http://schemas.microsoft.com/office/drawing/2014/main" id="{55185298-80D3-6397-2FFF-A4754B6C76F0}"/>
                    </a:ext>
                  </a:extLst>
                </p14:cNvPr>
                <p14:cNvContentPartPr/>
                <p14:nvPr/>
              </p14:nvContentPartPr>
              <p14:xfrm>
                <a:off x="2872735" y="6698225"/>
                <a:ext cx="169560" cy="132840"/>
              </p14:xfrm>
            </p:contentPart>
          </mc:Choice>
          <mc:Fallback xmlns="">
            <p:pic>
              <p:nvPicPr>
                <p:cNvPr id="21629" name="墨迹 21628">
                  <a:extLst>
                    <a:ext uri="{FF2B5EF4-FFF2-40B4-BE49-F238E27FC236}">
                      <a16:creationId xmlns:a16="http://schemas.microsoft.com/office/drawing/2014/main" id="{55185298-80D3-6397-2FFF-A4754B6C76F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863735" y="6689585"/>
                  <a:ext cx="1872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630" name="墨迹 21629">
                  <a:extLst>
                    <a:ext uri="{FF2B5EF4-FFF2-40B4-BE49-F238E27FC236}">
                      <a16:creationId xmlns:a16="http://schemas.microsoft.com/office/drawing/2014/main" id="{68AC72E9-820B-4A6F-629B-0E7829C89389}"/>
                    </a:ext>
                  </a:extLst>
                </p14:cNvPr>
                <p14:cNvContentPartPr/>
                <p14:nvPr/>
              </p14:nvContentPartPr>
              <p14:xfrm>
                <a:off x="3108895" y="6594905"/>
                <a:ext cx="112680" cy="365760"/>
              </p14:xfrm>
            </p:contentPart>
          </mc:Choice>
          <mc:Fallback xmlns="">
            <p:pic>
              <p:nvPicPr>
                <p:cNvPr id="21630" name="墨迹 21629">
                  <a:extLst>
                    <a:ext uri="{FF2B5EF4-FFF2-40B4-BE49-F238E27FC236}">
                      <a16:creationId xmlns:a16="http://schemas.microsoft.com/office/drawing/2014/main" id="{68AC72E9-820B-4A6F-629B-0E7829C8938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099895" y="6586265"/>
                  <a:ext cx="13032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631" name="墨迹 21630">
                  <a:extLst>
                    <a:ext uri="{FF2B5EF4-FFF2-40B4-BE49-F238E27FC236}">
                      <a16:creationId xmlns:a16="http://schemas.microsoft.com/office/drawing/2014/main" id="{7928CCE5-1FA2-2826-2764-8670ED6C4130}"/>
                    </a:ext>
                  </a:extLst>
                </p14:cNvPr>
                <p14:cNvContentPartPr/>
                <p14:nvPr/>
              </p14:nvContentPartPr>
              <p14:xfrm>
                <a:off x="3282775" y="6494105"/>
                <a:ext cx="241200" cy="196920"/>
              </p14:xfrm>
            </p:contentPart>
          </mc:Choice>
          <mc:Fallback xmlns="">
            <p:pic>
              <p:nvPicPr>
                <p:cNvPr id="21631" name="墨迹 21630">
                  <a:extLst>
                    <a:ext uri="{FF2B5EF4-FFF2-40B4-BE49-F238E27FC236}">
                      <a16:creationId xmlns:a16="http://schemas.microsoft.com/office/drawing/2014/main" id="{7928CCE5-1FA2-2826-2764-8670ED6C413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274135" y="6485105"/>
                  <a:ext cx="258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632" name="墨迹 21631">
                  <a:extLst>
                    <a:ext uri="{FF2B5EF4-FFF2-40B4-BE49-F238E27FC236}">
                      <a16:creationId xmlns:a16="http://schemas.microsoft.com/office/drawing/2014/main" id="{1565BBE1-EE5D-D40A-A9FE-3219EBB67C0F}"/>
                    </a:ext>
                  </a:extLst>
                </p14:cNvPr>
                <p14:cNvContentPartPr/>
                <p14:nvPr/>
              </p14:nvContentPartPr>
              <p14:xfrm>
                <a:off x="3572575" y="6383225"/>
                <a:ext cx="75240" cy="305280"/>
              </p14:xfrm>
            </p:contentPart>
          </mc:Choice>
          <mc:Fallback xmlns="">
            <p:pic>
              <p:nvPicPr>
                <p:cNvPr id="21632" name="墨迹 21631">
                  <a:extLst>
                    <a:ext uri="{FF2B5EF4-FFF2-40B4-BE49-F238E27FC236}">
                      <a16:creationId xmlns:a16="http://schemas.microsoft.com/office/drawing/2014/main" id="{1565BBE1-EE5D-D40A-A9FE-3219EBB67C0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563575" y="6374225"/>
                  <a:ext cx="928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633" name="墨迹 21632">
                  <a:extLst>
                    <a:ext uri="{FF2B5EF4-FFF2-40B4-BE49-F238E27FC236}">
                      <a16:creationId xmlns:a16="http://schemas.microsoft.com/office/drawing/2014/main" id="{37CAEE0D-51C3-26D7-7ACD-390A29ECD141}"/>
                    </a:ext>
                  </a:extLst>
                </p14:cNvPr>
                <p14:cNvContentPartPr/>
                <p14:nvPr/>
              </p14:nvContentPartPr>
              <p14:xfrm>
                <a:off x="3601375" y="6352625"/>
                <a:ext cx="118800" cy="186120"/>
              </p14:xfrm>
            </p:contentPart>
          </mc:Choice>
          <mc:Fallback xmlns="">
            <p:pic>
              <p:nvPicPr>
                <p:cNvPr id="21633" name="墨迹 21632">
                  <a:extLst>
                    <a:ext uri="{FF2B5EF4-FFF2-40B4-BE49-F238E27FC236}">
                      <a16:creationId xmlns:a16="http://schemas.microsoft.com/office/drawing/2014/main" id="{37CAEE0D-51C3-26D7-7ACD-390A29ECD14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592375" y="6343985"/>
                  <a:ext cx="136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634" name="墨迹 21633">
                  <a:extLst>
                    <a:ext uri="{FF2B5EF4-FFF2-40B4-BE49-F238E27FC236}">
                      <a16:creationId xmlns:a16="http://schemas.microsoft.com/office/drawing/2014/main" id="{3071DB68-FECA-9B8D-747D-EE7DFC8E5E39}"/>
                    </a:ext>
                  </a:extLst>
                </p14:cNvPr>
                <p14:cNvContentPartPr/>
                <p14:nvPr/>
              </p14:nvContentPartPr>
              <p14:xfrm>
                <a:off x="3624055" y="6499865"/>
                <a:ext cx="155160" cy="156960"/>
              </p14:xfrm>
            </p:contentPart>
          </mc:Choice>
          <mc:Fallback xmlns="">
            <p:pic>
              <p:nvPicPr>
                <p:cNvPr id="21634" name="墨迹 21633">
                  <a:extLst>
                    <a:ext uri="{FF2B5EF4-FFF2-40B4-BE49-F238E27FC236}">
                      <a16:creationId xmlns:a16="http://schemas.microsoft.com/office/drawing/2014/main" id="{3071DB68-FECA-9B8D-747D-EE7DFC8E5E39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615415" y="6491225"/>
                  <a:ext cx="172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635" name="墨迹 21634">
                  <a:extLst>
                    <a:ext uri="{FF2B5EF4-FFF2-40B4-BE49-F238E27FC236}">
                      <a16:creationId xmlns:a16="http://schemas.microsoft.com/office/drawing/2014/main" id="{AE30E566-299A-164C-37E0-2868A97FC6BE}"/>
                    </a:ext>
                  </a:extLst>
                </p14:cNvPr>
                <p14:cNvContentPartPr/>
                <p14:nvPr/>
              </p14:nvContentPartPr>
              <p14:xfrm>
                <a:off x="3768055" y="6397625"/>
                <a:ext cx="51480" cy="191880"/>
              </p14:xfrm>
            </p:contentPart>
          </mc:Choice>
          <mc:Fallback xmlns="">
            <p:pic>
              <p:nvPicPr>
                <p:cNvPr id="21635" name="墨迹 21634">
                  <a:extLst>
                    <a:ext uri="{FF2B5EF4-FFF2-40B4-BE49-F238E27FC236}">
                      <a16:creationId xmlns:a16="http://schemas.microsoft.com/office/drawing/2014/main" id="{AE30E566-299A-164C-37E0-2868A97FC6BE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759055" y="6388625"/>
                  <a:ext cx="69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636" name="墨迹 21635">
                  <a:extLst>
                    <a:ext uri="{FF2B5EF4-FFF2-40B4-BE49-F238E27FC236}">
                      <a16:creationId xmlns:a16="http://schemas.microsoft.com/office/drawing/2014/main" id="{6D87570D-C96F-DF15-5E8B-DFACF9F6CF77}"/>
                    </a:ext>
                  </a:extLst>
                </p14:cNvPr>
                <p14:cNvContentPartPr/>
                <p14:nvPr/>
              </p14:nvContentPartPr>
              <p14:xfrm>
                <a:off x="3775615" y="6473585"/>
                <a:ext cx="77400" cy="90360"/>
              </p14:xfrm>
            </p:contentPart>
          </mc:Choice>
          <mc:Fallback xmlns="">
            <p:pic>
              <p:nvPicPr>
                <p:cNvPr id="21636" name="墨迹 21635">
                  <a:extLst>
                    <a:ext uri="{FF2B5EF4-FFF2-40B4-BE49-F238E27FC236}">
                      <a16:creationId xmlns:a16="http://schemas.microsoft.com/office/drawing/2014/main" id="{6D87570D-C96F-DF15-5E8B-DFACF9F6CF77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766615" y="6464945"/>
                  <a:ext cx="95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637" name="墨迹 21636">
                  <a:extLst>
                    <a:ext uri="{FF2B5EF4-FFF2-40B4-BE49-F238E27FC236}">
                      <a16:creationId xmlns:a16="http://schemas.microsoft.com/office/drawing/2014/main" id="{366574DF-53B3-D660-A7FC-34E39405FAF1}"/>
                    </a:ext>
                  </a:extLst>
                </p14:cNvPr>
                <p14:cNvContentPartPr/>
                <p14:nvPr/>
              </p14:nvContentPartPr>
              <p14:xfrm>
                <a:off x="3817015" y="6334265"/>
                <a:ext cx="96120" cy="79560"/>
              </p14:xfrm>
            </p:contentPart>
          </mc:Choice>
          <mc:Fallback xmlns="">
            <p:pic>
              <p:nvPicPr>
                <p:cNvPr id="21637" name="墨迹 21636">
                  <a:extLst>
                    <a:ext uri="{FF2B5EF4-FFF2-40B4-BE49-F238E27FC236}">
                      <a16:creationId xmlns:a16="http://schemas.microsoft.com/office/drawing/2014/main" id="{366574DF-53B3-D660-A7FC-34E39405FAF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808015" y="6325265"/>
                  <a:ext cx="1137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638" name="墨迹 21637">
                  <a:extLst>
                    <a:ext uri="{FF2B5EF4-FFF2-40B4-BE49-F238E27FC236}">
                      <a16:creationId xmlns:a16="http://schemas.microsoft.com/office/drawing/2014/main" id="{48CCFD1E-B84D-6A89-EE8B-AD40F9A5105A}"/>
                    </a:ext>
                  </a:extLst>
                </p14:cNvPr>
                <p14:cNvContentPartPr/>
                <p14:nvPr/>
              </p14:nvContentPartPr>
              <p14:xfrm>
                <a:off x="3853015" y="6286385"/>
                <a:ext cx="207000" cy="283680"/>
              </p14:xfrm>
            </p:contentPart>
          </mc:Choice>
          <mc:Fallback xmlns="">
            <p:pic>
              <p:nvPicPr>
                <p:cNvPr id="21638" name="墨迹 21637">
                  <a:extLst>
                    <a:ext uri="{FF2B5EF4-FFF2-40B4-BE49-F238E27FC236}">
                      <a16:creationId xmlns:a16="http://schemas.microsoft.com/office/drawing/2014/main" id="{48CCFD1E-B84D-6A89-EE8B-AD40F9A5105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844375" y="6277385"/>
                  <a:ext cx="2246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639" name="墨迹 21638">
                  <a:extLst>
                    <a:ext uri="{FF2B5EF4-FFF2-40B4-BE49-F238E27FC236}">
                      <a16:creationId xmlns:a16="http://schemas.microsoft.com/office/drawing/2014/main" id="{3A31B2D2-5CC1-5715-1864-BEC50E1E3293}"/>
                    </a:ext>
                  </a:extLst>
                </p14:cNvPr>
                <p14:cNvContentPartPr/>
                <p14:nvPr/>
              </p14:nvContentPartPr>
              <p14:xfrm>
                <a:off x="4003135" y="6290345"/>
                <a:ext cx="154800" cy="204480"/>
              </p14:xfrm>
            </p:contentPart>
          </mc:Choice>
          <mc:Fallback xmlns="">
            <p:pic>
              <p:nvPicPr>
                <p:cNvPr id="21639" name="墨迹 21638">
                  <a:extLst>
                    <a:ext uri="{FF2B5EF4-FFF2-40B4-BE49-F238E27FC236}">
                      <a16:creationId xmlns:a16="http://schemas.microsoft.com/office/drawing/2014/main" id="{3A31B2D2-5CC1-5715-1864-BEC50E1E329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994495" y="6281705"/>
                  <a:ext cx="1724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640" name="墨迹 21639">
                  <a:extLst>
                    <a:ext uri="{FF2B5EF4-FFF2-40B4-BE49-F238E27FC236}">
                      <a16:creationId xmlns:a16="http://schemas.microsoft.com/office/drawing/2014/main" id="{DF4A8885-7BDC-6C94-5417-B59322604D1B}"/>
                    </a:ext>
                  </a:extLst>
                </p14:cNvPr>
                <p14:cNvContentPartPr/>
                <p14:nvPr/>
              </p14:nvContentPartPr>
              <p14:xfrm>
                <a:off x="4158295" y="6208625"/>
                <a:ext cx="100440" cy="223560"/>
              </p14:xfrm>
            </p:contentPart>
          </mc:Choice>
          <mc:Fallback xmlns="">
            <p:pic>
              <p:nvPicPr>
                <p:cNvPr id="21640" name="墨迹 21639">
                  <a:extLst>
                    <a:ext uri="{FF2B5EF4-FFF2-40B4-BE49-F238E27FC236}">
                      <a16:creationId xmlns:a16="http://schemas.microsoft.com/office/drawing/2014/main" id="{DF4A8885-7BDC-6C94-5417-B59322604D1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149655" y="6199985"/>
                  <a:ext cx="1180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641" name="墨迹 21640">
                  <a:extLst>
                    <a:ext uri="{FF2B5EF4-FFF2-40B4-BE49-F238E27FC236}">
                      <a16:creationId xmlns:a16="http://schemas.microsoft.com/office/drawing/2014/main" id="{CC2DB452-565F-2E31-4BF7-2F0C40C9799C}"/>
                    </a:ext>
                  </a:extLst>
                </p14:cNvPr>
                <p14:cNvContentPartPr/>
                <p14:nvPr/>
              </p14:nvContentPartPr>
              <p14:xfrm>
                <a:off x="4112215" y="6313025"/>
                <a:ext cx="265680" cy="102600"/>
              </p14:xfrm>
            </p:contentPart>
          </mc:Choice>
          <mc:Fallback xmlns="">
            <p:pic>
              <p:nvPicPr>
                <p:cNvPr id="21641" name="墨迹 21640">
                  <a:extLst>
                    <a:ext uri="{FF2B5EF4-FFF2-40B4-BE49-F238E27FC236}">
                      <a16:creationId xmlns:a16="http://schemas.microsoft.com/office/drawing/2014/main" id="{CC2DB452-565F-2E31-4BF7-2F0C40C9799C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103575" y="6304385"/>
                  <a:ext cx="2833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1643" name="墨迹 21642">
                  <a:extLst>
                    <a:ext uri="{FF2B5EF4-FFF2-40B4-BE49-F238E27FC236}">
                      <a16:creationId xmlns:a16="http://schemas.microsoft.com/office/drawing/2014/main" id="{E3215603-0179-A78C-0EAD-D6556F5D176A}"/>
                    </a:ext>
                  </a:extLst>
                </p14:cNvPr>
                <p14:cNvContentPartPr/>
                <p14:nvPr/>
              </p14:nvContentPartPr>
              <p14:xfrm>
                <a:off x="4426495" y="6193865"/>
                <a:ext cx="24120" cy="10800"/>
              </p14:xfrm>
            </p:contentPart>
          </mc:Choice>
          <mc:Fallback xmlns="">
            <p:pic>
              <p:nvPicPr>
                <p:cNvPr id="21643" name="墨迹 21642">
                  <a:extLst>
                    <a:ext uri="{FF2B5EF4-FFF2-40B4-BE49-F238E27FC236}">
                      <a16:creationId xmlns:a16="http://schemas.microsoft.com/office/drawing/2014/main" id="{E3215603-0179-A78C-0EAD-D6556F5D176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417495" y="6185225"/>
                  <a:ext cx="417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1644" name="墨迹 21643">
                  <a:extLst>
                    <a:ext uri="{FF2B5EF4-FFF2-40B4-BE49-F238E27FC236}">
                      <a16:creationId xmlns:a16="http://schemas.microsoft.com/office/drawing/2014/main" id="{3E630FD3-B799-B397-8AD4-03C4C983BDAF}"/>
                    </a:ext>
                  </a:extLst>
                </p14:cNvPr>
                <p14:cNvContentPartPr/>
                <p14:nvPr/>
              </p14:nvContentPartPr>
              <p14:xfrm>
                <a:off x="4405255" y="6286745"/>
                <a:ext cx="41760" cy="45360"/>
              </p14:xfrm>
            </p:contentPart>
          </mc:Choice>
          <mc:Fallback xmlns="">
            <p:pic>
              <p:nvPicPr>
                <p:cNvPr id="21644" name="墨迹 21643">
                  <a:extLst>
                    <a:ext uri="{FF2B5EF4-FFF2-40B4-BE49-F238E27FC236}">
                      <a16:creationId xmlns:a16="http://schemas.microsoft.com/office/drawing/2014/main" id="{3E630FD3-B799-B397-8AD4-03C4C983BDAF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396615" y="6278105"/>
                  <a:ext cx="594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1645" name="墨迹 21644">
                  <a:extLst>
                    <a:ext uri="{FF2B5EF4-FFF2-40B4-BE49-F238E27FC236}">
                      <a16:creationId xmlns:a16="http://schemas.microsoft.com/office/drawing/2014/main" id="{53F7F6B5-E292-6B57-E902-FCF32D0D90A4}"/>
                    </a:ext>
                  </a:extLst>
                </p14:cNvPr>
                <p14:cNvContentPartPr/>
                <p14:nvPr/>
              </p14:nvContentPartPr>
              <p14:xfrm>
                <a:off x="4444135" y="6122225"/>
                <a:ext cx="111960" cy="162360"/>
              </p14:xfrm>
            </p:contentPart>
          </mc:Choice>
          <mc:Fallback xmlns="">
            <p:pic>
              <p:nvPicPr>
                <p:cNvPr id="21645" name="墨迹 21644">
                  <a:extLst>
                    <a:ext uri="{FF2B5EF4-FFF2-40B4-BE49-F238E27FC236}">
                      <a16:creationId xmlns:a16="http://schemas.microsoft.com/office/drawing/2014/main" id="{53F7F6B5-E292-6B57-E902-FCF32D0D90A4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435495" y="6113585"/>
                  <a:ext cx="129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1646" name="墨迹 21645">
                  <a:extLst>
                    <a:ext uri="{FF2B5EF4-FFF2-40B4-BE49-F238E27FC236}">
                      <a16:creationId xmlns:a16="http://schemas.microsoft.com/office/drawing/2014/main" id="{1B349B5E-D11E-4C26-2433-DD6F08D23C88}"/>
                    </a:ext>
                  </a:extLst>
                </p14:cNvPr>
                <p14:cNvContentPartPr/>
                <p14:nvPr/>
              </p14:nvContentPartPr>
              <p14:xfrm>
                <a:off x="4444495" y="6119345"/>
                <a:ext cx="23040" cy="230040"/>
              </p14:xfrm>
            </p:contentPart>
          </mc:Choice>
          <mc:Fallback xmlns="">
            <p:pic>
              <p:nvPicPr>
                <p:cNvPr id="21646" name="墨迹 21645">
                  <a:extLst>
                    <a:ext uri="{FF2B5EF4-FFF2-40B4-BE49-F238E27FC236}">
                      <a16:creationId xmlns:a16="http://schemas.microsoft.com/office/drawing/2014/main" id="{1B349B5E-D11E-4C26-2433-DD6F08D23C8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435495" y="6110345"/>
                  <a:ext cx="406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1647" name="墨迹 21646">
                  <a:extLst>
                    <a:ext uri="{FF2B5EF4-FFF2-40B4-BE49-F238E27FC236}">
                      <a16:creationId xmlns:a16="http://schemas.microsoft.com/office/drawing/2014/main" id="{44965F9F-E43E-29AC-337A-E9D3F57ACCD8}"/>
                    </a:ext>
                  </a:extLst>
                </p14:cNvPr>
                <p14:cNvContentPartPr/>
                <p14:nvPr/>
              </p14:nvContentPartPr>
              <p14:xfrm>
                <a:off x="4514335" y="6041585"/>
                <a:ext cx="145800" cy="232560"/>
              </p14:xfrm>
            </p:contentPart>
          </mc:Choice>
          <mc:Fallback xmlns="">
            <p:pic>
              <p:nvPicPr>
                <p:cNvPr id="21647" name="墨迹 21646">
                  <a:extLst>
                    <a:ext uri="{FF2B5EF4-FFF2-40B4-BE49-F238E27FC236}">
                      <a16:creationId xmlns:a16="http://schemas.microsoft.com/office/drawing/2014/main" id="{44965F9F-E43E-29AC-337A-E9D3F57ACCD8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505695" y="6032945"/>
                  <a:ext cx="1634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1648" name="墨迹 21647">
                  <a:extLst>
                    <a:ext uri="{FF2B5EF4-FFF2-40B4-BE49-F238E27FC236}">
                      <a16:creationId xmlns:a16="http://schemas.microsoft.com/office/drawing/2014/main" id="{FB632339-5069-F631-A694-CF8AF538732B}"/>
                    </a:ext>
                  </a:extLst>
                </p14:cNvPr>
                <p14:cNvContentPartPr/>
                <p14:nvPr/>
              </p14:nvContentPartPr>
              <p14:xfrm>
                <a:off x="4596775" y="6103505"/>
                <a:ext cx="44640" cy="42840"/>
              </p14:xfrm>
            </p:contentPart>
          </mc:Choice>
          <mc:Fallback xmlns="">
            <p:pic>
              <p:nvPicPr>
                <p:cNvPr id="21648" name="墨迹 21647">
                  <a:extLst>
                    <a:ext uri="{FF2B5EF4-FFF2-40B4-BE49-F238E27FC236}">
                      <a16:creationId xmlns:a16="http://schemas.microsoft.com/office/drawing/2014/main" id="{FB632339-5069-F631-A694-CF8AF538732B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587775" y="6094865"/>
                  <a:ext cx="622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1649" name="墨迹 21648">
                  <a:extLst>
                    <a:ext uri="{FF2B5EF4-FFF2-40B4-BE49-F238E27FC236}">
                      <a16:creationId xmlns:a16="http://schemas.microsoft.com/office/drawing/2014/main" id="{2A9F95C9-EFAF-79C3-B2F9-E3FB7E392926}"/>
                    </a:ext>
                  </a:extLst>
                </p14:cNvPr>
                <p14:cNvContentPartPr/>
                <p14:nvPr/>
              </p14:nvContentPartPr>
              <p14:xfrm>
                <a:off x="4642855" y="6046985"/>
                <a:ext cx="56880" cy="127440"/>
              </p14:xfrm>
            </p:contentPart>
          </mc:Choice>
          <mc:Fallback xmlns="">
            <p:pic>
              <p:nvPicPr>
                <p:cNvPr id="21649" name="墨迹 21648">
                  <a:extLst>
                    <a:ext uri="{FF2B5EF4-FFF2-40B4-BE49-F238E27FC236}">
                      <a16:creationId xmlns:a16="http://schemas.microsoft.com/office/drawing/2014/main" id="{2A9F95C9-EFAF-79C3-B2F9-E3FB7E39292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634215" y="6037985"/>
                  <a:ext cx="74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1650" name="墨迹 21649">
                  <a:extLst>
                    <a:ext uri="{FF2B5EF4-FFF2-40B4-BE49-F238E27FC236}">
                      <a16:creationId xmlns:a16="http://schemas.microsoft.com/office/drawing/2014/main" id="{675CCCEE-FAAC-A6F5-3F82-9B3221286E1C}"/>
                    </a:ext>
                  </a:extLst>
                </p14:cNvPr>
                <p14:cNvContentPartPr/>
                <p14:nvPr/>
              </p14:nvContentPartPr>
              <p14:xfrm>
                <a:off x="4648255" y="6155345"/>
                <a:ext cx="232560" cy="92160"/>
              </p14:xfrm>
            </p:contentPart>
          </mc:Choice>
          <mc:Fallback xmlns="">
            <p:pic>
              <p:nvPicPr>
                <p:cNvPr id="21650" name="墨迹 21649">
                  <a:extLst>
                    <a:ext uri="{FF2B5EF4-FFF2-40B4-BE49-F238E27FC236}">
                      <a16:creationId xmlns:a16="http://schemas.microsoft.com/office/drawing/2014/main" id="{675CCCEE-FAAC-A6F5-3F82-9B3221286E1C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639255" y="6146705"/>
                  <a:ext cx="2502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1651" name="墨迹 21650">
                  <a:extLst>
                    <a:ext uri="{FF2B5EF4-FFF2-40B4-BE49-F238E27FC236}">
                      <a16:creationId xmlns:a16="http://schemas.microsoft.com/office/drawing/2014/main" id="{B65AED67-128C-6115-6958-78E42F175CEA}"/>
                    </a:ext>
                  </a:extLst>
                </p14:cNvPr>
                <p14:cNvContentPartPr/>
                <p14:nvPr/>
              </p14:nvContentPartPr>
              <p14:xfrm>
                <a:off x="3836815" y="6676625"/>
                <a:ext cx="90000" cy="227880"/>
              </p14:xfrm>
            </p:contentPart>
          </mc:Choice>
          <mc:Fallback xmlns="">
            <p:pic>
              <p:nvPicPr>
                <p:cNvPr id="21651" name="墨迹 21650">
                  <a:extLst>
                    <a:ext uri="{FF2B5EF4-FFF2-40B4-BE49-F238E27FC236}">
                      <a16:creationId xmlns:a16="http://schemas.microsoft.com/office/drawing/2014/main" id="{B65AED67-128C-6115-6958-78E42F175CEA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828175" y="6667985"/>
                  <a:ext cx="1076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1652" name="墨迹 21651">
                  <a:extLst>
                    <a:ext uri="{FF2B5EF4-FFF2-40B4-BE49-F238E27FC236}">
                      <a16:creationId xmlns:a16="http://schemas.microsoft.com/office/drawing/2014/main" id="{39175CD5-B178-F9CA-429B-FF965FB40860}"/>
                    </a:ext>
                  </a:extLst>
                </p14:cNvPr>
                <p14:cNvContentPartPr/>
                <p14:nvPr/>
              </p14:nvContentPartPr>
              <p14:xfrm>
                <a:off x="3946615" y="6724145"/>
                <a:ext cx="41760" cy="5040"/>
              </p14:xfrm>
            </p:contentPart>
          </mc:Choice>
          <mc:Fallback xmlns="">
            <p:pic>
              <p:nvPicPr>
                <p:cNvPr id="21652" name="墨迹 21651">
                  <a:extLst>
                    <a:ext uri="{FF2B5EF4-FFF2-40B4-BE49-F238E27FC236}">
                      <a16:creationId xmlns:a16="http://schemas.microsoft.com/office/drawing/2014/main" id="{39175CD5-B178-F9CA-429B-FF965FB4086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937615" y="6715145"/>
                  <a:ext cx="594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1653" name="墨迹 21652">
                  <a:extLst>
                    <a:ext uri="{FF2B5EF4-FFF2-40B4-BE49-F238E27FC236}">
                      <a16:creationId xmlns:a16="http://schemas.microsoft.com/office/drawing/2014/main" id="{DF8046DB-949B-EC8B-E606-57B643E8F0E0}"/>
                    </a:ext>
                  </a:extLst>
                </p14:cNvPr>
                <p14:cNvContentPartPr/>
                <p14:nvPr/>
              </p14:nvContentPartPr>
              <p14:xfrm>
                <a:off x="3910975" y="6757265"/>
                <a:ext cx="157680" cy="184680"/>
              </p14:xfrm>
            </p:contentPart>
          </mc:Choice>
          <mc:Fallback xmlns="">
            <p:pic>
              <p:nvPicPr>
                <p:cNvPr id="21653" name="墨迹 21652">
                  <a:extLst>
                    <a:ext uri="{FF2B5EF4-FFF2-40B4-BE49-F238E27FC236}">
                      <a16:creationId xmlns:a16="http://schemas.microsoft.com/office/drawing/2014/main" id="{DF8046DB-949B-EC8B-E606-57B643E8F0E0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901975" y="6748625"/>
                  <a:ext cx="175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1654" name="墨迹 21653">
                  <a:extLst>
                    <a:ext uri="{FF2B5EF4-FFF2-40B4-BE49-F238E27FC236}">
                      <a16:creationId xmlns:a16="http://schemas.microsoft.com/office/drawing/2014/main" id="{EE7DFD59-FADB-7D8E-91C5-EA8657A903E9}"/>
                    </a:ext>
                  </a:extLst>
                </p14:cNvPr>
                <p14:cNvContentPartPr/>
                <p14:nvPr/>
              </p14:nvContentPartPr>
              <p14:xfrm>
                <a:off x="4048135" y="6563585"/>
                <a:ext cx="116280" cy="110160"/>
              </p14:xfrm>
            </p:contentPart>
          </mc:Choice>
          <mc:Fallback xmlns="">
            <p:pic>
              <p:nvPicPr>
                <p:cNvPr id="21654" name="墨迹 21653">
                  <a:extLst>
                    <a:ext uri="{FF2B5EF4-FFF2-40B4-BE49-F238E27FC236}">
                      <a16:creationId xmlns:a16="http://schemas.microsoft.com/office/drawing/2014/main" id="{EE7DFD59-FADB-7D8E-91C5-EA8657A903E9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039135" y="6554945"/>
                  <a:ext cx="133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1656" name="墨迹 21655">
                  <a:extLst>
                    <a:ext uri="{FF2B5EF4-FFF2-40B4-BE49-F238E27FC236}">
                      <a16:creationId xmlns:a16="http://schemas.microsoft.com/office/drawing/2014/main" id="{46057CC3-513D-6541-8ECB-EBA8046DC47C}"/>
                    </a:ext>
                  </a:extLst>
                </p14:cNvPr>
                <p14:cNvContentPartPr/>
                <p14:nvPr/>
              </p14:nvContentPartPr>
              <p14:xfrm>
                <a:off x="4058575" y="6556385"/>
                <a:ext cx="174960" cy="223920"/>
              </p14:xfrm>
            </p:contentPart>
          </mc:Choice>
          <mc:Fallback xmlns="">
            <p:pic>
              <p:nvPicPr>
                <p:cNvPr id="21656" name="墨迹 21655">
                  <a:extLst>
                    <a:ext uri="{FF2B5EF4-FFF2-40B4-BE49-F238E27FC236}">
                      <a16:creationId xmlns:a16="http://schemas.microsoft.com/office/drawing/2014/main" id="{46057CC3-513D-6541-8ECB-EBA8046DC47C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049575" y="6547745"/>
                  <a:ext cx="1926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1657" name="墨迹 21656">
                  <a:extLst>
                    <a:ext uri="{FF2B5EF4-FFF2-40B4-BE49-F238E27FC236}">
                      <a16:creationId xmlns:a16="http://schemas.microsoft.com/office/drawing/2014/main" id="{07B3BB43-D1E5-2E7C-348E-8D66F2339735}"/>
                    </a:ext>
                  </a:extLst>
                </p14:cNvPr>
                <p14:cNvContentPartPr/>
                <p14:nvPr/>
              </p14:nvContentPartPr>
              <p14:xfrm>
                <a:off x="4117615" y="6624785"/>
                <a:ext cx="104760" cy="268920"/>
              </p14:xfrm>
            </p:contentPart>
          </mc:Choice>
          <mc:Fallback xmlns="">
            <p:pic>
              <p:nvPicPr>
                <p:cNvPr id="21657" name="墨迹 21656">
                  <a:extLst>
                    <a:ext uri="{FF2B5EF4-FFF2-40B4-BE49-F238E27FC236}">
                      <a16:creationId xmlns:a16="http://schemas.microsoft.com/office/drawing/2014/main" id="{07B3BB43-D1E5-2E7C-348E-8D66F2339735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108615" y="6615785"/>
                  <a:ext cx="1224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1658" name="墨迹 21657">
                  <a:extLst>
                    <a:ext uri="{FF2B5EF4-FFF2-40B4-BE49-F238E27FC236}">
                      <a16:creationId xmlns:a16="http://schemas.microsoft.com/office/drawing/2014/main" id="{6B55D362-775A-E55D-8A31-4263BD68F2FA}"/>
                    </a:ext>
                  </a:extLst>
                </p14:cNvPr>
                <p14:cNvContentPartPr/>
                <p14:nvPr/>
              </p14:nvContentPartPr>
              <p14:xfrm>
                <a:off x="4272775" y="6537665"/>
                <a:ext cx="218160" cy="189360"/>
              </p14:xfrm>
            </p:contentPart>
          </mc:Choice>
          <mc:Fallback xmlns="">
            <p:pic>
              <p:nvPicPr>
                <p:cNvPr id="21658" name="墨迹 21657">
                  <a:extLst>
                    <a:ext uri="{FF2B5EF4-FFF2-40B4-BE49-F238E27FC236}">
                      <a16:creationId xmlns:a16="http://schemas.microsoft.com/office/drawing/2014/main" id="{6B55D362-775A-E55D-8A31-4263BD68F2FA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264135" y="6529025"/>
                  <a:ext cx="2358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1659" name="墨迹 21658">
                  <a:extLst>
                    <a:ext uri="{FF2B5EF4-FFF2-40B4-BE49-F238E27FC236}">
                      <a16:creationId xmlns:a16="http://schemas.microsoft.com/office/drawing/2014/main" id="{86B95B27-63E4-2DAF-8B87-8597ACB31E65}"/>
                    </a:ext>
                  </a:extLst>
                </p14:cNvPr>
                <p14:cNvContentPartPr/>
                <p14:nvPr/>
              </p14:nvContentPartPr>
              <p14:xfrm>
                <a:off x="4482655" y="6354425"/>
                <a:ext cx="54000" cy="167760"/>
              </p14:xfrm>
            </p:contentPart>
          </mc:Choice>
          <mc:Fallback xmlns="">
            <p:pic>
              <p:nvPicPr>
                <p:cNvPr id="21659" name="墨迹 21658">
                  <a:extLst>
                    <a:ext uri="{FF2B5EF4-FFF2-40B4-BE49-F238E27FC236}">
                      <a16:creationId xmlns:a16="http://schemas.microsoft.com/office/drawing/2014/main" id="{86B95B27-63E4-2DAF-8B87-8597ACB31E65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474015" y="6345785"/>
                  <a:ext cx="716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1661" name="墨迹 21660">
                  <a:extLst>
                    <a:ext uri="{FF2B5EF4-FFF2-40B4-BE49-F238E27FC236}">
                      <a16:creationId xmlns:a16="http://schemas.microsoft.com/office/drawing/2014/main" id="{E859527E-6703-11DB-1EFB-4F5674A63BD2}"/>
                    </a:ext>
                  </a:extLst>
                </p14:cNvPr>
                <p14:cNvContentPartPr/>
                <p14:nvPr/>
              </p14:nvContentPartPr>
              <p14:xfrm>
                <a:off x="4490575" y="6340385"/>
                <a:ext cx="114840" cy="241920"/>
              </p14:xfrm>
            </p:contentPart>
          </mc:Choice>
          <mc:Fallback xmlns="">
            <p:pic>
              <p:nvPicPr>
                <p:cNvPr id="21661" name="墨迹 21660">
                  <a:extLst>
                    <a:ext uri="{FF2B5EF4-FFF2-40B4-BE49-F238E27FC236}">
                      <a16:creationId xmlns:a16="http://schemas.microsoft.com/office/drawing/2014/main" id="{E859527E-6703-11DB-1EFB-4F5674A63BD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481575" y="6331745"/>
                  <a:ext cx="1324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1662" name="墨迹 21661">
                  <a:extLst>
                    <a:ext uri="{FF2B5EF4-FFF2-40B4-BE49-F238E27FC236}">
                      <a16:creationId xmlns:a16="http://schemas.microsoft.com/office/drawing/2014/main" id="{146B8B06-FB05-BEE2-3DCE-B0A354CCC8F5}"/>
                    </a:ext>
                  </a:extLst>
                </p14:cNvPr>
                <p14:cNvContentPartPr/>
                <p14:nvPr/>
              </p14:nvContentPartPr>
              <p14:xfrm>
                <a:off x="4544215" y="6422105"/>
                <a:ext cx="82080" cy="200520"/>
              </p14:xfrm>
            </p:contentPart>
          </mc:Choice>
          <mc:Fallback xmlns="">
            <p:pic>
              <p:nvPicPr>
                <p:cNvPr id="21662" name="墨迹 21661">
                  <a:extLst>
                    <a:ext uri="{FF2B5EF4-FFF2-40B4-BE49-F238E27FC236}">
                      <a16:creationId xmlns:a16="http://schemas.microsoft.com/office/drawing/2014/main" id="{146B8B06-FB05-BEE2-3DCE-B0A354CCC8F5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535575" y="6413465"/>
                  <a:ext cx="997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1663" name="墨迹 21662">
                  <a:extLst>
                    <a:ext uri="{FF2B5EF4-FFF2-40B4-BE49-F238E27FC236}">
                      <a16:creationId xmlns:a16="http://schemas.microsoft.com/office/drawing/2014/main" id="{46DD3306-7A2F-3BAA-40FD-CCD6E38A68EC}"/>
                    </a:ext>
                  </a:extLst>
                </p14:cNvPr>
                <p14:cNvContentPartPr/>
                <p14:nvPr/>
              </p14:nvContentPartPr>
              <p14:xfrm>
                <a:off x="4520455" y="6485465"/>
                <a:ext cx="161280" cy="111600"/>
              </p14:xfrm>
            </p:contentPart>
          </mc:Choice>
          <mc:Fallback xmlns="">
            <p:pic>
              <p:nvPicPr>
                <p:cNvPr id="21663" name="墨迹 21662">
                  <a:extLst>
                    <a:ext uri="{FF2B5EF4-FFF2-40B4-BE49-F238E27FC236}">
                      <a16:creationId xmlns:a16="http://schemas.microsoft.com/office/drawing/2014/main" id="{46DD3306-7A2F-3BAA-40FD-CCD6E38A68E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511815" y="6476465"/>
                  <a:ext cx="178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1664" name="墨迹 21663">
                  <a:extLst>
                    <a:ext uri="{FF2B5EF4-FFF2-40B4-BE49-F238E27FC236}">
                      <a16:creationId xmlns:a16="http://schemas.microsoft.com/office/drawing/2014/main" id="{9FE52132-B728-80C9-DA68-4B4E613CCC4A}"/>
                    </a:ext>
                  </a:extLst>
                </p14:cNvPr>
                <p14:cNvContentPartPr/>
                <p14:nvPr/>
              </p14:nvContentPartPr>
              <p14:xfrm>
                <a:off x="4672735" y="6367385"/>
                <a:ext cx="87480" cy="134640"/>
              </p14:xfrm>
            </p:contentPart>
          </mc:Choice>
          <mc:Fallback xmlns="">
            <p:pic>
              <p:nvPicPr>
                <p:cNvPr id="21664" name="墨迹 21663">
                  <a:extLst>
                    <a:ext uri="{FF2B5EF4-FFF2-40B4-BE49-F238E27FC236}">
                      <a16:creationId xmlns:a16="http://schemas.microsoft.com/office/drawing/2014/main" id="{9FE52132-B728-80C9-DA68-4B4E613CCC4A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663735" y="6358745"/>
                  <a:ext cx="105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1665" name="墨迹 21664">
                  <a:extLst>
                    <a:ext uri="{FF2B5EF4-FFF2-40B4-BE49-F238E27FC236}">
                      <a16:creationId xmlns:a16="http://schemas.microsoft.com/office/drawing/2014/main" id="{498621EF-9B0E-2079-BCF4-0382973EBE96}"/>
                    </a:ext>
                  </a:extLst>
                </p14:cNvPr>
                <p14:cNvContentPartPr/>
                <p14:nvPr/>
              </p14:nvContentPartPr>
              <p14:xfrm>
                <a:off x="4661575" y="6309065"/>
                <a:ext cx="128160" cy="271440"/>
              </p14:xfrm>
            </p:contentPart>
          </mc:Choice>
          <mc:Fallback xmlns="">
            <p:pic>
              <p:nvPicPr>
                <p:cNvPr id="21665" name="墨迹 21664">
                  <a:extLst>
                    <a:ext uri="{FF2B5EF4-FFF2-40B4-BE49-F238E27FC236}">
                      <a16:creationId xmlns:a16="http://schemas.microsoft.com/office/drawing/2014/main" id="{498621EF-9B0E-2079-BCF4-0382973EBE96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652575" y="6300065"/>
                  <a:ext cx="1458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1666" name="墨迹 21665">
                  <a:extLst>
                    <a:ext uri="{FF2B5EF4-FFF2-40B4-BE49-F238E27FC236}">
                      <a16:creationId xmlns:a16="http://schemas.microsoft.com/office/drawing/2014/main" id="{7AE887E0-47DF-39B0-2648-B3255BBD6D19}"/>
                    </a:ext>
                  </a:extLst>
                </p14:cNvPr>
                <p14:cNvContentPartPr/>
                <p14:nvPr/>
              </p14:nvContentPartPr>
              <p14:xfrm>
                <a:off x="4822135" y="6243545"/>
                <a:ext cx="89280" cy="258840"/>
              </p14:xfrm>
            </p:contentPart>
          </mc:Choice>
          <mc:Fallback xmlns="">
            <p:pic>
              <p:nvPicPr>
                <p:cNvPr id="21666" name="墨迹 21665">
                  <a:extLst>
                    <a:ext uri="{FF2B5EF4-FFF2-40B4-BE49-F238E27FC236}">
                      <a16:creationId xmlns:a16="http://schemas.microsoft.com/office/drawing/2014/main" id="{7AE887E0-47DF-39B0-2648-B3255BBD6D1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813495" y="6234905"/>
                  <a:ext cx="1069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1667" name="墨迹 21666">
                  <a:extLst>
                    <a:ext uri="{FF2B5EF4-FFF2-40B4-BE49-F238E27FC236}">
                      <a16:creationId xmlns:a16="http://schemas.microsoft.com/office/drawing/2014/main" id="{D5795452-CCAB-5F44-D432-B678A7DD030F}"/>
                    </a:ext>
                  </a:extLst>
                </p14:cNvPr>
                <p14:cNvContentPartPr/>
                <p14:nvPr/>
              </p14:nvContentPartPr>
              <p14:xfrm>
                <a:off x="4790095" y="6347585"/>
                <a:ext cx="57240" cy="112680"/>
              </p14:xfrm>
            </p:contentPart>
          </mc:Choice>
          <mc:Fallback xmlns="">
            <p:pic>
              <p:nvPicPr>
                <p:cNvPr id="21667" name="墨迹 21666">
                  <a:extLst>
                    <a:ext uri="{FF2B5EF4-FFF2-40B4-BE49-F238E27FC236}">
                      <a16:creationId xmlns:a16="http://schemas.microsoft.com/office/drawing/2014/main" id="{D5795452-CCAB-5F44-D432-B678A7DD030F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781095" y="6338585"/>
                  <a:ext cx="748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1668" name="墨迹 21667">
                  <a:extLst>
                    <a:ext uri="{FF2B5EF4-FFF2-40B4-BE49-F238E27FC236}">
                      <a16:creationId xmlns:a16="http://schemas.microsoft.com/office/drawing/2014/main" id="{97A5BD7B-B1DF-0BEF-F0F0-6282992F77D7}"/>
                    </a:ext>
                  </a:extLst>
                </p14:cNvPr>
                <p14:cNvContentPartPr/>
                <p14:nvPr/>
              </p14:nvContentPartPr>
              <p14:xfrm>
                <a:off x="4826455" y="6227345"/>
                <a:ext cx="217080" cy="256680"/>
              </p14:xfrm>
            </p:contentPart>
          </mc:Choice>
          <mc:Fallback xmlns="">
            <p:pic>
              <p:nvPicPr>
                <p:cNvPr id="21668" name="墨迹 21667">
                  <a:extLst>
                    <a:ext uri="{FF2B5EF4-FFF2-40B4-BE49-F238E27FC236}">
                      <a16:creationId xmlns:a16="http://schemas.microsoft.com/office/drawing/2014/main" id="{97A5BD7B-B1DF-0BEF-F0F0-6282992F77D7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817815" y="6218345"/>
                  <a:ext cx="2347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1669" name="墨迹 21668">
                  <a:extLst>
                    <a:ext uri="{FF2B5EF4-FFF2-40B4-BE49-F238E27FC236}">
                      <a16:creationId xmlns:a16="http://schemas.microsoft.com/office/drawing/2014/main" id="{CC75326E-6000-E879-EDD3-9F082FB45AEB}"/>
                    </a:ext>
                  </a:extLst>
                </p14:cNvPr>
                <p14:cNvContentPartPr/>
                <p14:nvPr/>
              </p14:nvContentPartPr>
              <p14:xfrm>
                <a:off x="5030575" y="6099185"/>
                <a:ext cx="39240" cy="48600"/>
              </p14:xfrm>
            </p:contentPart>
          </mc:Choice>
          <mc:Fallback xmlns="">
            <p:pic>
              <p:nvPicPr>
                <p:cNvPr id="21669" name="墨迹 21668">
                  <a:extLst>
                    <a:ext uri="{FF2B5EF4-FFF2-40B4-BE49-F238E27FC236}">
                      <a16:creationId xmlns:a16="http://schemas.microsoft.com/office/drawing/2014/main" id="{CC75326E-6000-E879-EDD3-9F082FB45AEB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5021575" y="6090185"/>
                  <a:ext cx="568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1670" name="墨迹 21669">
                  <a:extLst>
                    <a:ext uri="{FF2B5EF4-FFF2-40B4-BE49-F238E27FC236}">
                      <a16:creationId xmlns:a16="http://schemas.microsoft.com/office/drawing/2014/main" id="{250ED45C-EBA9-00DA-D9F4-FD6A6DF03566}"/>
                    </a:ext>
                  </a:extLst>
                </p14:cNvPr>
                <p14:cNvContentPartPr/>
                <p14:nvPr/>
              </p14:nvContentPartPr>
              <p14:xfrm>
                <a:off x="5025895" y="6178385"/>
                <a:ext cx="52920" cy="245520"/>
              </p14:xfrm>
            </p:contentPart>
          </mc:Choice>
          <mc:Fallback xmlns="">
            <p:pic>
              <p:nvPicPr>
                <p:cNvPr id="21670" name="墨迹 21669">
                  <a:extLst>
                    <a:ext uri="{FF2B5EF4-FFF2-40B4-BE49-F238E27FC236}">
                      <a16:creationId xmlns:a16="http://schemas.microsoft.com/office/drawing/2014/main" id="{250ED45C-EBA9-00DA-D9F4-FD6A6DF03566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016895" y="6169385"/>
                  <a:ext cx="705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1671" name="墨迹 21670">
                  <a:extLst>
                    <a:ext uri="{FF2B5EF4-FFF2-40B4-BE49-F238E27FC236}">
                      <a16:creationId xmlns:a16="http://schemas.microsoft.com/office/drawing/2014/main" id="{95165B9B-4244-AB74-4C43-D77EC091FE19}"/>
                    </a:ext>
                  </a:extLst>
                </p14:cNvPr>
                <p14:cNvContentPartPr/>
                <p14:nvPr/>
              </p14:nvContentPartPr>
              <p14:xfrm>
                <a:off x="5042095" y="6213305"/>
                <a:ext cx="255600" cy="205920"/>
              </p14:xfrm>
            </p:contentPart>
          </mc:Choice>
          <mc:Fallback xmlns="">
            <p:pic>
              <p:nvPicPr>
                <p:cNvPr id="21671" name="墨迹 21670">
                  <a:extLst>
                    <a:ext uri="{FF2B5EF4-FFF2-40B4-BE49-F238E27FC236}">
                      <a16:creationId xmlns:a16="http://schemas.microsoft.com/office/drawing/2014/main" id="{95165B9B-4244-AB74-4C43-D77EC091FE19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033455" y="6204305"/>
                  <a:ext cx="27324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86" name="组合 21685">
            <a:extLst>
              <a:ext uri="{FF2B5EF4-FFF2-40B4-BE49-F238E27FC236}">
                <a16:creationId xmlns:a16="http://schemas.microsoft.com/office/drawing/2014/main" id="{277926F3-784F-ED82-F8D8-089CFCD8835D}"/>
              </a:ext>
            </a:extLst>
          </p:cNvPr>
          <p:cNvGrpSpPr/>
          <p:nvPr/>
        </p:nvGrpSpPr>
        <p:grpSpPr>
          <a:xfrm>
            <a:off x="6939655" y="4258145"/>
            <a:ext cx="775080" cy="436320"/>
            <a:chOff x="6939655" y="4258145"/>
            <a:chExt cx="775080" cy="436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1">
              <p14:nvContentPartPr>
                <p14:cNvPr id="21673" name="墨迹 21672">
                  <a:extLst>
                    <a:ext uri="{FF2B5EF4-FFF2-40B4-BE49-F238E27FC236}">
                      <a16:creationId xmlns:a16="http://schemas.microsoft.com/office/drawing/2014/main" id="{12B19603-478D-5FC4-C6C9-F7CC5C61AEC8}"/>
                    </a:ext>
                  </a:extLst>
                </p14:cNvPr>
                <p14:cNvContentPartPr/>
                <p14:nvPr/>
              </p14:nvContentPartPr>
              <p14:xfrm>
                <a:off x="6964855" y="4340225"/>
                <a:ext cx="101880" cy="180360"/>
              </p14:xfrm>
            </p:contentPart>
          </mc:Choice>
          <mc:Fallback xmlns="">
            <p:pic>
              <p:nvPicPr>
                <p:cNvPr id="21673" name="墨迹 21672">
                  <a:extLst>
                    <a:ext uri="{FF2B5EF4-FFF2-40B4-BE49-F238E27FC236}">
                      <a16:creationId xmlns:a16="http://schemas.microsoft.com/office/drawing/2014/main" id="{12B19603-478D-5FC4-C6C9-F7CC5C61AEC8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955855" y="4331585"/>
                  <a:ext cx="1195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3">
              <p14:nvContentPartPr>
                <p14:cNvPr id="21674" name="墨迹 21673">
                  <a:extLst>
                    <a:ext uri="{FF2B5EF4-FFF2-40B4-BE49-F238E27FC236}">
                      <a16:creationId xmlns:a16="http://schemas.microsoft.com/office/drawing/2014/main" id="{B76B3E05-EB5D-8C40-C1A9-2B11212BF189}"/>
                    </a:ext>
                  </a:extLst>
                </p14:cNvPr>
                <p14:cNvContentPartPr/>
                <p14:nvPr/>
              </p14:nvContentPartPr>
              <p14:xfrm>
                <a:off x="6994015" y="4399625"/>
                <a:ext cx="83160" cy="67680"/>
              </p14:xfrm>
            </p:contentPart>
          </mc:Choice>
          <mc:Fallback xmlns="">
            <p:pic>
              <p:nvPicPr>
                <p:cNvPr id="21674" name="墨迹 21673">
                  <a:extLst>
                    <a:ext uri="{FF2B5EF4-FFF2-40B4-BE49-F238E27FC236}">
                      <a16:creationId xmlns:a16="http://schemas.microsoft.com/office/drawing/2014/main" id="{B76B3E05-EB5D-8C40-C1A9-2B11212BF189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985015" y="4390985"/>
                  <a:ext cx="1008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5">
              <p14:nvContentPartPr>
                <p14:cNvPr id="21675" name="墨迹 21674">
                  <a:extLst>
                    <a:ext uri="{FF2B5EF4-FFF2-40B4-BE49-F238E27FC236}">
                      <a16:creationId xmlns:a16="http://schemas.microsoft.com/office/drawing/2014/main" id="{E14EAD2E-9EC4-D488-7CDB-8F4DF99C674E}"/>
                    </a:ext>
                  </a:extLst>
                </p14:cNvPr>
                <p14:cNvContentPartPr/>
                <p14:nvPr/>
              </p14:nvContentPartPr>
              <p14:xfrm>
                <a:off x="7011655" y="4449665"/>
                <a:ext cx="16920" cy="129240"/>
              </p14:xfrm>
            </p:contentPart>
          </mc:Choice>
          <mc:Fallback xmlns="">
            <p:pic>
              <p:nvPicPr>
                <p:cNvPr id="21675" name="墨迹 21674">
                  <a:extLst>
                    <a:ext uri="{FF2B5EF4-FFF2-40B4-BE49-F238E27FC236}">
                      <a16:creationId xmlns:a16="http://schemas.microsoft.com/office/drawing/2014/main" id="{E14EAD2E-9EC4-D488-7CDB-8F4DF99C674E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002655" y="4440665"/>
                  <a:ext cx="345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7">
              <p14:nvContentPartPr>
                <p14:cNvPr id="21676" name="墨迹 21675">
                  <a:extLst>
                    <a:ext uri="{FF2B5EF4-FFF2-40B4-BE49-F238E27FC236}">
                      <a16:creationId xmlns:a16="http://schemas.microsoft.com/office/drawing/2014/main" id="{24143DE3-FB07-98D6-1060-292C410AFEEC}"/>
                    </a:ext>
                  </a:extLst>
                </p14:cNvPr>
                <p14:cNvContentPartPr/>
                <p14:nvPr/>
              </p14:nvContentPartPr>
              <p14:xfrm>
                <a:off x="7027135" y="4480625"/>
                <a:ext cx="60840" cy="58320"/>
              </p14:xfrm>
            </p:contentPart>
          </mc:Choice>
          <mc:Fallback xmlns="">
            <p:pic>
              <p:nvPicPr>
                <p:cNvPr id="21676" name="墨迹 21675">
                  <a:extLst>
                    <a:ext uri="{FF2B5EF4-FFF2-40B4-BE49-F238E27FC236}">
                      <a16:creationId xmlns:a16="http://schemas.microsoft.com/office/drawing/2014/main" id="{24143DE3-FB07-98D6-1060-292C410AFEEC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018495" y="4471625"/>
                  <a:ext cx="78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9">
              <p14:nvContentPartPr>
                <p14:cNvPr id="21677" name="墨迹 21676">
                  <a:extLst>
                    <a:ext uri="{FF2B5EF4-FFF2-40B4-BE49-F238E27FC236}">
                      <a16:creationId xmlns:a16="http://schemas.microsoft.com/office/drawing/2014/main" id="{A7AF4BEC-C0C9-2660-9A67-69FAA2CAA96C}"/>
                    </a:ext>
                  </a:extLst>
                </p14:cNvPr>
                <p14:cNvContentPartPr/>
                <p14:nvPr/>
              </p14:nvContentPartPr>
              <p14:xfrm>
                <a:off x="6939655" y="4581425"/>
                <a:ext cx="186480" cy="60120"/>
              </p14:xfrm>
            </p:contentPart>
          </mc:Choice>
          <mc:Fallback xmlns="">
            <p:pic>
              <p:nvPicPr>
                <p:cNvPr id="21677" name="墨迹 21676">
                  <a:extLst>
                    <a:ext uri="{FF2B5EF4-FFF2-40B4-BE49-F238E27FC236}">
                      <a16:creationId xmlns:a16="http://schemas.microsoft.com/office/drawing/2014/main" id="{A7AF4BEC-C0C9-2660-9A67-69FAA2CAA96C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930655" y="4572785"/>
                  <a:ext cx="204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1">
              <p14:nvContentPartPr>
                <p14:cNvPr id="21678" name="墨迹 21677">
                  <a:extLst>
                    <a:ext uri="{FF2B5EF4-FFF2-40B4-BE49-F238E27FC236}">
                      <a16:creationId xmlns:a16="http://schemas.microsoft.com/office/drawing/2014/main" id="{B2459F58-24DC-7F92-B057-728BE056DCDB}"/>
                    </a:ext>
                  </a:extLst>
                </p14:cNvPr>
                <p14:cNvContentPartPr/>
                <p14:nvPr/>
              </p14:nvContentPartPr>
              <p14:xfrm>
                <a:off x="7192015" y="4383065"/>
                <a:ext cx="100080" cy="176040"/>
              </p14:xfrm>
            </p:contentPart>
          </mc:Choice>
          <mc:Fallback xmlns="">
            <p:pic>
              <p:nvPicPr>
                <p:cNvPr id="21678" name="墨迹 21677">
                  <a:extLst>
                    <a:ext uri="{FF2B5EF4-FFF2-40B4-BE49-F238E27FC236}">
                      <a16:creationId xmlns:a16="http://schemas.microsoft.com/office/drawing/2014/main" id="{B2459F58-24DC-7F92-B057-728BE056DCD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183015" y="4374065"/>
                  <a:ext cx="1177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3">
              <p14:nvContentPartPr>
                <p14:cNvPr id="21679" name="墨迹 21678">
                  <a:extLst>
                    <a:ext uri="{FF2B5EF4-FFF2-40B4-BE49-F238E27FC236}">
                      <a16:creationId xmlns:a16="http://schemas.microsoft.com/office/drawing/2014/main" id="{C6299B56-4964-3113-0BDC-36202F434EDF}"/>
                    </a:ext>
                  </a:extLst>
                </p14:cNvPr>
                <p14:cNvContentPartPr/>
                <p14:nvPr/>
              </p14:nvContentPartPr>
              <p14:xfrm>
                <a:off x="7328455" y="4266065"/>
                <a:ext cx="65520" cy="122040"/>
              </p14:xfrm>
            </p:contentPart>
          </mc:Choice>
          <mc:Fallback xmlns="">
            <p:pic>
              <p:nvPicPr>
                <p:cNvPr id="21679" name="墨迹 21678">
                  <a:extLst>
                    <a:ext uri="{FF2B5EF4-FFF2-40B4-BE49-F238E27FC236}">
                      <a16:creationId xmlns:a16="http://schemas.microsoft.com/office/drawing/2014/main" id="{C6299B56-4964-3113-0BDC-36202F434EDF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319815" y="4257425"/>
                  <a:ext cx="831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5">
              <p14:nvContentPartPr>
                <p14:cNvPr id="21680" name="墨迹 21679">
                  <a:extLst>
                    <a:ext uri="{FF2B5EF4-FFF2-40B4-BE49-F238E27FC236}">
                      <a16:creationId xmlns:a16="http://schemas.microsoft.com/office/drawing/2014/main" id="{D18C6537-C0F8-8679-A24C-37BC9F2384A3}"/>
                    </a:ext>
                  </a:extLst>
                </p14:cNvPr>
                <p14:cNvContentPartPr/>
                <p14:nvPr/>
              </p14:nvContentPartPr>
              <p14:xfrm>
                <a:off x="7359775" y="4347785"/>
                <a:ext cx="33120" cy="24480"/>
              </p14:xfrm>
            </p:contentPart>
          </mc:Choice>
          <mc:Fallback xmlns="">
            <p:pic>
              <p:nvPicPr>
                <p:cNvPr id="21680" name="墨迹 21679">
                  <a:extLst>
                    <a:ext uri="{FF2B5EF4-FFF2-40B4-BE49-F238E27FC236}">
                      <a16:creationId xmlns:a16="http://schemas.microsoft.com/office/drawing/2014/main" id="{D18C6537-C0F8-8679-A24C-37BC9F2384A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351135" y="4339145"/>
                  <a:ext cx="507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7">
              <p14:nvContentPartPr>
                <p14:cNvPr id="21681" name="墨迹 21680">
                  <a:extLst>
                    <a:ext uri="{FF2B5EF4-FFF2-40B4-BE49-F238E27FC236}">
                      <a16:creationId xmlns:a16="http://schemas.microsoft.com/office/drawing/2014/main" id="{7D6FB7EA-9F4B-68CC-5029-B9E6B587BE41}"/>
                    </a:ext>
                  </a:extLst>
                </p14:cNvPr>
                <p14:cNvContentPartPr/>
                <p14:nvPr/>
              </p14:nvContentPartPr>
              <p14:xfrm>
                <a:off x="7426735" y="4300625"/>
                <a:ext cx="32400" cy="39240"/>
              </p14:xfrm>
            </p:contentPart>
          </mc:Choice>
          <mc:Fallback xmlns="">
            <p:pic>
              <p:nvPicPr>
                <p:cNvPr id="21681" name="墨迹 21680">
                  <a:extLst>
                    <a:ext uri="{FF2B5EF4-FFF2-40B4-BE49-F238E27FC236}">
                      <a16:creationId xmlns:a16="http://schemas.microsoft.com/office/drawing/2014/main" id="{7D6FB7EA-9F4B-68CC-5029-B9E6B587BE41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418095" y="4291985"/>
                  <a:ext cx="50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9">
              <p14:nvContentPartPr>
                <p14:cNvPr id="21682" name="墨迹 21681">
                  <a:extLst>
                    <a:ext uri="{FF2B5EF4-FFF2-40B4-BE49-F238E27FC236}">
                      <a16:creationId xmlns:a16="http://schemas.microsoft.com/office/drawing/2014/main" id="{DEAFA536-4316-036E-BF91-27F1B9DBC56A}"/>
                    </a:ext>
                  </a:extLst>
                </p14:cNvPr>
                <p14:cNvContentPartPr/>
                <p14:nvPr/>
              </p14:nvContentPartPr>
              <p14:xfrm>
                <a:off x="7281655" y="4376225"/>
                <a:ext cx="187920" cy="147960"/>
              </p14:xfrm>
            </p:contentPart>
          </mc:Choice>
          <mc:Fallback xmlns="">
            <p:pic>
              <p:nvPicPr>
                <p:cNvPr id="21682" name="墨迹 21681">
                  <a:extLst>
                    <a:ext uri="{FF2B5EF4-FFF2-40B4-BE49-F238E27FC236}">
                      <a16:creationId xmlns:a16="http://schemas.microsoft.com/office/drawing/2014/main" id="{DEAFA536-4316-036E-BF91-27F1B9DBC56A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272655" y="4367225"/>
                  <a:ext cx="205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1">
              <p14:nvContentPartPr>
                <p14:cNvPr id="21683" name="墨迹 21682">
                  <a:extLst>
                    <a:ext uri="{FF2B5EF4-FFF2-40B4-BE49-F238E27FC236}">
                      <a16:creationId xmlns:a16="http://schemas.microsoft.com/office/drawing/2014/main" id="{532B8D8B-8C98-C75E-74D6-C6EC9D46C654}"/>
                    </a:ext>
                  </a:extLst>
                </p14:cNvPr>
                <p14:cNvContentPartPr/>
                <p14:nvPr/>
              </p14:nvContentPartPr>
              <p14:xfrm>
                <a:off x="7373815" y="4480985"/>
                <a:ext cx="14760" cy="102960"/>
              </p14:xfrm>
            </p:contentPart>
          </mc:Choice>
          <mc:Fallback xmlns="">
            <p:pic>
              <p:nvPicPr>
                <p:cNvPr id="21683" name="墨迹 21682">
                  <a:extLst>
                    <a:ext uri="{FF2B5EF4-FFF2-40B4-BE49-F238E27FC236}">
                      <a16:creationId xmlns:a16="http://schemas.microsoft.com/office/drawing/2014/main" id="{532B8D8B-8C98-C75E-74D6-C6EC9D46C654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365175" y="4472345"/>
                  <a:ext cx="32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3">
              <p14:nvContentPartPr>
                <p14:cNvPr id="21684" name="墨迹 21683">
                  <a:extLst>
                    <a:ext uri="{FF2B5EF4-FFF2-40B4-BE49-F238E27FC236}">
                      <a16:creationId xmlns:a16="http://schemas.microsoft.com/office/drawing/2014/main" id="{4C98FAEF-0B25-26D4-B781-B56DA5DDBD6A}"/>
                    </a:ext>
                  </a:extLst>
                </p14:cNvPr>
                <p14:cNvContentPartPr/>
                <p14:nvPr/>
              </p14:nvContentPartPr>
              <p14:xfrm>
                <a:off x="7417735" y="4472705"/>
                <a:ext cx="50760" cy="221760"/>
              </p14:xfrm>
            </p:contentPart>
          </mc:Choice>
          <mc:Fallback xmlns="">
            <p:pic>
              <p:nvPicPr>
                <p:cNvPr id="21684" name="墨迹 21683">
                  <a:extLst>
                    <a:ext uri="{FF2B5EF4-FFF2-40B4-BE49-F238E27FC236}">
                      <a16:creationId xmlns:a16="http://schemas.microsoft.com/office/drawing/2014/main" id="{4C98FAEF-0B25-26D4-B781-B56DA5DDBD6A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408735" y="4464065"/>
                  <a:ext cx="68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5">
              <p14:nvContentPartPr>
                <p14:cNvPr id="21685" name="墨迹 21684">
                  <a:extLst>
                    <a:ext uri="{FF2B5EF4-FFF2-40B4-BE49-F238E27FC236}">
                      <a16:creationId xmlns:a16="http://schemas.microsoft.com/office/drawing/2014/main" id="{793F519D-3E64-9954-A952-78F22703339E}"/>
                    </a:ext>
                  </a:extLst>
                </p14:cNvPr>
                <p14:cNvContentPartPr/>
                <p14:nvPr/>
              </p14:nvContentPartPr>
              <p14:xfrm>
                <a:off x="7493695" y="4258145"/>
                <a:ext cx="221040" cy="288000"/>
              </p14:xfrm>
            </p:contentPart>
          </mc:Choice>
          <mc:Fallback xmlns="">
            <p:pic>
              <p:nvPicPr>
                <p:cNvPr id="21685" name="墨迹 21684">
                  <a:extLst>
                    <a:ext uri="{FF2B5EF4-FFF2-40B4-BE49-F238E27FC236}">
                      <a16:creationId xmlns:a16="http://schemas.microsoft.com/office/drawing/2014/main" id="{793F519D-3E64-9954-A952-78F22703339E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485055" y="4249145"/>
                  <a:ext cx="238680" cy="305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13854</TotalTime>
  <Words>1182</Words>
  <Application>Microsoft Office PowerPoint</Application>
  <PresentationFormat>全屏显示(4:3)</PresentationFormat>
  <Paragraphs>167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Arial</vt:lpstr>
      <vt:lpstr>Calibri</vt:lpstr>
      <vt:lpstr>Harlow Solid Italic</vt:lpstr>
      <vt:lpstr>Symbol</vt:lpstr>
      <vt:lpstr>Times New Roman</vt:lpstr>
      <vt:lpstr>Office Theme</vt:lpstr>
      <vt:lpstr>What’s Wrong  With Nearest Neighbors?</vt:lpstr>
      <vt:lpstr>Image Space vs Feature Space</vt:lpstr>
      <vt:lpstr>Computer vision: models, learning and inference</vt:lpstr>
      <vt:lpstr>PowerPoint 演示文稿</vt:lpstr>
      <vt:lpstr>PowerPoint 演示文稿</vt:lpstr>
      <vt:lpstr>Why model these complicated quantities?</vt:lpstr>
      <vt:lpstr>Why model these complicated quantities?</vt:lpstr>
      <vt:lpstr>Bernoulli Distribution</vt:lpstr>
      <vt:lpstr>Beta Distribution</vt:lpstr>
      <vt:lpstr>Categorical Distribution</vt:lpstr>
      <vt:lpstr>Dirichlet Distribution</vt:lpstr>
      <vt:lpstr>Univariate Normal Distribution</vt:lpstr>
      <vt:lpstr>Normal Inverse Gamma Distribution</vt:lpstr>
      <vt:lpstr>Multivariate Normal Distribution</vt:lpstr>
      <vt:lpstr>Types of covariance</vt:lpstr>
      <vt:lpstr>Normal Inverse Wishart</vt:lpstr>
      <vt:lpstr>Samples from Normal Inverse Wishart</vt:lpstr>
      <vt:lpstr>Conjugate Distributions</vt:lpstr>
      <vt:lpstr>Conjugate Distributions</vt:lpstr>
      <vt:lpstr>Example proof</vt:lpstr>
      <vt:lpstr>Bayes’ Rule Terminology</vt:lpstr>
      <vt:lpstr>Importance of the Conjugate Relation 1</vt:lpstr>
      <vt:lpstr>Importance of  the Conjugate Relation 2</vt:lpstr>
      <vt:lpstr>Conclusions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67</cp:revision>
  <dcterms:created xsi:type="dcterms:W3CDTF">2011-06-01T16:56:42Z</dcterms:created>
  <dcterms:modified xsi:type="dcterms:W3CDTF">2024-05-02T19:04:58Z</dcterms:modified>
</cp:coreProperties>
</file>